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6.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7.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9.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0.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1.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2.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13.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theme/theme14.xml" ContentType="application/vnd.openxmlformats-officedocument.theme+xml"/>
  <Override PartName="/ppt/slideLayouts/slideLayout244.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86" r:id="rId2"/>
    <p:sldMasterId id="2147483805" r:id="rId3"/>
    <p:sldMasterId id="2147483832" r:id="rId4"/>
    <p:sldMasterId id="2147483842" r:id="rId5"/>
    <p:sldMasterId id="2147483850" r:id="rId6"/>
    <p:sldMasterId id="2147483860" r:id="rId7"/>
    <p:sldMasterId id="2147483868" r:id="rId8"/>
    <p:sldMasterId id="2147483888" r:id="rId9"/>
    <p:sldMasterId id="2147483907" r:id="rId10"/>
    <p:sldMasterId id="2147483934" r:id="rId11"/>
    <p:sldMasterId id="2147484020" r:id="rId12"/>
    <p:sldMasterId id="2147484031" r:id="rId13"/>
    <p:sldMasterId id="2147484092" r:id="rId14"/>
    <p:sldMasterId id="2147484110" r:id="rId15"/>
  </p:sldMasterIdLst>
  <p:notesMasterIdLst>
    <p:notesMasterId r:id="rId151"/>
  </p:notesMasterIdLst>
  <p:handoutMasterIdLst>
    <p:handoutMasterId r:id="rId152"/>
  </p:handoutMasterIdLst>
  <p:sldIdLst>
    <p:sldId id="2141411943" r:id="rId16"/>
    <p:sldId id="2147374263" r:id="rId17"/>
    <p:sldId id="2141411967" r:id="rId18"/>
    <p:sldId id="2141411970" r:id="rId19"/>
    <p:sldId id="2147374334" r:id="rId20"/>
    <p:sldId id="2141411912" r:id="rId21"/>
    <p:sldId id="2141411914" r:id="rId22"/>
    <p:sldId id="2141411915" r:id="rId23"/>
    <p:sldId id="2141411916" r:id="rId24"/>
    <p:sldId id="2141411917" r:id="rId25"/>
    <p:sldId id="2141411918" r:id="rId26"/>
    <p:sldId id="2141411919" r:id="rId27"/>
    <p:sldId id="2141411920" r:id="rId28"/>
    <p:sldId id="2141411921" r:id="rId29"/>
    <p:sldId id="2141411925" r:id="rId30"/>
    <p:sldId id="2141411926" r:id="rId31"/>
    <p:sldId id="2141411927" r:id="rId32"/>
    <p:sldId id="2141411928" r:id="rId33"/>
    <p:sldId id="2141411929" r:id="rId34"/>
    <p:sldId id="2141411930" r:id="rId35"/>
    <p:sldId id="2141411931" r:id="rId36"/>
    <p:sldId id="2141411932" r:id="rId37"/>
    <p:sldId id="2147374260" r:id="rId38"/>
    <p:sldId id="2141411933" r:id="rId39"/>
    <p:sldId id="2141411935" r:id="rId40"/>
    <p:sldId id="2141411936" r:id="rId41"/>
    <p:sldId id="2141411939" r:id="rId42"/>
    <p:sldId id="2141411941" r:id="rId43"/>
    <p:sldId id="2141411942" r:id="rId44"/>
    <p:sldId id="2141411973" r:id="rId45"/>
    <p:sldId id="2141411974" r:id="rId46"/>
    <p:sldId id="2141411975" r:id="rId47"/>
    <p:sldId id="2141412011" r:id="rId48"/>
    <p:sldId id="2141412012" r:id="rId49"/>
    <p:sldId id="13192" r:id="rId50"/>
    <p:sldId id="2141411957" r:id="rId51"/>
    <p:sldId id="2141411976" r:id="rId52"/>
    <p:sldId id="13231" r:id="rId53"/>
    <p:sldId id="2141411958" r:id="rId54"/>
    <p:sldId id="2141411948" r:id="rId55"/>
    <p:sldId id="2147374258" r:id="rId56"/>
    <p:sldId id="2141411950" r:id="rId57"/>
    <p:sldId id="2141411951" r:id="rId58"/>
    <p:sldId id="2141411952" r:id="rId59"/>
    <p:sldId id="2141411953" r:id="rId60"/>
    <p:sldId id="2141411954" r:id="rId61"/>
    <p:sldId id="2141411955" r:id="rId62"/>
    <p:sldId id="2141411961" r:id="rId63"/>
    <p:sldId id="2141411962" r:id="rId64"/>
    <p:sldId id="2141411963" r:id="rId65"/>
    <p:sldId id="2141411964" r:id="rId66"/>
    <p:sldId id="2141411965" r:id="rId67"/>
    <p:sldId id="2141411966" r:id="rId68"/>
    <p:sldId id="2141411978" r:id="rId69"/>
    <p:sldId id="2141411979" r:id="rId70"/>
    <p:sldId id="2141411980" r:id="rId71"/>
    <p:sldId id="2141411981" r:id="rId72"/>
    <p:sldId id="2141411982" r:id="rId73"/>
    <p:sldId id="2141411983" r:id="rId74"/>
    <p:sldId id="2141411984" r:id="rId75"/>
    <p:sldId id="2141411985" r:id="rId76"/>
    <p:sldId id="2141411986" r:id="rId77"/>
    <p:sldId id="2141411987" r:id="rId78"/>
    <p:sldId id="2141411959" r:id="rId79"/>
    <p:sldId id="2147374261" r:id="rId80"/>
    <p:sldId id="2147374262" r:id="rId81"/>
    <p:sldId id="2141411989" r:id="rId82"/>
    <p:sldId id="2141411991" r:id="rId83"/>
    <p:sldId id="2141411960" r:id="rId84"/>
    <p:sldId id="2141411994" r:id="rId85"/>
    <p:sldId id="2141411995" r:id="rId86"/>
    <p:sldId id="2141411996" r:id="rId87"/>
    <p:sldId id="2141411997" r:id="rId88"/>
    <p:sldId id="2147482421" r:id="rId89"/>
    <p:sldId id="2147482418" r:id="rId90"/>
    <p:sldId id="369" r:id="rId91"/>
    <p:sldId id="2147482414" r:id="rId92"/>
    <p:sldId id="388" r:id="rId93"/>
    <p:sldId id="2142532458" r:id="rId94"/>
    <p:sldId id="2142532460" r:id="rId95"/>
    <p:sldId id="2147482398" r:id="rId96"/>
    <p:sldId id="2147482394" r:id="rId97"/>
    <p:sldId id="2147482417" r:id="rId98"/>
    <p:sldId id="2147374239" r:id="rId99"/>
    <p:sldId id="2147482411" r:id="rId100"/>
    <p:sldId id="2147482422" r:id="rId101"/>
    <p:sldId id="2147482402" r:id="rId102"/>
    <p:sldId id="2147482396" r:id="rId103"/>
    <p:sldId id="2147482400" r:id="rId104"/>
    <p:sldId id="2147482413" r:id="rId105"/>
    <p:sldId id="2147482387" r:id="rId106"/>
    <p:sldId id="2142532450" r:id="rId107"/>
    <p:sldId id="2147482390" r:id="rId108"/>
    <p:sldId id="2147482392" r:id="rId109"/>
    <p:sldId id="2147482416" r:id="rId110"/>
    <p:sldId id="2147482391" r:id="rId111"/>
    <p:sldId id="2147482423" r:id="rId112"/>
    <p:sldId id="2147482393" r:id="rId113"/>
    <p:sldId id="2147482410" r:id="rId114"/>
    <p:sldId id="2147482420" r:id="rId115"/>
    <p:sldId id="2147482409" r:id="rId116"/>
    <p:sldId id="2147482415" r:id="rId117"/>
    <p:sldId id="256" r:id="rId118"/>
    <p:sldId id="257" r:id="rId119"/>
    <p:sldId id="258" r:id="rId120"/>
    <p:sldId id="259" r:id="rId121"/>
    <p:sldId id="260" r:id="rId122"/>
    <p:sldId id="261" r:id="rId123"/>
    <p:sldId id="262" r:id="rId124"/>
    <p:sldId id="263" r:id="rId125"/>
    <p:sldId id="264" r:id="rId126"/>
    <p:sldId id="265" r:id="rId127"/>
    <p:sldId id="266" r:id="rId128"/>
    <p:sldId id="267" r:id="rId129"/>
    <p:sldId id="268" r:id="rId130"/>
    <p:sldId id="269" r:id="rId131"/>
    <p:sldId id="270" r:id="rId132"/>
    <p:sldId id="2147374250" r:id="rId133"/>
    <p:sldId id="2147374244" r:id="rId134"/>
    <p:sldId id="2147374332" r:id="rId135"/>
    <p:sldId id="2147374245" r:id="rId136"/>
    <p:sldId id="2141412019" r:id="rId137"/>
    <p:sldId id="2147374259" r:id="rId138"/>
    <p:sldId id="2141412025" r:id="rId139"/>
    <p:sldId id="2141412026" r:id="rId140"/>
    <p:sldId id="2141412027" r:id="rId141"/>
    <p:sldId id="2141412029" r:id="rId142"/>
    <p:sldId id="2141412030" r:id="rId143"/>
    <p:sldId id="2141412031" r:id="rId144"/>
    <p:sldId id="2141412036" r:id="rId145"/>
    <p:sldId id="2141412033" r:id="rId146"/>
    <p:sldId id="2141412028" r:id="rId147"/>
    <p:sldId id="2141412016" r:id="rId148"/>
    <p:sldId id="2147374333" r:id="rId149"/>
    <p:sldId id="2141411972" r:id="rId1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679BBC5-DB92-4345-9A90-632C5E685ABE}">
          <p14:sldIdLst>
            <p14:sldId id="2141411943"/>
            <p14:sldId id="2147374263"/>
            <p14:sldId id="2141411967"/>
            <p14:sldId id="2141411970"/>
            <p14:sldId id="2147374334"/>
            <p14:sldId id="2141411912"/>
            <p14:sldId id="2141411914"/>
            <p14:sldId id="2141411915"/>
            <p14:sldId id="2141411916"/>
            <p14:sldId id="2141411917"/>
            <p14:sldId id="2141411918"/>
            <p14:sldId id="2141411919"/>
            <p14:sldId id="2141411920"/>
            <p14:sldId id="2141411921"/>
            <p14:sldId id="2141411925"/>
            <p14:sldId id="2141411926"/>
            <p14:sldId id="2141411927"/>
            <p14:sldId id="2141411928"/>
            <p14:sldId id="2141411929"/>
            <p14:sldId id="2141411930"/>
            <p14:sldId id="2141411931"/>
            <p14:sldId id="2141411932"/>
            <p14:sldId id="2147374260"/>
            <p14:sldId id="2141411933"/>
            <p14:sldId id="2141411935"/>
            <p14:sldId id="2141411936"/>
            <p14:sldId id="2141411939"/>
            <p14:sldId id="2141411941"/>
            <p14:sldId id="2141411942"/>
          </p14:sldIdLst>
        </p14:section>
        <p14:section name="Default Section" id="{8635741E-2717-094C-9B9E-254F51663635}">
          <p14:sldIdLst>
            <p14:sldId id="2141411973"/>
            <p14:sldId id="2141411974"/>
            <p14:sldId id="2141411975"/>
            <p14:sldId id="2141412011"/>
            <p14:sldId id="2141412012"/>
            <p14:sldId id="13192"/>
            <p14:sldId id="2141411957"/>
            <p14:sldId id="2141411976"/>
            <p14:sldId id="13231"/>
            <p14:sldId id="2141411958"/>
            <p14:sldId id="2141411948"/>
            <p14:sldId id="2147374258"/>
            <p14:sldId id="2141411950"/>
            <p14:sldId id="2141411951"/>
            <p14:sldId id="2141411952"/>
            <p14:sldId id="2141411953"/>
            <p14:sldId id="2141411954"/>
            <p14:sldId id="2141411955"/>
            <p14:sldId id="2141411961"/>
            <p14:sldId id="2141411962"/>
            <p14:sldId id="2141411963"/>
            <p14:sldId id="2141411964"/>
            <p14:sldId id="2141411965"/>
            <p14:sldId id="2141411966"/>
            <p14:sldId id="2141411978"/>
            <p14:sldId id="2141411979"/>
            <p14:sldId id="2141411980"/>
            <p14:sldId id="2141411981"/>
            <p14:sldId id="2141411982"/>
            <p14:sldId id="2141411983"/>
            <p14:sldId id="2141411984"/>
            <p14:sldId id="2141411985"/>
            <p14:sldId id="2141411986"/>
            <p14:sldId id="2141411987"/>
            <p14:sldId id="2141411959"/>
            <p14:sldId id="2147374261"/>
            <p14:sldId id="2147374262"/>
            <p14:sldId id="2141411989"/>
            <p14:sldId id="2141411991"/>
            <p14:sldId id="2141411960"/>
            <p14:sldId id="2141411994"/>
            <p14:sldId id="2141411995"/>
            <p14:sldId id="2141411996"/>
            <p14:sldId id="2141411997"/>
            <p14:sldId id="2147482421"/>
            <p14:sldId id="2147482418"/>
            <p14:sldId id="369"/>
            <p14:sldId id="2147482414"/>
            <p14:sldId id="388"/>
            <p14:sldId id="2142532458"/>
            <p14:sldId id="2142532460"/>
            <p14:sldId id="2147482398"/>
            <p14:sldId id="2147482394"/>
            <p14:sldId id="2147482417"/>
            <p14:sldId id="2147374239"/>
            <p14:sldId id="2147482411"/>
            <p14:sldId id="2147482422"/>
            <p14:sldId id="2147482402"/>
            <p14:sldId id="2147482396"/>
            <p14:sldId id="2147482400"/>
            <p14:sldId id="2147482413"/>
            <p14:sldId id="2147482387"/>
            <p14:sldId id="2142532450"/>
            <p14:sldId id="2147482390"/>
            <p14:sldId id="2147482392"/>
            <p14:sldId id="2147482416"/>
            <p14:sldId id="2147482391"/>
            <p14:sldId id="2147482423"/>
            <p14:sldId id="2147482393"/>
            <p14:sldId id="2147482410"/>
            <p14:sldId id="2147482420"/>
            <p14:sldId id="2147482409"/>
            <p14:sldId id="2147482415"/>
            <p14:sldId id="256"/>
            <p14:sldId id="257"/>
            <p14:sldId id="258"/>
            <p14:sldId id="259"/>
            <p14:sldId id="260"/>
            <p14:sldId id="261"/>
            <p14:sldId id="262"/>
            <p14:sldId id="263"/>
            <p14:sldId id="264"/>
            <p14:sldId id="265"/>
            <p14:sldId id="266"/>
            <p14:sldId id="267"/>
            <p14:sldId id="268"/>
            <p14:sldId id="269"/>
            <p14:sldId id="270"/>
          </p14:sldIdLst>
        </p14:section>
        <p14:section name="Default Section" id="{31CE897C-D29F-DE4D-A043-F62DC0BD92E6}">
          <p14:sldIdLst>
            <p14:sldId id="2147374250"/>
            <p14:sldId id="2147374244"/>
            <p14:sldId id="2147374332"/>
            <p14:sldId id="2147374245"/>
            <p14:sldId id="2141412019"/>
            <p14:sldId id="2147374259"/>
            <p14:sldId id="2141412025"/>
            <p14:sldId id="2141412026"/>
            <p14:sldId id="2141412027"/>
            <p14:sldId id="2141412029"/>
            <p14:sldId id="2141412030"/>
            <p14:sldId id="2141412031"/>
            <p14:sldId id="2141412036"/>
            <p14:sldId id="2141412033"/>
            <p14:sldId id="2141412028"/>
            <p14:sldId id="2141412016"/>
            <p14:sldId id="2147374333"/>
            <p14:sldId id="21414119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21BD30-996A-B52A-D000-B37D2554D978}" name="Lynne Mandel" initials="LM" userId="S::lmandel@issf.onmicrosoft.com::0312480d-8b3a-42ba-9087-41104aea1ff9" providerId="AD"/>
  <p188:author id="{5A699AF0-7739-10B8-99AD-52080FC582EC}" name="Meagan Hein" initials="MH" userId="ca821a7b113769d1"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35" clrIdx="0">
    <p:extLst>
      <p:ext uri="{19B8F6BF-5375-455C-9EA6-DF929625EA0E}">
        <p15:presenceInfo xmlns:p15="http://schemas.microsoft.com/office/powerpoint/2012/main" userId="Microsoft Office User" providerId="None"/>
      </p:ext>
    </p:extLst>
  </p:cmAuthor>
  <p:cmAuthor id="2" name="Meagan Hein" initials="MH" lastIdx="32" clrIdx="1">
    <p:extLst>
      <p:ext uri="{19B8F6BF-5375-455C-9EA6-DF929625EA0E}">
        <p15:presenceInfo xmlns:p15="http://schemas.microsoft.com/office/powerpoint/2012/main" userId="Meagan Hein" providerId="None"/>
      </p:ext>
    </p:extLst>
  </p:cmAuthor>
  <p:cmAuthor id="3" name="Nichole Goodwell" initials="NG" lastIdx="15" clrIdx="2">
    <p:extLst>
      <p:ext uri="{19B8F6BF-5375-455C-9EA6-DF929625EA0E}">
        <p15:presenceInfo xmlns:p15="http://schemas.microsoft.com/office/powerpoint/2012/main" userId="Nichole Goodw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2F92"/>
    <a:srgbClr val="FFFFFF"/>
    <a:srgbClr val="9ED1C8"/>
    <a:srgbClr val="000000"/>
    <a:srgbClr val="07143B"/>
    <a:srgbClr val="6FBDE8"/>
    <a:srgbClr val="B4ECFF"/>
    <a:srgbClr val="A8E1FF"/>
    <a:srgbClr val="D9F7FF"/>
    <a:srgbClr val="BEE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51"/>
    <p:restoredTop sz="96301"/>
  </p:normalViewPr>
  <p:slideViewPr>
    <p:cSldViewPr snapToGrid="0" snapToObjects="1">
      <p:cViewPr varScale="1">
        <p:scale>
          <a:sx n="122" d="100"/>
          <a:sy n="122" d="100"/>
        </p:scale>
        <p:origin x="816" y="200"/>
      </p:cViewPr>
      <p:guideLst/>
    </p:cSldViewPr>
  </p:slideViewPr>
  <p:notesTextViewPr>
    <p:cViewPr>
      <p:scale>
        <a:sx n="20" d="100"/>
        <a:sy n="20" d="100"/>
      </p:scale>
      <p:origin x="0" y="0"/>
    </p:cViewPr>
  </p:notesTextViewPr>
  <p:sorterViewPr>
    <p:cViewPr>
      <p:scale>
        <a:sx n="1" d="1"/>
        <a:sy n="1" d="1"/>
      </p:scale>
      <p:origin x="0" y="0"/>
    </p:cViewPr>
  </p:sorterViewPr>
  <p:notesViewPr>
    <p:cSldViewPr snapToGrid="0" snapToObjects="1">
      <p:cViewPr varScale="1">
        <p:scale>
          <a:sx n="93" d="100"/>
          <a:sy n="93" d="100"/>
        </p:scale>
        <p:origin x="2576" y="21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2.xml"/><Relationship Id="rId21" Type="http://schemas.openxmlformats.org/officeDocument/2006/relationships/slide" Target="slides/slide6.xml"/><Relationship Id="rId42" Type="http://schemas.openxmlformats.org/officeDocument/2006/relationships/slide" Target="slides/slide27.xml"/><Relationship Id="rId63" Type="http://schemas.openxmlformats.org/officeDocument/2006/relationships/slide" Target="slides/slide48.xml"/><Relationship Id="rId84" Type="http://schemas.openxmlformats.org/officeDocument/2006/relationships/slide" Target="slides/slide69.xml"/><Relationship Id="rId138" Type="http://schemas.openxmlformats.org/officeDocument/2006/relationships/slide" Target="slides/slide123.xml"/><Relationship Id="rId107" Type="http://schemas.openxmlformats.org/officeDocument/2006/relationships/slide" Target="slides/slide92.xml"/><Relationship Id="rId11" Type="http://schemas.openxmlformats.org/officeDocument/2006/relationships/slideMaster" Target="slideMasters/slideMaster11.xml"/><Relationship Id="rId32" Type="http://schemas.openxmlformats.org/officeDocument/2006/relationships/slide" Target="slides/slide17.xml"/><Relationship Id="rId53" Type="http://schemas.openxmlformats.org/officeDocument/2006/relationships/slide" Target="slides/slide38.xml"/><Relationship Id="rId74" Type="http://schemas.openxmlformats.org/officeDocument/2006/relationships/slide" Target="slides/slide59.xml"/><Relationship Id="rId128" Type="http://schemas.openxmlformats.org/officeDocument/2006/relationships/slide" Target="slides/slide113.xml"/><Relationship Id="rId149" Type="http://schemas.openxmlformats.org/officeDocument/2006/relationships/slide" Target="slides/slide134.xml"/><Relationship Id="rId5" Type="http://schemas.openxmlformats.org/officeDocument/2006/relationships/slideMaster" Target="slideMasters/slideMaster5.xml"/><Relationship Id="rId95" Type="http://schemas.openxmlformats.org/officeDocument/2006/relationships/slide" Target="slides/slide80.xml"/><Relationship Id="rId22" Type="http://schemas.openxmlformats.org/officeDocument/2006/relationships/slide" Target="slides/slide7.xml"/><Relationship Id="rId43" Type="http://schemas.openxmlformats.org/officeDocument/2006/relationships/slide" Target="slides/slide28.xml"/><Relationship Id="rId64" Type="http://schemas.openxmlformats.org/officeDocument/2006/relationships/slide" Target="slides/slide49.xml"/><Relationship Id="rId118" Type="http://schemas.openxmlformats.org/officeDocument/2006/relationships/slide" Target="slides/slide103.xml"/><Relationship Id="rId139" Type="http://schemas.openxmlformats.org/officeDocument/2006/relationships/slide" Target="slides/slide124.xml"/><Relationship Id="rId80" Type="http://schemas.openxmlformats.org/officeDocument/2006/relationships/slide" Target="slides/slide65.xml"/><Relationship Id="rId85" Type="http://schemas.openxmlformats.org/officeDocument/2006/relationships/slide" Target="slides/slide70.xml"/><Relationship Id="rId150" Type="http://schemas.openxmlformats.org/officeDocument/2006/relationships/slide" Target="slides/slide135.xml"/><Relationship Id="rId155" Type="http://schemas.openxmlformats.org/officeDocument/2006/relationships/viewProps" Target="viewProps.xml"/><Relationship Id="rId12" Type="http://schemas.openxmlformats.org/officeDocument/2006/relationships/slideMaster" Target="slideMasters/slideMaster12.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slide" Target="slides/slide88.xml"/><Relationship Id="rId108" Type="http://schemas.openxmlformats.org/officeDocument/2006/relationships/slide" Target="slides/slide93.xml"/><Relationship Id="rId124" Type="http://schemas.openxmlformats.org/officeDocument/2006/relationships/slide" Target="slides/slide109.xml"/><Relationship Id="rId129" Type="http://schemas.openxmlformats.org/officeDocument/2006/relationships/slide" Target="slides/slide114.xml"/><Relationship Id="rId54" Type="http://schemas.openxmlformats.org/officeDocument/2006/relationships/slide" Target="slides/slide39.xml"/><Relationship Id="rId70" Type="http://schemas.openxmlformats.org/officeDocument/2006/relationships/slide" Target="slides/slide55.xml"/><Relationship Id="rId75" Type="http://schemas.openxmlformats.org/officeDocument/2006/relationships/slide" Target="slides/slide60.xml"/><Relationship Id="rId91" Type="http://schemas.openxmlformats.org/officeDocument/2006/relationships/slide" Target="slides/slide76.xml"/><Relationship Id="rId96" Type="http://schemas.openxmlformats.org/officeDocument/2006/relationships/slide" Target="slides/slide81.xml"/><Relationship Id="rId140" Type="http://schemas.openxmlformats.org/officeDocument/2006/relationships/slide" Target="slides/slide125.xml"/><Relationship Id="rId145" Type="http://schemas.openxmlformats.org/officeDocument/2006/relationships/slide" Target="slides/slide13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8.xml"/><Relationship Id="rId28" Type="http://schemas.openxmlformats.org/officeDocument/2006/relationships/slide" Target="slides/slide13.xml"/><Relationship Id="rId49" Type="http://schemas.openxmlformats.org/officeDocument/2006/relationships/slide" Target="slides/slide34.xml"/><Relationship Id="rId114" Type="http://schemas.openxmlformats.org/officeDocument/2006/relationships/slide" Target="slides/slide99.xml"/><Relationship Id="rId119" Type="http://schemas.openxmlformats.org/officeDocument/2006/relationships/slide" Target="slides/slide104.xml"/><Relationship Id="rId44" Type="http://schemas.openxmlformats.org/officeDocument/2006/relationships/slide" Target="slides/slide29.xml"/><Relationship Id="rId60" Type="http://schemas.openxmlformats.org/officeDocument/2006/relationships/slide" Target="slides/slide45.xml"/><Relationship Id="rId65" Type="http://schemas.openxmlformats.org/officeDocument/2006/relationships/slide" Target="slides/slide50.xml"/><Relationship Id="rId81" Type="http://schemas.openxmlformats.org/officeDocument/2006/relationships/slide" Target="slides/slide66.xml"/><Relationship Id="rId86" Type="http://schemas.openxmlformats.org/officeDocument/2006/relationships/slide" Target="slides/slide71.xml"/><Relationship Id="rId130" Type="http://schemas.openxmlformats.org/officeDocument/2006/relationships/slide" Target="slides/slide115.xml"/><Relationship Id="rId135" Type="http://schemas.openxmlformats.org/officeDocument/2006/relationships/slide" Target="slides/slide120.xml"/><Relationship Id="rId151" Type="http://schemas.openxmlformats.org/officeDocument/2006/relationships/notesMaster" Target="notesMasters/notesMaster1.xml"/><Relationship Id="rId156" Type="http://schemas.openxmlformats.org/officeDocument/2006/relationships/theme" Target="theme/theme1.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slide" Target="slides/slide9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slide" Target="slides/slide89.xml"/><Relationship Id="rId120" Type="http://schemas.openxmlformats.org/officeDocument/2006/relationships/slide" Target="slides/slide105.xml"/><Relationship Id="rId125" Type="http://schemas.openxmlformats.org/officeDocument/2006/relationships/slide" Target="slides/slide110.xml"/><Relationship Id="rId141" Type="http://schemas.openxmlformats.org/officeDocument/2006/relationships/slide" Target="slides/slide126.xml"/><Relationship Id="rId146" Type="http://schemas.openxmlformats.org/officeDocument/2006/relationships/slide" Target="slides/slide131.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15" Type="http://schemas.openxmlformats.org/officeDocument/2006/relationships/slide" Target="slides/slide100.xml"/><Relationship Id="rId131" Type="http://schemas.openxmlformats.org/officeDocument/2006/relationships/slide" Target="slides/slide116.xml"/><Relationship Id="rId136" Type="http://schemas.openxmlformats.org/officeDocument/2006/relationships/slide" Target="slides/slide121.xml"/><Relationship Id="rId157" Type="http://schemas.openxmlformats.org/officeDocument/2006/relationships/tableStyles" Target="tableStyles.xml"/><Relationship Id="rId61" Type="http://schemas.openxmlformats.org/officeDocument/2006/relationships/slide" Target="slides/slide46.xml"/><Relationship Id="rId82" Type="http://schemas.openxmlformats.org/officeDocument/2006/relationships/slide" Target="slides/slide67.xml"/><Relationship Id="rId152" Type="http://schemas.openxmlformats.org/officeDocument/2006/relationships/handoutMaster" Target="handoutMasters/handoutMaster1.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slide" Target="slides/slide90.xml"/><Relationship Id="rId126" Type="http://schemas.openxmlformats.org/officeDocument/2006/relationships/slide" Target="slides/slide111.xml"/><Relationship Id="rId147" Type="http://schemas.openxmlformats.org/officeDocument/2006/relationships/slide" Target="slides/slide13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slide" Target="slides/slide83.xml"/><Relationship Id="rId121" Type="http://schemas.openxmlformats.org/officeDocument/2006/relationships/slide" Target="slides/slide106.xml"/><Relationship Id="rId142" Type="http://schemas.openxmlformats.org/officeDocument/2006/relationships/slide" Target="slides/slide127.xml"/><Relationship Id="rId3" Type="http://schemas.openxmlformats.org/officeDocument/2006/relationships/slideMaster" Target="slideMasters/slideMaster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116" Type="http://schemas.openxmlformats.org/officeDocument/2006/relationships/slide" Target="slides/slide101.xml"/><Relationship Id="rId137" Type="http://schemas.openxmlformats.org/officeDocument/2006/relationships/slide" Target="slides/slide122.xml"/><Relationship Id="rId158" Type="http://schemas.microsoft.com/office/2018/10/relationships/authors" Target="authors.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 Id="rId111" Type="http://schemas.openxmlformats.org/officeDocument/2006/relationships/slide" Target="slides/slide96.xml"/><Relationship Id="rId132" Type="http://schemas.openxmlformats.org/officeDocument/2006/relationships/slide" Target="slides/slide117.xml"/><Relationship Id="rId153" Type="http://schemas.openxmlformats.org/officeDocument/2006/relationships/commentAuthors" Target="commentAuthors.xml"/><Relationship Id="rId15" Type="http://schemas.openxmlformats.org/officeDocument/2006/relationships/slideMaster" Target="slideMasters/slideMaster15.xml"/><Relationship Id="rId36" Type="http://schemas.openxmlformats.org/officeDocument/2006/relationships/slide" Target="slides/slide21.xml"/><Relationship Id="rId57" Type="http://schemas.openxmlformats.org/officeDocument/2006/relationships/slide" Target="slides/slide42.xml"/><Relationship Id="rId106" Type="http://schemas.openxmlformats.org/officeDocument/2006/relationships/slide" Target="slides/slide91.xml"/><Relationship Id="rId127" Type="http://schemas.openxmlformats.org/officeDocument/2006/relationships/slide" Target="slides/slide112.xml"/><Relationship Id="rId10" Type="http://schemas.openxmlformats.org/officeDocument/2006/relationships/slideMaster" Target="slideMasters/slideMaster10.xml"/><Relationship Id="rId31" Type="http://schemas.openxmlformats.org/officeDocument/2006/relationships/slide" Target="slides/slide16.xml"/><Relationship Id="rId52" Type="http://schemas.openxmlformats.org/officeDocument/2006/relationships/slide" Target="slides/slide37.xml"/><Relationship Id="rId73" Type="http://schemas.openxmlformats.org/officeDocument/2006/relationships/slide" Target="slides/slide58.xml"/><Relationship Id="rId78" Type="http://schemas.openxmlformats.org/officeDocument/2006/relationships/slide" Target="slides/slide63.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122" Type="http://schemas.openxmlformats.org/officeDocument/2006/relationships/slide" Target="slides/slide107.xml"/><Relationship Id="rId143" Type="http://schemas.openxmlformats.org/officeDocument/2006/relationships/slide" Target="slides/slide128.xml"/><Relationship Id="rId148" Type="http://schemas.openxmlformats.org/officeDocument/2006/relationships/slide" Target="slides/slide133.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1.xml"/><Relationship Id="rId47" Type="http://schemas.openxmlformats.org/officeDocument/2006/relationships/slide" Target="slides/slide32.xml"/><Relationship Id="rId68" Type="http://schemas.openxmlformats.org/officeDocument/2006/relationships/slide" Target="slides/slide53.xml"/><Relationship Id="rId89" Type="http://schemas.openxmlformats.org/officeDocument/2006/relationships/slide" Target="slides/slide74.xml"/><Relationship Id="rId112" Type="http://schemas.openxmlformats.org/officeDocument/2006/relationships/slide" Target="slides/slide97.xml"/><Relationship Id="rId133" Type="http://schemas.openxmlformats.org/officeDocument/2006/relationships/slide" Target="slides/slide118.xml"/><Relationship Id="rId154" Type="http://schemas.openxmlformats.org/officeDocument/2006/relationships/presProps" Target="presProps.xml"/><Relationship Id="rId16" Type="http://schemas.openxmlformats.org/officeDocument/2006/relationships/slide" Target="slides/slide1.xml"/><Relationship Id="rId37" Type="http://schemas.openxmlformats.org/officeDocument/2006/relationships/slide" Target="slides/slide22.xml"/><Relationship Id="rId58" Type="http://schemas.openxmlformats.org/officeDocument/2006/relationships/slide" Target="slides/slide43.xml"/><Relationship Id="rId79" Type="http://schemas.openxmlformats.org/officeDocument/2006/relationships/slide" Target="slides/slide64.xml"/><Relationship Id="rId102" Type="http://schemas.openxmlformats.org/officeDocument/2006/relationships/slide" Target="slides/slide87.xml"/><Relationship Id="rId123" Type="http://schemas.openxmlformats.org/officeDocument/2006/relationships/slide" Target="slides/slide108.xml"/><Relationship Id="rId144" Type="http://schemas.openxmlformats.org/officeDocument/2006/relationships/slide" Target="slides/slide129.xml"/><Relationship Id="rId90" Type="http://schemas.openxmlformats.org/officeDocument/2006/relationships/slide" Target="slides/slide75.xml"/><Relationship Id="rId27" Type="http://schemas.openxmlformats.org/officeDocument/2006/relationships/slide" Target="slides/slide12.xml"/><Relationship Id="rId48" Type="http://schemas.openxmlformats.org/officeDocument/2006/relationships/slide" Target="slides/slide33.xml"/><Relationship Id="rId69" Type="http://schemas.openxmlformats.org/officeDocument/2006/relationships/slide" Target="slides/slide54.xml"/><Relationship Id="rId113" Type="http://schemas.openxmlformats.org/officeDocument/2006/relationships/slide" Target="slides/slide98.xml"/><Relationship Id="rId134" Type="http://schemas.openxmlformats.org/officeDocument/2006/relationships/slide" Target="slides/slide119.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aola.guglielmo\AppData\Local\Microsoft\Windows\INetCache\Content.Outlook\2CJNT2V5\Dati%20per%20MSC%20(00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[UPD_UpdateGlobalBycatchRate_20190224.xlsx]plots2!PivotTable1</c:name>
    <c:fmtId val="-1"/>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s>
    <c:plotArea>
      <c:layout/>
      <c:barChart>
        <c:barDir val="col"/>
        <c:grouping val="stacked"/>
        <c:varyColors val="0"/>
        <c:ser>
          <c:idx val="0"/>
          <c:order val="0"/>
          <c:tx>
            <c:strRef>
              <c:f>plots2!$AA$4</c:f>
              <c:strCache>
                <c:ptCount val="1"/>
                <c:pt idx="0">
                  <c:v>Sum of Minor tuna/
bycatch</c:v>
                </c:pt>
              </c:strCache>
            </c:strRef>
          </c:tx>
          <c:spPr>
            <a:solidFill>
              <a:schemeClr val="accent1"/>
            </a:solidFill>
            <a:ln>
              <a:noFill/>
            </a:ln>
            <a:effectLst/>
          </c:spPr>
          <c:invertIfNegative val="0"/>
          <c:cat>
            <c:multiLvlStrRef>
              <c:f>plots2!$Z$5:$Z$17</c:f>
              <c:multiLvlStrCache>
                <c:ptCount val="9"/>
                <c:lvl>
                  <c:pt idx="0">
                    <c:v>EPO</c:v>
                  </c:pt>
                  <c:pt idx="1">
                    <c:v>AO</c:v>
                  </c:pt>
                  <c:pt idx="2">
                    <c:v>EPO</c:v>
                  </c:pt>
                  <c:pt idx="3">
                    <c:v>IO</c:v>
                  </c:pt>
                  <c:pt idx="4">
                    <c:v>WCPO</c:v>
                  </c:pt>
                  <c:pt idx="5">
                    <c:v>AO</c:v>
                  </c:pt>
                  <c:pt idx="6">
                    <c:v>EPO</c:v>
                  </c:pt>
                  <c:pt idx="7">
                    <c:v>IO</c:v>
                  </c:pt>
                  <c:pt idx="8">
                    <c:v>WCPO</c:v>
                  </c:pt>
                </c:lvl>
                <c:lvl>
                  <c:pt idx="0">
                    <c:v>DOL</c:v>
                  </c:pt>
                  <c:pt idx="1">
                    <c:v>FAD</c:v>
                  </c:pt>
                  <c:pt idx="5">
                    <c:v>FSC</c:v>
                  </c:pt>
                </c:lvl>
              </c:multiLvlStrCache>
            </c:multiLvlStrRef>
          </c:cat>
          <c:val>
            <c:numRef>
              <c:f>plots2!$AA$5:$AA$17</c:f>
              <c:numCache>
                <c:formatCode>General</c:formatCode>
                <c:ptCount val="9"/>
                <c:pt idx="0">
                  <c:v>1.3570450441461599E-3</c:v>
                </c:pt>
                <c:pt idx="1">
                  <c:v>0.64742625700013501</c:v>
                </c:pt>
                <c:pt idx="2">
                  <c:v>8.3226080522618998E-2</c:v>
                </c:pt>
                <c:pt idx="3">
                  <c:v>0.136288926252704</c:v>
                </c:pt>
                <c:pt idx="4">
                  <c:v>8.09622963698413E-2</c:v>
                </c:pt>
                <c:pt idx="5">
                  <c:v>0.493273556104594</c:v>
                </c:pt>
                <c:pt idx="6">
                  <c:v>1.2821467583267E-2</c:v>
                </c:pt>
                <c:pt idx="7">
                  <c:v>3.1412984769429803E-2</c:v>
                </c:pt>
                <c:pt idx="8">
                  <c:v>6.3216615399320095E-2</c:v>
                </c:pt>
              </c:numCache>
            </c:numRef>
          </c:val>
          <c:extLst>
            <c:ext xmlns:c16="http://schemas.microsoft.com/office/drawing/2014/chart" uri="{C3380CC4-5D6E-409C-BE32-E72D297353CC}">
              <c16:uniqueId val="{00000000-FDAA-6341-BAD9-7A985A4302F8}"/>
            </c:ext>
          </c:extLst>
        </c:ser>
        <c:ser>
          <c:idx val="1"/>
          <c:order val="1"/>
          <c:tx>
            <c:strRef>
              <c:f>plots2!$AB$4</c:f>
              <c:strCache>
                <c:ptCount val="1"/>
                <c:pt idx="0">
                  <c:v>Sum of Bony fish/
bycatch</c:v>
                </c:pt>
              </c:strCache>
            </c:strRef>
          </c:tx>
          <c:spPr>
            <a:solidFill>
              <a:schemeClr val="accent2"/>
            </a:solidFill>
            <a:ln>
              <a:noFill/>
            </a:ln>
            <a:effectLst/>
          </c:spPr>
          <c:invertIfNegative val="0"/>
          <c:cat>
            <c:multiLvlStrRef>
              <c:f>plots2!$Z$5:$Z$17</c:f>
              <c:multiLvlStrCache>
                <c:ptCount val="9"/>
                <c:lvl>
                  <c:pt idx="0">
                    <c:v>EPO</c:v>
                  </c:pt>
                  <c:pt idx="1">
                    <c:v>AO</c:v>
                  </c:pt>
                  <c:pt idx="2">
                    <c:v>EPO</c:v>
                  </c:pt>
                  <c:pt idx="3">
                    <c:v>IO</c:v>
                  </c:pt>
                  <c:pt idx="4">
                    <c:v>WCPO</c:v>
                  </c:pt>
                  <c:pt idx="5">
                    <c:v>AO</c:v>
                  </c:pt>
                  <c:pt idx="6">
                    <c:v>EPO</c:v>
                  </c:pt>
                  <c:pt idx="7">
                    <c:v>IO</c:v>
                  </c:pt>
                  <c:pt idx="8">
                    <c:v>WCPO</c:v>
                  </c:pt>
                </c:lvl>
                <c:lvl>
                  <c:pt idx="0">
                    <c:v>DOL</c:v>
                  </c:pt>
                  <c:pt idx="1">
                    <c:v>FAD</c:v>
                  </c:pt>
                  <c:pt idx="5">
                    <c:v>FSC</c:v>
                  </c:pt>
                </c:lvl>
              </c:multiLvlStrCache>
            </c:multiLvlStrRef>
          </c:cat>
          <c:val>
            <c:numRef>
              <c:f>plots2!$AB$5:$AB$17</c:f>
              <c:numCache>
                <c:formatCode>General</c:formatCode>
                <c:ptCount val="9"/>
                <c:pt idx="0">
                  <c:v>2.0866128071697E-2</c:v>
                </c:pt>
                <c:pt idx="1">
                  <c:v>0.268140768659759</c:v>
                </c:pt>
                <c:pt idx="2">
                  <c:v>0.55728092408062202</c:v>
                </c:pt>
                <c:pt idx="3">
                  <c:v>0.60492564173052599</c:v>
                </c:pt>
                <c:pt idx="4">
                  <c:v>0.72115221581934597</c:v>
                </c:pt>
                <c:pt idx="5">
                  <c:v>1.5070849698711799E-2</c:v>
                </c:pt>
                <c:pt idx="6">
                  <c:v>0.15666211316936901</c:v>
                </c:pt>
                <c:pt idx="7">
                  <c:v>0.26104569171067799</c:v>
                </c:pt>
                <c:pt idx="8">
                  <c:v>0.20127236545510499</c:v>
                </c:pt>
              </c:numCache>
            </c:numRef>
          </c:val>
          <c:extLst>
            <c:ext xmlns:c16="http://schemas.microsoft.com/office/drawing/2014/chart" uri="{C3380CC4-5D6E-409C-BE32-E72D297353CC}">
              <c16:uniqueId val="{00000001-FDAA-6341-BAD9-7A985A4302F8}"/>
            </c:ext>
          </c:extLst>
        </c:ser>
        <c:ser>
          <c:idx val="2"/>
          <c:order val="2"/>
          <c:tx>
            <c:strRef>
              <c:f>plots2!$AC$4</c:f>
              <c:strCache>
                <c:ptCount val="1"/>
                <c:pt idx="0">
                  <c:v>Sum of Billfish/
bycatch</c:v>
                </c:pt>
              </c:strCache>
            </c:strRef>
          </c:tx>
          <c:spPr>
            <a:solidFill>
              <a:schemeClr val="accent3"/>
            </a:solidFill>
            <a:ln>
              <a:noFill/>
            </a:ln>
            <a:effectLst/>
          </c:spPr>
          <c:invertIfNegative val="0"/>
          <c:cat>
            <c:multiLvlStrRef>
              <c:f>plots2!$Z$5:$Z$17</c:f>
              <c:multiLvlStrCache>
                <c:ptCount val="9"/>
                <c:lvl>
                  <c:pt idx="0">
                    <c:v>EPO</c:v>
                  </c:pt>
                  <c:pt idx="1">
                    <c:v>AO</c:v>
                  </c:pt>
                  <c:pt idx="2">
                    <c:v>EPO</c:v>
                  </c:pt>
                  <c:pt idx="3">
                    <c:v>IO</c:v>
                  </c:pt>
                  <c:pt idx="4">
                    <c:v>WCPO</c:v>
                  </c:pt>
                  <c:pt idx="5">
                    <c:v>AO</c:v>
                  </c:pt>
                  <c:pt idx="6">
                    <c:v>EPO</c:v>
                  </c:pt>
                  <c:pt idx="7">
                    <c:v>IO</c:v>
                  </c:pt>
                  <c:pt idx="8">
                    <c:v>WCPO</c:v>
                  </c:pt>
                </c:lvl>
                <c:lvl>
                  <c:pt idx="0">
                    <c:v>DOL</c:v>
                  </c:pt>
                  <c:pt idx="1">
                    <c:v>FAD</c:v>
                  </c:pt>
                  <c:pt idx="5">
                    <c:v>FSC</c:v>
                  </c:pt>
                </c:lvl>
              </c:multiLvlStrCache>
            </c:multiLvlStrRef>
          </c:cat>
          <c:val>
            <c:numRef>
              <c:f>plots2!$AC$5:$AC$17</c:f>
              <c:numCache>
                <c:formatCode>General</c:formatCode>
                <c:ptCount val="9"/>
                <c:pt idx="0">
                  <c:v>0.42084070662260697</c:v>
                </c:pt>
                <c:pt idx="1">
                  <c:v>2.2031545931899699E-2</c:v>
                </c:pt>
                <c:pt idx="2">
                  <c:v>0.123177543952369</c:v>
                </c:pt>
                <c:pt idx="3">
                  <c:v>5.1283295299162902E-2</c:v>
                </c:pt>
                <c:pt idx="4">
                  <c:v>3.9304921437760799E-2</c:v>
                </c:pt>
                <c:pt idx="5">
                  <c:v>4.7769176377479697E-2</c:v>
                </c:pt>
                <c:pt idx="6">
                  <c:v>0.30680574037825598</c:v>
                </c:pt>
                <c:pt idx="7">
                  <c:v>0.12037664879349901</c:v>
                </c:pt>
                <c:pt idx="8">
                  <c:v>0.17726614587286699</c:v>
                </c:pt>
              </c:numCache>
            </c:numRef>
          </c:val>
          <c:extLst>
            <c:ext xmlns:c16="http://schemas.microsoft.com/office/drawing/2014/chart" uri="{C3380CC4-5D6E-409C-BE32-E72D297353CC}">
              <c16:uniqueId val="{00000002-FDAA-6341-BAD9-7A985A4302F8}"/>
            </c:ext>
          </c:extLst>
        </c:ser>
        <c:ser>
          <c:idx val="3"/>
          <c:order val="3"/>
          <c:tx>
            <c:strRef>
              <c:f>plots2!$AD$4</c:f>
              <c:strCache>
                <c:ptCount val="1"/>
                <c:pt idx="0">
                  <c:v>Sum of Sharks/
bycatch</c:v>
                </c:pt>
              </c:strCache>
            </c:strRef>
          </c:tx>
          <c:spPr>
            <a:solidFill>
              <a:schemeClr val="accent4"/>
            </a:solidFill>
            <a:ln>
              <a:noFill/>
            </a:ln>
            <a:effectLst/>
          </c:spPr>
          <c:invertIfNegative val="0"/>
          <c:cat>
            <c:multiLvlStrRef>
              <c:f>plots2!$Z$5:$Z$17</c:f>
              <c:multiLvlStrCache>
                <c:ptCount val="9"/>
                <c:lvl>
                  <c:pt idx="0">
                    <c:v>EPO</c:v>
                  </c:pt>
                  <c:pt idx="1">
                    <c:v>AO</c:v>
                  </c:pt>
                  <c:pt idx="2">
                    <c:v>EPO</c:v>
                  </c:pt>
                  <c:pt idx="3">
                    <c:v>IO</c:v>
                  </c:pt>
                  <c:pt idx="4">
                    <c:v>WCPO</c:v>
                  </c:pt>
                  <c:pt idx="5">
                    <c:v>AO</c:v>
                  </c:pt>
                  <c:pt idx="6">
                    <c:v>EPO</c:v>
                  </c:pt>
                  <c:pt idx="7">
                    <c:v>IO</c:v>
                  </c:pt>
                  <c:pt idx="8">
                    <c:v>WCPO</c:v>
                  </c:pt>
                </c:lvl>
                <c:lvl>
                  <c:pt idx="0">
                    <c:v>DOL</c:v>
                  </c:pt>
                  <c:pt idx="1">
                    <c:v>FAD</c:v>
                  </c:pt>
                  <c:pt idx="5">
                    <c:v>FSC</c:v>
                  </c:pt>
                </c:lvl>
              </c:multiLvlStrCache>
            </c:multiLvlStrRef>
          </c:cat>
          <c:val>
            <c:numRef>
              <c:f>plots2!$AD$5:$AD$17</c:f>
              <c:numCache>
                <c:formatCode>General</c:formatCode>
                <c:ptCount val="9"/>
                <c:pt idx="0">
                  <c:v>0.40938856950638303</c:v>
                </c:pt>
                <c:pt idx="1">
                  <c:v>5.9081113410486802E-2</c:v>
                </c:pt>
                <c:pt idx="2">
                  <c:v>0.23238789115273401</c:v>
                </c:pt>
                <c:pt idx="3">
                  <c:v>0.19976689407550799</c:v>
                </c:pt>
                <c:pt idx="4">
                  <c:v>0.14932040798969801</c:v>
                </c:pt>
                <c:pt idx="5">
                  <c:v>0.426855264314768</c:v>
                </c:pt>
                <c:pt idx="6">
                  <c:v>0.31277301642153499</c:v>
                </c:pt>
                <c:pt idx="7">
                  <c:v>0.24271605645699601</c:v>
                </c:pt>
                <c:pt idx="8">
                  <c:v>0.46858328759870499</c:v>
                </c:pt>
              </c:numCache>
            </c:numRef>
          </c:val>
          <c:extLst>
            <c:ext xmlns:c16="http://schemas.microsoft.com/office/drawing/2014/chart" uri="{C3380CC4-5D6E-409C-BE32-E72D297353CC}">
              <c16:uniqueId val="{00000003-FDAA-6341-BAD9-7A985A4302F8}"/>
            </c:ext>
          </c:extLst>
        </c:ser>
        <c:ser>
          <c:idx val="4"/>
          <c:order val="4"/>
          <c:tx>
            <c:strRef>
              <c:f>plots2!$AE$4</c:f>
              <c:strCache>
                <c:ptCount val="1"/>
                <c:pt idx="0">
                  <c:v>Sum of Rays/
bycatch</c:v>
                </c:pt>
              </c:strCache>
            </c:strRef>
          </c:tx>
          <c:spPr>
            <a:solidFill>
              <a:schemeClr val="accent5"/>
            </a:solidFill>
            <a:ln>
              <a:noFill/>
            </a:ln>
            <a:effectLst/>
          </c:spPr>
          <c:invertIfNegative val="0"/>
          <c:cat>
            <c:multiLvlStrRef>
              <c:f>plots2!$Z$5:$Z$17</c:f>
              <c:multiLvlStrCache>
                <c:ptCount val="9"/>
                <c:lvl>
                  <c:pt idx="0">
                    <c:v>EPO</c:v>
                  </c:pt>
                  <c:pt idx="1">
                    <c:v>AO</c:v>
                  </c:pt>
                  <c:pt idx="2">
                    <c:v>EPO</c:v>
                  </c:pt>
                  <c:pt idx="3">
                    <c:v>IO</c:v>
                  </c:pt>
                  <c:pt idx="4">
                    <c:v>WCPO</c:v>
                  </c:pt>
                  <c:pt idx="5">
                    <c:v>AO</c:v>
                  </c:pt>
                  <c:pt idx="6">
                    <c:v>EPO</c:v>
                  </c:pt>
                  <c:pt idx="7">
                    <c:v>IO</c:v>
                  </c:pt>
                  <c:pt idx="8">
                    <c:v>WCPO</c:v>
                  </c:pt>
                </c:lvl>
                <c:lvl>
                  <c:pt idx="0">
                    <c:v>DOL</c:v>
                  </c:pt>
                  <c:pt idx="1">
                    <c:v>FAD</c:v>
                  </c:pt>
                  <c:pt idx="5">
                    <c:v>FSC</c:v>
                  </c:pt>
                </c:lvl>
              </c:multiLvlStrCache>
            </c:multiLvlStrRef>
          </c:cat>
          <c:val>
            <c:numRef>
              <c:f>plots2!$AE$5:$AE$17</c:f>
              <c:numCache>
                <c:formatCode>General</c:formatCode>
                <c:ptCount val="9"/>
                <c:pt idx="0">
                  <c:v>0.14754755075516701</c:v>
                </c:pt>
                <c:pt idx="1">
                  <c:v>3.3203149977187999E-3</c:v>
                </c:pt>
                <c:pt idx="2">
                  <c:v>3.9275602916559798E-3</c:v>
                </c:pt>
                <c:pt idx="3">
                  <c:v>7.7352426420986701E-3</c:v>
                </c:pt>
                <c:pt idx="4">
                  <c:v>9.2601583833534194E-3</c:v>
                </c:pt>
                <c:pt idx="5">
                  <c:v>1.7031153504445701E-2</c:v>
                </c:pt>
                <c:pt idx="6">
                  <c:v>0.210937662447573</c:v>
                </c:pt>
                <c:pt idx="7">
                  <c:v>0.34444861826939799</c:v>
                </c:pt>
                <c:pt idx="8">
                  <c:v>8.96615856740033E-2</c:v>
                </c:pt>
              </c:numCache>
            </c:numRef>
          </c:val>
          <c:extLst>
            <c:ext xmlns:c16="http://schemas.microsoft.com/office/drawing/2014/chart" uri="{C3380CC4-5D6E-409C-BE32-E72D297353CC}">
              <c16:uniqueId val="{00000004-FDAA-6341-BAD9-7A985A4302F8}"/>
            </c:ext>
          </c:extLst>
        </c:ser>
        <c:dLbls>
          <c:showLegendKey val="0"/>
          <c:showVal val="0"/>
          <c:showCatName val="0"/>
          <c:showSerName val="0"/>
          <c:showPercent val="0"/>
          <c:showBubbleSize val="0"/>
        </c:dLbls>
        <c:gapWidth val="219"/>
        <c:overlap val="100"/>
        <c:axId val="-2098029848"/>
        <c:axId val="-2097859544"/>
      </c:barChart>
      <c:catAx>
        <c:axId val="-2098029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crossAx val="-2097859544"/>
        <c:crosses val="autoZero"/>
        <c:auto val="1"/>
        <c:lblAlgn val="ctr"/>
        <c:lblOffset val="100"/>
        <c:noMultiLvlLbl val="0"/>
      </c:catAx>
      <c:valAx>
        <c:axId val="-209785954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80298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r>
              <a:rPr lang="en-US" b="1"/>
              <a:t>MSC labelled seafood - Italy</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ofPieChart>
        <c:ofPieType val="pie"/>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C22-4F50-BBDE-8E306F4A600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C22-4F50-BBDE-8E306F4A600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C22-4F50-BBDE-8E306F4A600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C22-4F50-BBDE-8E306F4A600A}"/>
              </c:ext>
            </c:extLst>
          </c:dPt>
          <c:dLbls>
            <c:dLbl>
              <c:idx val="1"/>
              <c:tx>
                <c:rich>
                  <a:bodyPr/>
                  <a:lstStyle/>
                  <a:p>
                    <a:fld id="{45ECD38A-673B-4CE8-BCA8-903E8C1C5A6E}" type="CATEGORYNAME">
                      <a:rPr lang="en-US"/>
                      <a:pPr/>
                      <a:t>[CATEGORY NAME]</a:t>
                    </a:fld>
                    <a:r>
                      <a:rPr lang="en-US" baseline="0"/>
                      <a:t>
94%</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C22-4F50-BBDE-8E306F4A600A}"/>
                </c:ext>
              </c:extLst>
            </c:dLbl>
            <c:dLbl>
              <c:idx val="2"/>
              <c:tx>
                <c:rich>
                  <a:bodyPr/>
                  <a:lstStyle/>
                  <a:p>
                    <a:fld id="{1E13AF32-0899-4A53-B514-4264FC5477B6}" type="CATEGORYNAME">
                      <a:rPr lang="en-US"/>
                      <a:pPr/>
                      <a:t>[CATEGORY NAME]</a:t>
                    </a:fld>
                    <a:r>
                      <a:rPr lang="en-US" baseline="0"/>
                      <a:t>
6%</a:t>
                    </a:r>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C22-4F50-BBDE-8E306F4A600A}"/>
                </c:ext>
              </c:extLst>
            </c:dLbl>
            <c:dLbl>
              <c:idx val="3"/>
              <c:tx>
                <c:rich>
                  <a:bodyPr/>
                  <a:lstStyle/>
                  <a:p>
                    <a:r>
                      <a:rPr lang="en-US"/>
                      <a:t>Tuna</a:t>
                    </a:r>
                    <a:r>
                      <a:rPr lang="en-US" baseline="0"/>
                      <a:t>
</a:t>
                    </a:r>
                    <a:fld id="{F693ECF4-7AAA-484F-91AB-D8F904A27B8F}" type="PERCENTAGE">
                      <a:rPr lang="en-US" baseline="0"/>
                      <a:pPr/>
                      <a:t>[PERCENTAGE]</a:t>
                    </a:fld>
                    <a:endParaRPr lang="en-US" baseline="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4C22-4F50-BBDE-8E306F4A600A}"/>
                </c:ext>
              </c:extLst>
            </c:dLbl>
            <c:spPr>
              <a:solidFill>
                <a:sysClr val="window" lastClr="FFFFFF"/>
              </a:solidFill>
              <a:ln>
                <a:solidFill>
                  <a:sysClr val="windowText" lastClr="000000">
                    <a:lumMod val="50000"/>
                    <a:lumOff val="50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Italy!$H$1:$H$3</c:f>
              <c:strCache>
                <c:ptCount val="3"/>
                <c:pt idx="0">
                  <c:v>Other species</c:v>
                </c:pt>
                <c:pt idx="1">
                  <c:v>Canned</c:v>
                </c:pt>
                <c:pt idx="2">
                  <c:v>Rest</c:v>
                </c:pt>
              </c:strCache>
            </c:strRef>
          </c:cat>
          <c:val>
            <c:numRef>
              <c:f>Italy!$I$1:$I$3</c:f>
              <c:numCache>
                <c:formatCode>General</c:formatCode>
                <c:ptCount val="3"/>
                <c:pt idx="0">
                  <c:v>86668.890419999982</c:v>
                </c:pt>
                <c:pt idx="1">
                  <c:v>19965.086439999999</c:v>
                </c:pt>
                <c:pt idx="2">
                  <c:v>1272.1076499999999</c:v>
                </c:pt>
              </c:numCache>
            </c:numRef>
          </c:val>
          <c:extLst>
            <c:ext xmlns:c16="http://schemas.microsoft.com/office/drawing/2014/chart" uri="{C3380CC4-5D6E-409C-BE32-E72D297353CC}">
              <c16:uniqueId val="{00000008-4C22-4F50-BBDE-8E306F4A600A}"/>
            </c:ext>
          </c:extLst>
        </c:ser>
        <c:dLbls>
          <c:showLegendKey val="0"/>
          <c:showVal val="0"/>
          <c:showCatName val="0"/>
          <c:showSerName val="0"/>
          <c:showPercent val="0"/>
          <c:showBubbleSize val="0"/>
          <c:showLeaderLines val="0"/>
        </c:dLbls>
        <c:gapWidth val="100"/>
        <c:splitType val="pos"/>
        <c:splitPos val="2"/>
        <c:secondPieSize val="75"/>
        <c:serLines>
          <c:spPr>
            <a:ln w="9525" cap="flat" cmpd="sng" algn="ctr">
              <a:solidFill>
                <a:schemeClr val="tx1">
                  <a:lumMod val="35000"/>
                  <a:lumOff val="65000"/>
                </a:schemeClr>
              </a:solidFill>
              <a:round/>
            </a:ln>
            <a:effectLst/>
          </c:spPr>
        </c:serLines>
      </c:of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rgbClr val="002060"/>
                </a:solidFill>
                <a:latin typeface="+mn-lt"/>
                <a:ea typeface="+mn-ea"/>
                <a:cs typeface="+mn-cs"/>
              </a:defRPr>
            </a:pPr>
            <a:r>
              <a:rPr lang="it-IT" sz="1800" b="1">
                <a:solidFill>
                  <a:srgbClr val="002060"/>
                </a:solidFill>
              </a:rPr>
              <a:t>Penetrazione del tonno MSC nel mercato italiano del tonno in conserva</a:t>
            </a:r>
          </a:p>
        </c:rich>
      </c:tx>
      <c:overlay val="0"/>
      <c:spPr>
        <a:noFill/>
        <a:ln>
          <a:noFill/>
        </a:ln>
        <a:effectLst/>
      </c:spPr>
      <c:txPr>
        <a:bodyPr rot="0" spcFirstLastPara="1" vertOverflow="ellipsis" vert="horz" wrap="square" anchor="ctr" anchorCtr="1"/>
        <a:lstStyle/>
        <a:p>
          <a:pPr>
            <a:defRPr sz="1800" b="1" i="0" u="none" strike="noStrike" kern="1200" spc="0" baseline="0">
              <a:solidFill>
                <a:srgbClr val="002060"/>
              </a:solidFill>
              <a:latin typeface="+mn-lt"/>
              <a:ea typeface="+mn-ea"/>
              <a:cs typeface="+mn-cs"/>
            </a:defRPr>
          </a:pPr>
          <a:endParaRPr lang="en-US"/>
        </a:p>
      </c:txPr>
    </c:title>
    <c:autoTitleDeleted val="0"/>
    <c:plotArea>
      <c:layout/>
      <c:barChart>
        <c:barDir val="bar"/>
        <c:grouping val="clustered"/>
        <c:varyColors val="0"/>
        <c:ser>
          <c:idx val="0"/>
          <c:order val="0"/>
          <c:tx>
            <c:strRef>
              <c:f>Dati_per_MSC!$L$26</c:f>
              <c:strCache>
                <c:ptCount val="1"/>
                <c:pt idx="0">
                  <c:v>Totale vendite in volume (.000) conserve tonno MSC Italia</c:v>
                </c:pt>
              </c:strCache>
            </c:strRef>
          </c:tx>
          <c:spPr>
            <a:solidFill>
              <a:schemeClr val="tx2">
                <a:lumMod val="40000"/>
                <a:lumOff val="60000"/>
              </a:schemeClr>
            </a:solidFill>
            <a:ln>
              <a:noFill/>
            </a:ln>
            <a:effectLst/>
          </c:spPr>
          <c:invertIfNegative val="0"/>
          <c:cat>
            <c:numRef>
              <c:f>Dati_per_MSC!$M$24:$Q$24</c:f>
              <c:numCache>
                <c:formatCode>General</c:formatCode>
                <c:ptCount val="5"/>
                <c:pt idx="0">
                  <c:v>2021</c:v>
                </c:pt>
                <c:pt idx="1">
                  <c:v>2022</c:v>
                </c:pt>
                <c:pt idx="2">
                  <c:v>2023</c:v>
                </c:pt>
                <c:pt idx="3">
                  <c:v>2024</c:v>
                </c:pt>
                <c:pt idx="4">
                  <c:v>2025</c:v>
                </c:pt>
              </c:numCache>
            </c:numRef>
          </c:cat>
          <c:val>
            <c:numRef>
              <c:f>Dati_per_MSC!$M$25:$Q$25</c:f>
              <c:numCache>
                <c:formatCode>General</c:formatCode>
                <c:ptCount val="5"/>
                <c:pt idx="0">
                  <c:v>127219.87350655043</c:v>
                </c:pt>
                <c:pt idx="1">
                  <c:v>127716.63996607863</c:v>
                </c:pt>
                <c:pt idx="2">
                  <c:v>121080.01885262213</c:v>
                </c:pt>
                <c:pt idx="3">
                  <c:v>116340.92577019247</c:v>
                </c:pt>
                <c:pt idx="4">
                  <c:v>120007.46615565557</c:v>
                </c:pt>
              </c:numCache>
            </c:numRef>
          </c:val>
          <c:extLst>
            <c:ext xmlns:c16="http://schemas.microsoft.com/office/drawing/2014/chart" uri="{C3380CC4-5D6E-409C-BE32-E72D297353CC}">
              <c16:uniqueId val="{00000000-72E8-48DA-8872-45F1555788D4}"/>
            </c:ext>
          </c:extLst>
        </c:ser>
        <c:ser>
          <c:idx val="1"/>
          <c:order val="1"/>
          <c:tx>
            <c:strRef>
              <c:f>Dati_per_MSC!$L$26</c:f>
              <c:strCache>
                <c:ptCount val="1"/>
                <c:pt idx="0">
                  <c:v>Totale vendite in volume (.000) conserve tonno MSC Italia</c:v>
                </c:pt>
              </c:strCache>
            </c:strRef>
          </c:tx>
          <c:spPr>
            <a:solidFill>
              <a:schemeClr val="tx2"/>
            </a:solidFill>
            <a:ln>
              <a:noFill/>
            </a:ln>
            <a:effectLst/>
          </c:spPr>
          <c:invertIfNegative val="0"/>
          <c:cat>
            <c:numRef>
              <c:f>Dati_per_MSC!$M$24:$Q$24</c:f>
              <c:numCache>
                <c:formatCode>General</c:formatCode>
                <c:ptCount val="5"/>
                <c:pt idx="0">
                  <c:v>2021</c:v>
                </c:pt>
                <c:pt idx="1">
                  <c:v>2022</c:v>
                </c:pt>
                <c:pt idx="2">
                  <c:v>2023</c:v>
                </c:pt>
                <c:pt idx="3">
                  <c:v>2024</c:v>
                </c:pt>
                <c:pt idx="4">
                  <c:v>2025</c:v>
                </c:pt>
              </c:numCache>
            </c:numRef>
          </c:cat>
          <c:val>
            <c:numRef>
              <c:f>Dati_per_MSC!$M$26:$Q$26</c:f>
              <c:numCache>
                <c:formatCode>General</c:formatCode>
                <c:ptCount val="5"/>
                <c:pt idx="0">
                  <c:v>6402</c:v>
                </c:pt>
                <c:pt idx="1">
                  <c:v>12309</c:v>
                </c:pt>
                <c:pt idx="2">
                  <c:v>13727</c:v>
                </c:pt>
                <c:pt idx="3">
                  <c:v>13072</c:v>
                </c:pt>
                <c:pt idx="4">
                  <c:v>20236</c:v>
                </c:pt>
              </c:numCache>
            </c:numRef>
          </c:val>
          <c:extLst>
            <c:ext xmlns:c16="http://schemas.microsoft.com/office/drawing/2014/chart" uri="{C3380CC4-5D6E-409C-BE32-E72D297353CC}">
              <c16:uniqueId val="{00000001-72E8-48DA-8872-45F1555788D4}"/>
            </c:ext>
          </c:extLst>
        </c:ser>
        <c:dLbls>
          <c:showLegendKey val="0"/>
          <c:showVal val="0"/>
          <c:showCatName val="0"/>
          <c:showSerName val="0"/>
          <c:showPercent val="0"/>
          <c:showBubbleSize val="0"/>
        </c:dLbls>
        <c:gapWidth val="182"/>
        <c:axId val="1024185056"/>
        <c:axId val="710288272"/>
      </c:barChart>
      <c:catAx>
        <c:axId val="1024185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10288272"/>
        <c:crosses val="autoZero"/>
        <c:auto val="1"/>
        <c:lblAlgn val="ctr"/>
        <c:lblOffset val="100"/>
        <c:noMultiLvlLbl val="0"/>
      </c:catAx>
      <c:valAx>
        <c:axId val="7102882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418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t-IT" sz="2200" b="1">
                <a:solidFill>
                  <a:srgbClr val="002060"/>
                </a:solidFill>
              </a:rPr>
              <a:t>Brand</a:t>
            </a:r>
            <a:r>
              <a:rPr lang="it-IT" sz="2200" b="1" baseline="0">
                <a:solidFill>
                  <a:srgbClr val="002060"/>
                </a:solidFill>
              </a:rPr>
              <a:t> e Private label con il marchio MSC</a:t>
            </a:r>
            <a:endParaRPr lang="it-IT" sz="2200" b="1">
              <a:solidFill>
                <a:srgbClr val="002060"/>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barChart>
        <c:barDir val="col"/>
        <c:grouping val="stacked"/>
        <c:varyColors val="0"/>
        <c:ser>
          <c:idx val="0"/>
          <c:order val="0"/>
          <c:tx>
            <c:strRef>
              <c:f>Foglio1!$A$18</c:f>
              <c:strCache>
                <c:ptCount val="1"/>
                <c:pt idx="0">
                  <c:v>Private label</c:v>
                </c:pt>
              </c:strCache>
            </c:strRef>
          </c:tx>
          <c:spPr>
            <a:solidFill>
              <a:srgbClr val="E97132"/>
            </a:solidFill>
            <a:ln>
              <a:noFill/>
            </a:ln>
            <a:effectLst/>
          </c:spPr>
          <c:invertIfNegative val="0"/>
          <c:cat>
            <c:strRef>
              <c:f>Foglio1!$B$17:$F$17</c:f>
              <c:strCache>
                <c:ptCount val="5"/>
                <c:pt idx="0">
                  <c:v>21/22</c:v>
                </c:pt>
                <c:pt idx="1">
                  <c:v>22/23</c:v>
                </c:pt>
                <c:pt idx="2">
                  <c:v>23/24</c:v>
                </c:pt>
                <c:pt idx="3">
                  <c:v>24/25</c:v>
                </c:pt>
                <c:pt idx="4">
                  <c:v>25/26</c:v>
                </c:pt>
              </c:strCache>
            </c:strRef>
          </c:cat>
          <c:val>
            <c:numRef>
              <c:f>Foglio1!$B$18:$F$18</c:f>
              <c:numCache>
                <c:formatCode>General</c:formatCode>
                <c:ptCount val="5"/>
                <c:pt idx="0">
                  <c:v>611</c:v>
                </c:pt>
                <c:pt idx="1">
                  <c:v>1097.82</c:v>
                </c:pt>
                <c:pt idx="2">
                  <c:v>1705.01</c:v>
                </c:pt>
                <c:pt idx="3">
                  <c:v>2345</c:v>
                </c:pt>
                <c:pt idx="4">
                  <c:v>5143.42</c:v>
                </c:pt>
              </c:numCache>
            </c:numRef>
          </c:val>
          <c:extLst>
            <c:ext xmlns:c16="http://schemas.microsoft.com/office/drawing/2014/chart" uri="{C3380CC4-5D6E-409C-BE32-E72D297353CC}">
              <c16:uniqueId val="{00000000-C6EB-4754-88FC-C5141EBCE008}"/>
            </c:ext>
          </c:extLst>
        </c:ser>
        <c:ser>
          <c:idx val="1"/>
          <c:order val="1"/>
          <c:tx>
            <c:strRef>
              <c:f>Foglio1!$A$19</c:f>
              <c:strCache>
                <c:ptCount val="1"/>
                <c:pt idx="0">
                  <c:v>Brand</c:v>
                </c:pt>
              </c:strCache>
            </c:strRef>
          </c:tx>
          <c:spPr>
            <a:solidFill>
              <a:schemeClr val="accent4"/>
            </a:solidFill>
            <a:ln>
              <a:noFill/>
            </a:ln>
            <a:effectLst/>
          </c:spPr>
          <c:invertIfNegative val="0"/>
          <c:cat>
            <c:strRef>
              <c:f>Foglio1!$B$17:$F$17</c:f>
              <c:strCache>
                <c:ptCount val="5"/>
                <c:pt idx="0">
                  <c:v>21/22</c:v>
                </c:pt>
                <c:pt idx="1">
                  <c:v>22/23</c:v>
                </c:pt>
                <c:pt idx="2">
                  <c:v>23/24</c:v>
                </c:pt>
                <c:pt idx="3">
                  <c:v>24/25</c:v>
                </c:pt>
                <c:pt idx="4">
                  <c:v>25/26</c:v>
                </c:pt>
              </c:strCache>
            </c:strRef>
          </c:cat>
          <c:val>
            <c:numRef>
              <c:f>Foglio1!$B$19:$F$19</c:f>
              <c:numCache>
                <c:formatCode>General</c:formatCode>
                <c:ptCount val="5"/>
                <c:pt idx="0">
                  <c:v>5789</c:v>
                </c:pt>
                <c:pt idx="1">
                  <c:v>11165.18</c:v>
                </c:pt>
                <c:pt idx="2">
                  <c:v>11844.99</c:v>
                </c:pt>
                <c:pt idx="3">
                  <c:v>11382</c:v>
                </c:pt>
                <c:pt idx="4">
                  <c:v>15092.58</c:v>
                </c:pt>
              </c:numCache>
            </c:numRef>
          </c:val>
          <c:extLst>
            <c:ext xmlns:c16="http://schemas.microsoft.com/office/drawing/2014/chart" uri="{C3380CC4-5D6E-409C-BE32-E72D297353CC}">
              <c16:uniqueId val="{00000001-C6EB-4754-88FC-C5141EBCE008}"/>
            </c:ext>
          </c:extLst>
        </c:ser>
        <c:dLbls>
          <c:showLegendKey val="0"/>
          <c:showVal val="0"/>
          <c:showCatName val="0"/>
          <c:showSerName val="0"/>
          <c:showPercent val="0"/>
          <c:showBubbleSize val="0"/>
        </c:dLbls>
        <c:gapWidth val="150"/>
        <c:overlap val="100"/>
        <c:axId val="1024203616"/>
        <c:axId val="710965968"/>
      </c:barChart>
      <c:catAx>
        <c:axId val="102420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10965968"/>
        <c:crosses val="autoZero"/>
        <c:auto val="1"/>
        <c:lblAlgn val="ctr"/>
        <c:lblOffset val="100"/>
        <c:noMultiLvlLbl val="0"/>
      </c:catAx>
      <c:valAx>
        <c:axId val="7109659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420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4_2#1">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2F40BCF-C597-4CD8-8B7F-580A21AED9A9}" type="doc">
      <dgm:prSet loTypeId="urn:microsoft.com/office/officeart/2005/8/layout/cycle8" loCatId="cycle" qsTypeId="urn:microsoft.com/office/officeart/2005/8/quickstyle/simple4#1" qsCatId="simple" csTypeId="urn:microsoft.com/office/officeart/2005/8/colors/accent4_2#1" csCatId="accent4" phldr="1"/>
      <dgm:spPr/>
      <dgm:t>
        <a:bodyPr/>
        <a:lstStyle/>
        <a:p>
          <a:endParaRPr lang="it-IT"/>
        </a:p>
      </dgm:t>
    </dgm:pt>
    <dgm:pt modelId="{F5276D06-ACDA-4577-BD5C-66B8F398BC44}">
      <dgm:prSet phldrT="[Testo]" phldr="0"/>
      <dgm:spPr/>
      <dgm:t>
        <a:bodyPr/>
        <a:lstStyle/>
        <a:p>
          <a:r>
            <a:rPr lang="it-IT" noProof="0"/>
            <a:t>Risultato</a:t>
          </a:r>
        </a:p>
      </dgm:t>
    </dgm:pt>
    <dgm:pt modelId="{F88AA194-6766-4443-B420-F5EFABC15D63}" type="parTrans" cxnId="{636F8CAB-64B2-4607-8BEA-912D182A2638}">
      <dgm:prSet/>
      <dgm:spPr/>
      <dgm:t>
        <a:bodyPr/>
        <a:lstStyle/>
        <a:p>
          <a:endParaRPr lang="it-IT"/>
        </a:p>
      </dgm:t>
    </dgm:pt>
    <dgm:pt modelId="{F8BD879D-634D-45BD-9232-AFC006DC8780}" type="sibTrans" cxnId="{636F8CAB-64B2-4607-8BEA-912D182A2638}">
      <dgm:prSet/>
      <dgm:spPr/>
      <dgm:t>
        <a:bodyPr/>
        <a:lstStyle/>
        <a:p>
          <a:endParaRPr lang="it-IT"/>
        </a:p>
      </dgm:t>
    </dgm:pt>
    <dgm:pt modelId="{62A2492E-9F45-4210-8849-534F0C79474F}">
      <dgm:prSet phldrT="[Testo]" phldr="0"/>
      <dgm:spPr/>
      <dgm:t>
        <a:bodyPr/>
        <a:lstStyle/>
        <a:p>
          <a:r>
            <a:rPr lang="it-IT" noProof="0"/>
            <a:t>Informazioni</a:t>
          </a:r>
        </a:p>
      </dgm:t>
    </dgm:pt>
    <dgm:pt modelId="{053A4A96-F1DD-48B8-A0A3-40A9A023DBCD}" type="parTrans" cxnId="{E0DF9EE5-7A7B-4525-83A2-6E6EBCD05556}">
      <dgm:prSet/>
      <dgm:spPr/>
      <dgm:t>
        <a:bodyPr/>
        <a:lstStyle/>
        <a:p>
          <a:endParaRPr lang="it-IT"/>
        </a:p>
      </dgm:t>
    </dgm:pt>
    <dgm:pt modelId="{3123C19C-8D76-4825-9414-9F5033A6F664}" type="sibTrans" cxnId="{E0DF9EE5-7A7B-4525-83A2-6E6EBCD05556}">
      <dgm:prSet/>
      <dgm:spPr/>
      <dgm:t>
        <a:bodyPr/>
        <a:lstStyle/>
        <a:p>
          <a:endParaRPr lang="it-IT"/>
        </a:p>
      </dgm:t>
    </dgm:pt>
    <dgm:pt modelId="{35E96A0B-5F3F-42E7-8E81-88B161B5153D}">
      <dgm:prSet phldrT="[Testo]" phldr="0"/>
      <dgm:spPr/>
      <dgm:t>
        <a:bodyPr/>
        <a:lstStyle/>
        <a:p>
          <a:r>
            <a:rPr lang="it-IT" noProof="0"/>
            <a:t>Gestione</a:t>
          </a:r>
        </a:p>
      </dgm:t>
    </dgm:pt>
    <dgm:pt modelId="{95FB60EA-8D8C-4FEE-8F56-77CF8901F4BF}" type="parTrans" cxnId="{81E7AF31-1674-4205-AA34-111AB7863702}">
      <dgm:prSet/>
      <dgm:spPr/>
      <dgm:t>
        <a:bodyPr/>
        <a:lstStyle/>
        <a:p>
          <a:endParaRPr lang="it-IT"/>
        </a:p>
      </dgm:t>
    </dgm:pt>
    <dgm:pt modelId="{2917689E-EE69-4009-A003-8FBFC637B69C}" type="sibTrans" cxnId="{81E7AF31-1674-4205-AA34-111AB7863702}">
      <dgm:prSet/>
      <dgm:spPr/>
      <dgm:t>
        <a:bodyPr/>
        <a:lstStyle/>
        <a:p>
          <a:endParaRPr lang="it-IT"/>
        </a:p>
      </dgm:t>
    </dgm:pt>
    <dgm:pt modelId="{FC308BE1-0E7E-49BE-AEE8-2674D718838E}" type="pres">
      <dgm:prSet presAssocID="{32F40BCF-C597-4CD8-8B7F-580A21AED9A9}" presName="compositeShape" presStyleCnt="0">
        <dgm:presLayoutVars>
          <dgm:chMax val="7"/>
          <dgm:dir/>
          <dgm:resizeHandles val="exact"/>
        </dgm:presLayoutVars>
      </dgm:prSet>
      <dgm:spPr/>
    </dgm:pt>
    <dgm:pt modelId="{252B3E97-38AA-4404-8BEF-5D5F28D371F1}" type="pres">
      <dgm:prSet presAssocID="{32F40BCF-C597-4CD8-8B7F-580A21AED9A9}" presName="wedge1" presStyleLbl="node1" presStyleIdx="0" presStyleCnt="3"/>
      <dgm:spPr/>
    </dgm:pt>
    <dgm:pt modelId="{FDAF4A61-F2E7-4EC6-A04F-41DEF6991B89}" type="pres">
      <dgm:prSet presAssocID="{32F40BCF-C597-4CD8-8B7F-580A21AED9A9}" presName="dummy1a" presStyleCnt="0"/>
      <dgm:spPr/>
    </dgm:pt>
    <dgm:pt modelId="{4F3AB2D4-F8F8-42A9-9FD2-BF9984538B12}" type="pres">
      <dgm:prSet presAssocID="{32F40BCF-C597-4CD8-8B7F-580A21AED9A9}" presName="dummy1b" presStyleCnt="0"/>
      <dgm:spPr/>
    </dgm:pt>
    <dgm:pt modelId="{3A03E506-730E-4D46-BD2F-8EA114D683A4}" type="pres">
      <dgm:prSet presAssocID="{32F40BCF-C597-4CD8-8B7F-580A21AED9A9}" presName="wedge1Tx" presStyleLbl="node1" presStyleIdx="0" presStyleCnt="3">
        <dgm:presLayoutVars>
          <dgm:chMax val="0"/>
          <dgm:chPref val="0"/>
          <dgm:bulletEnabled val="1"/>
        </dgm:presLayoutVars>
      </dgm:prSet>
      <dgm:spPr/>
    </dgm:pt>
    <dgm:pt modelId="{2BC19125-B9AD-4930-B79E-614F8BD2A649}" type="pres">
      <dgm:prSet presAssocID="{32F40BCF-C597-4CD8-8B7F-580A21AED9A9}" presName="wedge2" presStyleLbl="node1" presStyleIdx="1" presStyleCnt="3"/>
      <dgm:spPr/>
    </dgm:pt>
    <dgm:pt modelId="{25253FAF-3F57-44A0-A155-022C25138AAB}" type="pres">
      <dgm:prSet presAssocID="{32F40BCF-C597-4CD8-8B7F-580A21AED9A9}" presName="dummy2a" presStyleCnt="0"/>
      <dgm:spPr/>
    </dgm:pt>
    <dgm:pt modelId="{DECD607A-C26C-47C8-92BC-69E7CFC410BA}" type="pres">
      <dgm:prSet presAssocID="{32F40BCF-C597-4CD8-8B7F-580A21AED9A9}" presName="dummy2b" presStyleCnt="0"/>
      <dgm:spPr/>
    </dgm:pt>
    <dgm:pt modelId="{434DE5A1-7578-4C76-B915-5F0E8D8E4CDB}" type="pres">
      <dgm:prSet presAssocID="{32F40BCF-C597-4CD8-8B7F-580A21AED9A9}" presName="wedge2Tx" presStyleLbl="node1" presStyleIdx="1" presStyleCnt="3">
        <dgm:presLayoutVars>
          <dgm:chMax val="0"/>
          <dgm:chPref val="0"/>
          <dgm:bulletEnabled val="1"/>
        </dgm:presLayoutVars>
      </dgm:prSet>
      <dgm:spPr/>
    </dgm:pt>
    <dgm:pt modelId="{D608B069-B6FE-4085-A19E-4577A5545D30}" type="pres">
      <dgm:prSet presAssocID="{32F40BCF-C597-4CD8-8B7F-580A21AED9A9}" presName="wedge3" presStyleLbl="node1" presStyleIdx="2" presStyleCnt="3" custLinFactNeighborX="-1396" custLinFactNeighborY="-63"/>
      <dgm:spPr/>
    </dgm:pt>
    <dgm:pt modelId="{4734207E-8E53-4968-989B-689193CC2EE7}" type="pres">
      <dgm:prSet presAssocID="{32F40BCF-C597-4CD8-8B7F-580A21AED9A9}" presName="dummy3a" presStyleCnt="0"/>
      <dgm:spPr/>
    </dgm:pt>
    <dgm:pt modelId="{5BAE87BD-29EC-4E2C-8905-9190D9402F26}" type="pres">
      <dgm:prSet presAssocID="{32F40BCF-C597-4CD8-8B7F-580A21AED9A9}" presName="dummy3b" presStyleCnt="0"/>
      <dgm:spPr/>
    </dgm:pt>
    <dgm:pt modelId="{4C3BFB15-CC26-48BC-87ED-723BC75697A4}" type="pres">
      <dgm:prSet presAssocID="{32F40BCF-C597-4CD8-8B7F-580A21AED9A9}" presName="wedge3Tx" presStyleLbl="node1" presStyleIdx="2" presStyleCnt="3">
        <dgm:presLayoutVars>
          <dgm:chMax val="0"/>
          <dgm:chPref val="0"/>
          <dgm:bulletEnabled val="1"/>
        </dgm:presLayoutVars>
      </dgm:prSet>
      <dgm:spPr/>
    </dgm:pt>
    <dgm:pt modelId="{8B7E9DBB-8613-4F50-92C0-8DBA69B27E98}" type="pres">
      <dgm:prSet presAssocID="{F8BD879D-634D-45BD-9232-AFC006DC8780}" presName="arrowWedge1" presStyleLbl="fgSibTrans2D1" presStyleIdx="0" presStyleCnt="3"/>
      <dgm:spPr/>
    </dgm:pt>
    <dgm:pt modelId="{C86245A1-555B-4C9C-8586-F1AFABC2A5CA}" type="pres">
      <dgm:prSet presAssocID="{3123C19C-8D76-4825-9414-9F5033A6F664}" presName="arrowWedge2" presStyleLbl="fgSibTrans2D1" presStyleIdx="1" presStyleCnt="3"/>
      <dgm:spPr/>
    </dgm:pt>
    <dgm:pt modelId="{804FB6AF-48B6-40B4-9818-17174D3A60B8}" type="pres">
      <dgm:prSet presAssocID="{2917689E-EE69-4009-A003-8FBFC637B69C}" presName="arrowWedge3" presStyleLbl="fgSibTrans2D1" presStyleIdx="2" presStyleCnt="3"/>
      <dgm:spPr/>
    </dgm:pt>
  </dgm:ptLst>
  <dgm:cxnLst>
    <dgm:cxn modelId="{9DC0EC2B-76F5-41C2-9DA3-7F340B6403E8}" type="presOf" srcId="{35E96A0B-5F3F-42E7-8E81-88B161B5153D}" destId="{4C3BFB15-CC26-48BC-87ED-723BC75697A4}" srcOrd="1" destOrd="0" presId="urn:microsoft.com/office/officeart/2005/8/layout/cycle8"/>
    <dgm:cxn modelId="{81E7AF31-1674-4205-AA34-111AB7863702}" srcId="{32F40BCF-C597-4CD8-8B7F-580A21AED9A9}" destId="{35E96A0B-5F3F-42E7-8E81-88B161B5153D}" srcOrd="2" destOrd="0" parTransId="{95FB60EA-8D8C-4FEE-8F56-77CF8901F4BF}" sibTransId="{2917689E-EE69-4009-A003-8FBFC637B69C}"/>
    <dgm:cxn modelId="{861E5D51-A570-45EC-AC74-C3A0B2635125}" type="presOf" srcId="{62A2492E-9F45-4210-8849-534F0C79474F}" destId="{434DE5A1-7578-4C76-B915-5F0E8D8E4CDB}" srcOrd="1" destOrd="0" presId="urn:microsoft.com/office/officeart/2005/8/layout/cycle8"/>
    <dgm:cxn modelId="{BB71CD8B-2936-4504-9167-B9DBDDAFCCC8}" type="presOf" srcId="{F5276D06-ACDA-4577-BD5C-66B8F398BC44}" destId="{252B3E97-38AA-4404-8BEF-5D5F28D371F1}" srcOrd="0" destOrd="0" presId="urn:microsoft.com/office/officeart/2005/8/layout/cycle8"/>
    <dgm:cxn modelId="{69E90B95-9D0D-4B4E-97F4-0A5CBEB3D1F6}" type="presOf" srcId="{35E96A0B-5F3F-42E7-8E81-88B161B5153D}" destId="{D608B069-B6FE-4085-A19E-4577A5545D30}" srcOrd="0" destOrd="0" presId="urn:microsoft.com/office/officeart/2005/8/layout/cycle8"/>
    <dgm:cxn modelId="{F055929B-CA34-4645-B525-BDCB58DDAEB9}" type="presOf" srcId="{32F40BCF-C597-4CD8-8B7F-580A21AED9A9}" destId="{FC308BE1-0E7E-49BE-AEE8-2674D718838E}" srcOrd="0" destOrd="0" presId="urn:microsoft.com/office/officeart/2005/8/layout/cycle8"/>
    <dgm:cxn modelId="{636F8CAB-64B2-4607-8BEA-912D182A2638}" srcId="{32F40BCF-C597-4CD8-8B7F-580A21AED9A9}" destId="{F5276D06-ACDA-4577-BD5C-66B8F398BC44}" srcOrd="0" destOrd="0" parTransId="{F88AA194-6766-4443-B420-F5EFABC15D63}" sibTransId="{F8BD879D-634D-45BD-9232-AFC006DC8780}"/>
    <dgm:cxn modelId="{E0DF9EE5-7A7B-4525-83A2-6E6EBCD05556}" srcId="{32F40BCF-C597-4CD8-8B7F-580A21AED9A9}" destId="{62A2492E-9F45-4210-8849-534F0C79474F}" srcOrd="1" destOrd="0" parTransId="{053A4A96-F1DD-48B8-A0A3-40A9A023DBCD}" sibTransId="{3123C19C-8D76-4825-9414-9F5033A6F664}"/>
    <dgm:cxn modelId="{31329DE9-66ED-4A80-B43C-830EE3003F93}" type="presOf" srcId="{F5276D06-ACDA-4577-BD5C-66B8F398BC44}" destId="{3A03E506-730E-4D46-BD2F-8EA114D683A4}" srcOrd="1" destOrd="0" presId="urn:microsoft.com/office/officeart/2005/8/layout/cycle8"/>
    <dgm:cxn modelId="{3348D2EA-EBE5-4F53-87FC-E8146FDB6A9E}" type="presOf" srcId="{62A2492E-9F45-4210-8849-534F0C79474F}" destId="{2BC19125-B9AD-4930-B79E-614F8BD2A649}" srcOrd="0" destOrd="0" presId="urn:microsoft.com/office/officeart/2005/8/layout/cycle8"/>
    <dgm:cxn modelId="{B56E27F0-CE29-4D70-9B56-8AB73AE5D58D}" type="presParOf" srcId="{FC308BE1-0E7E-49BE-AEE8-2674D718838E}" destId="{252B3E97-38AA-4404-8BEF-5D5F28D371F1}" srcOrd="0" destOrd="0" presId="urn:microsoft.com/office/officeart/2005/8/layout/cycle8"/>
    <dgm:cxn modelId="{F8ECCFAE-24BB-4F3E-9B98-2CFC638FB53C}" type="presParOf" srcId="{FC308BE1-0E7E-49BE-AEE8-2674D718838E}" destId="{FDAF4A61-F2E7-4EC6-A04F-41DEF6991B89}" srcOrd="1" destOrd="0" presId="urn:microsoft.com/office/officeart/2005/8/layout/cycle8"/>
    <dgm:cxn modelId="{57263848-A76A-49B4-959A-CA6A86148311}" type="presParOf" srcId="{FC308BE1-0E7E-49BE-AEE8-2674D718838E}" destId="{4F3AB2D4-F8F8-42A9-9FD2-BF9984538B12}" srcOrd="2" destOrd="0" presId="urn:microsoft.com/office/officeart/2005/8/layout/cycle8"/>
    <dgm:cxn modelId="{18F3A4EA-0CB6-4373-9034-1A126873D5B8}" type="presParOf" srcId="{FC308BE1-0E7E-49BE-AEE8-2674D718838E}" destId="{3A03E506-730E-4D46-BD2F-8EA114D683A4}" srcOrd="3" destOrd="0" presId="urn:microsoft.com/office/officeart/2005/8/layout/cycle8"/>
    <dgm:cxn modelId="{4F8EBD96-5E09-419D-B1D0-DD04B3A466BC}" type="presParOf" srcId="{FC308BE1-0E7E-49BE-AEE8-2674D718838E}" destId="{2BC19125-B9AD-4930-B79E-614F8BD2A649}" srcOrd="4" destOrd="0" presId="urn:microsoft.com/office/officeart/2005/8/layout/cycle8"/>
    <dgm:cxn modelId="{F1C43FC4-16BA-4B8E-9CAF-5AA9A035642F}" type="presParOf" srcId="{FC308BE1-0E7E-49BE-AEE8-2674D718838E}" destId="{25253FAF-3F57-44A0-A155-022C25138AAB}" srcOrd="5" destOrd="0" presId="urn:microsoft.com/office/officeart/2005/8/layout/cycle8"/>
    <dgm:cxn modelId="{71918E96-393F-4D27-8B56-D8B237B3ADA5}" type="presParOf" srcId="{FC308BE1-0E7E-49BE-AEE8-2674D718838E}" destId="{DECD607A-C26C-47C8-92BC-69E7CFC410BA}" srcOrd="6" destOrd="0" presId="urn:microsoft.com/office/officeart/2005/8/layout/cycle8"/>
    <dgm:cxn modelId="{2828700B-36AA-403D-8E70-89474194197B}" type="presParOf" srcId="{FC308BE1-0E7E-49BE-AEE8-2674D718838E}" destId="{434DE5A1-7578-4C76-B915-5F0E8D8E4CDB}" srcOrd="7" destOrd="0" presId="urn:microsoft.com/office/officeart/2005/8/layout/cycle8"/>
    <dgm:cxn modelId="{1933D246-AB11-4F31-A9AE-FA290211340C}" type="presParOf" srcId="{FC308BE1-0E7E-49BE-AEE8-2674D718838E}" destId="{D608B069-B6FE-4085-A19E-4577A5545D30}" srcOrd="8" destOrd="0" presId="urn:microsoft.com/office/officeart/2005/8/layout/cycle8"/>
    <dgm:cxn modelId="{17CF54EC-74E7-4F32-9DFA-9E481D2E818A}" type="presParOf" srcId="{FC308BE1-0E7E-49BE-AEE8-2674D718838E}" destId="{4734207E-8E53-4968-989B-689193CC2EE7}" srcOrd="9" destOrd="0" presId="urn:microsoft.com/office/officeart/2005/8/layout/cycle8"/>
    <dgm:cxn modelId="{5354CA6E-C976-4D17-B460-94CC6FA381D4}" type="presParOf" srcId="{FC308BE1-0E7E-49BE-AEE8-2674D718838E}" destId="{5BAE87BD-29EC-4E2C-8905-9190D9402F26}" srcOrd="10" destOrd="0" presId="urn:microsoft.com/office/officeart/2005/8/layout/cycle8"/>
    <dgm:cxn modelId="{A26938B1-3A08-47EB-BC93-9B21047AB986}" type="presParOf" srcId="{FC308BE1-0E7E-49BE-AEE8-2674D718838E}" destId="{4C3BFB15-CC26-48BC-87ED-723BC75697A4}" srcOrd="11" destOrd="0" presId="urn:microsoft.com/office/officeart/2005/8/layout/cycle8"/>
    <dgm:cxn modelId="{65CD6E01-504F-48DD-AF66-929284CA5360}" type="presParOf" srcId="{FC308BE1-0E7E-49BE-AEE8-2674D718838E}" destId="{8B7E9DBB-8613-4F50-92C0-8DBA69B27E98}" srcOrd="12" destOrd="0" presId="urn:microsoft.com/office/officeart/2005/8/layout/cycle8"/>
    <dgm:cxn modelId="{BDD61BE5-8222-40A1-B013-1CDCDB724697}" type="presParOf" srcId="{FC308BE1-0E7E-49BE-AEE8-2674D718838E}" destId="{C86245A1-555B-4C9C-8586-F1AFABC2A5CA}" srcOrd="13" destOrd="0" presId="urn:microsoft.com/office/officeart/2005/8/layout/cycle8"/>
    <dgm:cxn modelId="{2429C310-A684-4858-945B-15E5613E9BEF}" type="presParOf" srcId="{FC308BE1-0E7E-49BE-AEE8-2674D718838E}" destId="{804FB6AF-48B6-40B4-9818-17174D3A60B8}"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44FC02-C609-4D71-B1AD-B5E04707B3DD}" type="doc">
      <dgm:prSet loTypeId="urn:microsoft.com/office/officeart/2005/8/layout/hProcess9" loCatId="process" qsTypeId="urn:microsoft.com/office/officeart/2005/8/quickstyle/simple1#4" qsCatId="simple" csTypeId="urn:microsoft.com/office/officeart/2005/8/colors/colorful4#1" csCatId="colorful" phldr="1"/>
      <dgm:spPr/>
      <dgm:t>
        <a:bodyPr/>
        <a:lstStyle/>
        <a:p>
          <a:endParaRPr lang="it-IT"/>
        </a:p>
      </dgm:t>
    </dgm:pt>
    <dgm:pt modelId="{CEC1FE98-5EA9-42F7-9136-0BE57F4F8B68}">
      <dgm:prSet custT="1"/>
      <dgm:spPr/>
      <dgm:t>
        <a:bodyPr/>
        <a:lstStyle/>
        <a:p>
          <a:r>
            <a:rPr lang="it-IT" sz="1700" b="1" i="0"/>
            <a:t>2022</a:t>
          </a:r>
        </a:p>
        <a:p>
          <a:r>
            <a:rPr lang="it-IT" sz="1700" b="1" i="0"/>
            <a:t>PI 1.2.1 Strategia di cattura robusta e precauzionale</a:t>
          </a:r>
        </a:p>
        <a:p>
          <a:r>
            <a:rPr lang="it-IT" sz="1700" b="1" i="0"/>
            <a:t>Punteggio 75</a:t>
          </a:r>
        </a:p>
        <a:p>
          <a:r>
            <a:rPr lang="it-IT" sz="1700" b="1" i="0"/>
            <a:t>Condizione entro Y4 </a:t>
          </a:r>
          <a:endParaRPr lang="it-IT" sz="1700" b="1"/>
        </a:p>
      </dgm:t>
    </dgm:pt>
    <dgm:pt modelId="{F9B7E859-C11E-415E-93A4-C8A8A9C0F168}" type="parTrans" cxnId="{BE03D311-7E7E-409B-8FEE-C1ED1876BCBD}">
      <dgm:prSet/>
      <dgm:spPr/>
      <dgm:t>
        <a:bodyPr/>
        <a:lstStyle/>
        <a:p>
          <a:endParaRPr lang="it-IT"/>
        </a:p>
      </dgm:t>
    </dgm:pt>
    <dgm:pt modelId="{E47D212F-E4AF-4305-B37A-8B28D72A3BB7}" type="sibTrans" cxnId="{BE03D311-7E7E-409B-8FEE-C1ED1876BCBD}">
      <dgm:prSet/>
      <dgm:spPr/>
      <dgm:t>
        <a:bodyPr/>
        <a:lstStyle/>
        <a:p>
          <a:endParaRPr lang="it-IT"/>
        </a:p>
      </dgm:t>
    </dgm:pt>
    <dgm:pt modelId="{4FDF6EAE-859A-48C5-8A4B-D0D2EB315CDD}">
      <dgm:prSet custT="1"/>
      <dgm:spPr/>
      <dgm:t>
        <a:bodyPr/>
        <a:lstStyle/>
        <a:p>
          <a:r>
            <a:rPr lang="it-IT" sz="1800" b="1" i="0"/>
            <a:t>2024</a:t>
          </a:r>
        </a:p>
        <a:p>
          <a:r>
            <a:rPr lang="it-IT" sz="1800" b="1" i="0"/>
            <a:t>Nuova procedura di gestione per il tonno striato nell'area di competenza dell'IOTC.</a:t>
          </a:r>
          <a:endParaRPr lang="it-IT" sz="1800" b="1"/>
        </a:p>
      </dgm:t>
    </dgm:pt>
    <dgm:pt modelId="{C0608413-8824-461F-8B68-CC4580B534D2}" type="parTrans" cxnId="{0CBA4472-3225-4070-8658-DBA23887AD8C}">
      <dgm:prSet/>
      <dgm:spPr/>
      <dgm:t>
        <a:bodyPr/>
        <a:lstStyle/>
        <a:p>
          <a:endParaRPr lang="it-IT"/>
        </a:p>
      </dgm:t>
    </dgm:pt>
    <dgm:pt modelId="{70FF968A-1054-4C03-9A5D-727EFEC5F21C}" type="sibTrans" cxnId="{0CBA4472-3225-4070-8658-DBA23887AD8C}">
      <dgm:prSet/>
      <dgm:spPr/>
      <dgm:t>
        <a:bodyPr/>
        <a:lstStyle/>
        <a:p>
          <a:endParaRPr lang="it-IT"/>
        </a:p>
      </dgm:t>
    </dgm:pt>
    <dgm:pt modelId="{43CC16CF-5844-47CF-8F10-CE55DE481950}">
      <dgm:prSet custT="1"/>
      <dgm:spPr/>
      <dgm:t>
        <a:bodyPr/>
        <a:lstStyle/>
        <a:p>
          <a:pPr algn="ctr"/>
          <a:r>
            <a:rPr lang="it-IT" sz="1700" b="1" i="0"/>
            <a:t>2025</a:t>
          </a:r>
        </a:p>
        <a:p>
          <a:pPr algn="ctr"/>
          <a:r>
            <a:rPr lang="it-IT" sz="1700" b="1" i="0"/>
            <a:t>Stabiliti i limiti di cattura annuali per flotta sulla base del TAC complessivo determinato dalla nuova procedura di gestione.</a:t>
          </a:r>
          <a:endParaRPr lang="it-IT" sz="1700"/>
        </a:p>
      </dgm:t>
    </dgm:pt>
    <dgm:pt modelId="{2E4E6C87-AF41-4C65-ABC6-96CB95AADD97}" type="parTrans" cxnId="{E8837527-01B6-45CE-93D5-07632841215C}">
      <dgm:prSet/>
      <dgm:spPr/>
      <dgm:t>
        <a:bodyPr/>
        <a:lstStyle/>
        <a:p>
          <a:endParaRPr lang="it-IT"/>
        </a:p>
      </dgm:t>
    </dgm:pt>
    <dgm:pt modelId="{DCC92251-A992-43BC-B74E-B9E45C38DBAE}" type="sibTrans" cxnId="{E8837527-01B6-45CE-93D5-07632841215C}">
      <dgm:prSet/>
      <dgm:spPr/>
      <dgm:t>
        <a:bodyPr/>
        <a:lstStyle/>
        <a:p>
          <a:endParaRPr lang="it-IT"/>
        </a:p>
      </dgm:t>
    </dgm:pt>
    <dgm:pt modelId="{C33EA9F1-0097-4B50-9FA1-A8649644E7A2}">
      <dgm:prSet custT="1"/>
      <dgm:spPr/>
      <dgm:t>
        <a:bodyPr/>
        <a:lstStyle/>
        <a:p>
          <a:r>
            <a:rPr lang="it-IT" sz="1700" b="1" i="0"/>
            <a:t>2022-2024</a:t>
          </a:r>
        </a:p>
        <a:p>
          <a:r>
            <a:rPr lang="it-IT" sz="1700" b="1" i="0"/>
            <a:t>Promozione di misure efficaci per garantire che non vengano superati i limiti di cattura per il tonno striato presso l’IOTC</a:t>
          </a:r>
          <a:endParaRPr lang="it-IT" sz="1700" b="1"/>
        </a:p>
      </dgm:t>
    </dgm:pt>
    <dgm:pt modelId="{028EA1F9-D2DD-49B9-9DE5-03BDB2DFE4EA}" type="parTrans" cxnId="{0807BF2A-AEA1-4CF3-B597-23B4BBEE4968}">
      <dgm:prSet/>
      <dgm:spPr/>
      <dgm:t>
        <a:bodyPr/>
        <a:lstStyle/>
        <a:p>
          <a:endParaRPr lang="it-IT"/>
        </a:p>
      </dgm:t>
    </dgm:pt>
    <dgm:pt modelId="{7A4674C6-296A-4F32-8754-20BFE0F52BBF}" type="sibTrans" cxnId="{0807BF2A-AEA1-4CF3-B597-23B4BBEE4968}">
      <dgm:prSet/>
      <dgm:spPr/>
      <dgm:t>
        <a:bodyPr/>
        <a:lstStyle/>
        <a:p>
          <a:endParaRPr lang="it-IT"/>
        </a:p>
      </dgm:t>
    </dgm:pt>
    <dgm:pt modelId="{F9EB6082-0950-4B37-825D-F75D912C613C}" type="pres">
      <dgm:prSet presAssocID="{6A44FC02-C609-4D71-B1AD-B5E04707B3DD}" presName="CompostProcess" presStyleCnt="0">
        <dgm:presLayoutVars>
          <dgm:dir/>
          <dgm:resizeHandles val="exact"/>
        </dgm:presLayoutVars>
      </dgm:prSet>
      <dgm:spPr/>
    </dgm:pt>
    <dgm:pt modelId="{F44A0BF3-BD6E-4686-B5BE-3231BA94E669}" type="pres">
      <dgm:prSet presAssocID="{6A44FC02-C609-4D71-B1AD-B5E04707B3DD}" presName="arrow" presStyleLbl="bgShp" presStyleIdx="0" presStyleCnt="1"/>
      <dgm:spPr/>
    </dgm:pt>
    <dgm:pt modelId="{5EF0D1F1-06BB-4294-9747-99F65EB1DA44}" type="pres">
      <dgm:prSet presAssocID="{6A44FC02-C609-4D71-B1AD-B5E04707B3DD}" presName="linearProcess" presStyleCnt="0"/>
      <dgm:spPr/>
    </dgm:pt>
    <dgm:pt modelId="{54396ECF-1BD7-4E11-B94D-D77DF49DAA14}" type="pres">
      <dgm:prSet presAssocID="{CEC1FE98-5EA9-42F7-9136-0BE57F4F8B68}" presName="textNode" presStyleLbl="node1" presStyleIdx="0" presStyleCnt="4">
        <dgm:presLayoutVars>
          <dgm:bulletEnabled val="1"/>
        </dgm:presLayoutVars>
      </dgm:prSet>
      <dgm:spPr/>
    </dgm:pt>
    <dgm:pt modelId="{AEA2FFED-7DAB-4CC7-9CC4-65D100E640BF}" type="pres">
      <dgm:prSet presAssocID="{E47D212F-E4AF-4305-B37A-8B28D72A3BB7}" presName="sibTrans" presStyleCnt="0"/>
      <dgm:spPr/>
    </dgm:pt>
    <dgm:pt modelId="{D4C92CBE-9D30-4EDA-B91A-CDBF1B393CEE}" type="pres">
      <dgm:prSet presAssocID="{C33EA9F1-0097-4B50-9FA1-A8649644E7A2}" presName="textNode" presStyleLbl="node1" presStyleIdx="1" presStyleCnt="4">
        <dgm:presLayoutVars>
          <dgm:bulletEnabled val="1"/>
        </dgm:presLayoutVars>
      </dgm:prSet>
      <dgm:spPr/>
    </dgm:pt>
    <dgm:pt modelId="{9EFCEE22-C759-4AEE-B66A-18559011912B}" type="pres">
      <dgm:prSet presAssocID="{7A4674C6-296A-4F32-8754-20BFE0F52BBF}" presName="sibTrans" presStyleCnt="0"/>
      <dgm:spPr/>
    </dgm:pt>
    <dgm:pt modelId="{05499B96-A9FB-4B66-9C56-950699552102}" type="pres">
      <dgm:prSet presAssocID="{4FDF6EAE-859A-48C5-8A4B-D0D2EB315CDD}" presName="textNode" presStyleLbl="node1" presStyleIdx="2" presStyleCnt="4">
        <dgm:presLayoutVars>
          <dgm:bulletEnabled val="1"/>
        </dgm:presLayoutVars>
      </dgm:prSet>
      <dgm:spPr/>
    </dgm:pt>
    <dgm:pt modelId="{32BB65A9-AF0B-437D-8A2A-F1245C1856C0}" type="pres">
      <dgm:prSet presAssocID="{70FF968A-1054-4C03-9A5D-727EFEC5F21C}" presName="sibTrans" presStyleCnt="0"/>
      <dgm:spPr/>
    </dgm:pt>
    <dgm:pt modelId="{122A5760-8F3D-4484-A4B9-2041D6EDBD0E}" type="pres">
      <dgm:prSet presAssocID="{43CC16CF-5844-47CF-8F10-CE55DE481950}" presName="textNode" presStyleLbl="node1" presStyleIdx="3" presStyleCnt="4">
        <dgm:presLayoutVars>
          <dgm:bulletEnabled val="1"/>
        </dgm:presLayoutVars>
      </dgm:prSet>
      <dgm:spPr/>
    </dgm:pt>
  </dgm:ptLst>
  <dgm:cxnLst>
    <dgm:cxn modelId="{BE03D311-7E7E-409B-8FEE-C1ED1876BCBD}" srcId="{6A44FC02-C609-4D71-B1AD-B5E04707B3DD}" destId="{CEC1FE98-5EA9-42F7-9136-0BE57F4F8B68}" srcOrd="0" destOrd="0" parTransId="{F9B7E859-C11E-415E-93A4-C8A8A9C0F168}" sibTransId="{E47D212F-E4AF-4305-B37A-8B28D72A3BB7}"/>
    <dgm:cxn modelId="{EF6EF81A-EAA5-4ECA-B430-F75A58AD3B04}" type="presOf" srcId="{6A44FC02-C609-4D71-B1AD-B5E04707B3DD}" destId="{F9EB6082-0950-4B37-825D-F75D912C613C}" srcOrd="0" destOrd="0" presId="urn:microsoft.com/office/officeart/2005/8/layout/hProcess9"/>
    <dgm:cxn modelId="{E8837527-01B6-45CE-93D5-07632841215C}" srcId="{6A44FC02-C609-4D71-B1AD-B5E04707B3DD}" destId="{43CC16CF-5844-47CF-8F10-CE55DE481950}" srcOrd="3" destOrd="0" parTransId="{2E4E6C87-AF41-4C65-ABC6-96CB95AADD97}" sibTransId="{DCC92251-A992-43BC-B74E-B9E45C38DBAE}"/>
    <dgm:cxn modelId="{DC365828-113A-4112-B88E-D604A565BBB6}" type="presOf" srcId="{4FDF6EAE-859A-48C5-8A4B-D0D2EB315CDD}" destId="{05499B96-A9FB-4B66-9C56-950699552102}" srcOrd="0" destOrd="0" presId="urn:microsoft.com/office/officeart/2005/8/layout/hProcess9"/>
    <dgm:cxn modelId="{0807BF2A-AEA1-4CF3-B597-23B4BBEE4968}" srcId="{6A44FC02-C609-4D71-B1AD-B5E04707B3DD}" destId="{C33EA9F1-0097-4B50-9FA1-A8649644E7A2}" srcOrd="1" destOrd="0" parTransId="{028EA1F9-D2DD-49B9-9DE5-03BDB2DFE4EA}" sibTransId="{7A4674C6-296A-4F32-8754-20BFE0F52BBF}"/>
    <dgm:cxn modelId="{3992A539-A51A-487F-8146-AFC61DFDABE1}" type="presOf" srcId="{43CC16CF-5844-47CF-8F10-CE55DE481950}" destId="{122A5760-8F3D-4484-A4B9-2041D6EDBD0E}" srcOrd="0" destOrd="0" presId="urn:microsoft.com/office/officeart/2005/8/layout/hProcess9"/>
    <dgm:cxn modelId="{055BA36F-BB85-4DF3-8FCD-7D655E0A823A}" type="presOf" srcId="{C33EA9F1-0097-4B50-9FA1-A8649644E7A2}" destId="{D4C92CBE-9D30-4EDA-B91A-CDBF1B393CEE}" srcOrd="0" destOrd="0" presId="urn:microsoft.com/office/officeart/2005/8/layout/hProcess9"/>
    <dgm:cxn modelId="{0CBA4472-3225-4070-8658-DBA23887AD8C}" srcId="{6A44FC02-C609-4D71-B1AD-B5E04707B3DD}" destId="{4FDF6EAE-859A-48C5-8A4B-D0D2EB315CDD}" srcOrd="2" destOrd="0" parTransId="{C0608413-8824-461F-8B68-CC4580B534D2}" sibTransId="{70FF968A-1054-4C03-9A5D-727EFEC5F21C}"/>
    <dgm:cxn modelId="{F03E4EBD-D886-41D5-BD3C-44C41C249281}" type="presOf" srcId="{CEC1FE98-5EA9-42F7-9136-0BE57F4F8B68}" destId="{54396ECF-1BD7-4E11-B94D-D77DF49DAA14}" srcOrd="0" destOrd="0" presId="urn:microsoft.com/office/officeart/2005/8/layout/hProcess9"/>
    <dgm:cxn modelId="{F2B7287A-9917-494D-B72A-AD1CA50A45CE}" type="presParOf" srcId="{F9EB6082-0950-4B37-825D-F75D912C613C}" destId="{F44A0BF3-BD6E-4686-B5BE-3231BA94E669}" srcOrd="0" destOrd="0" presId="urn:microsoft.com/office/officeart/2005/8/layout/hProcess9"/>
    <dgm:cxn modelId="{D2A48409-34B4-4D68-9C31-29CF7D485DB6}" type="presParOf" srcId="{F9EB6082-0950-4B37-825D-F75D912C613C}" destId="{5EF0D1F1-06BB-4294-9747-99F65EB1DA44}" srcOrd="1" destOrd="0" presId="urn:microsoft.com/office/officeart/2005/8/layout/hProcess9"/>
    <dgm:cxn modelId="{5639922A-34CC-4199-9AD8-289B7FEEEEA4}" type="presParOf" srcId="{5EF0D1F1-06BB-4294-9747-99F65EB1DA44}" destId="{54396ECF-1BD7-4E11-B94D-D77DF49DAA14}" srcOrd="0" destOrd="0" presId="urn:microsoft.com/office/officeart/2005/8/layout/hProcess9"/>
    <dgm:cxn modelId="{435F558C-6C27-4EC9-92FF-4539E1B8C16C}" type="presParOf" srcId="{5EF0D1F1-06BB-4294-9747-99F65EB1DA44}" destId="{AEA2FFED-7DAB-4CC7-9CC4-65D100E640BF}" srcOrd="1" destOrd="0" presId="urn:microsoft.com/office/officeart/2005/8/layout/hProcess9"/>
    <dgm:cxn modelId="{FA5D7AE1-FC94-4402-BF59-E7A424581F72}" type="presParOf" srcId="{5EF0D1F1-06BB-4294-9747-99F65EB1DA44}" destId="{D4C92CBE-9D30-4EDA-B91A-CDBF1B393CEE}" srcOrd="2" destOrd="0" presId="urn:microsoft.com/office/officeart/2005/8/layout/hProcess9"/>
    <dgm:cxn modelId="{6168BA56-F97C-41DA-9468-00551DB2AA31}" type="presParOf" srcId="{5EF0D1F1-06BB-4294-9747-99F65EB1DA44}" destId="{9EFCEE22-C759-4AEE-B66A-18559011912B}" srcOrd="3" destOrd="0" presId="urn:microsoft.com/office/officeart/2005/8/layout/hProcess9"/>
    <dgm:cxn modelId="{3A402D7F-BECF-4D7E-8765-7A453BEAF1D0}" type="presParOf" srcId="{5EF0D1F1-06BB-4294-9747-99F65EB1DA44}" destId="{05499B96-A9FB-4B66-9C56-950699552102}" srcOrd="4" destOrd="0" presId="urn:microsoft.com/office/officeart/2005/8/layout/hProcess9"/>
    <dgm:cxn modelId="{27C2C72A-0815-41A6-AB03-289FB76EDC71}" type="presParOf" srcId="{5EF0D1F1-06BB-4294-9747-99F65EB1DA44}" destId="{32BB65A9-AF0B-437D-8A2A-F1245C1856C0}" srcOrd="5" destOrd="0" presId="urn:microsoft.com/office/officeart/2005/8/layout/hProcess9"/>
    <dgm:cxn modelId="{DCCADC75-FC8E-4FEF-80ED-AAF787AF0FDC}" type="presParOf" srcId="{5EF0D1F1-06BB-4294-9747-99F65EB1DA44}" destId="{122A5760-8F3D-4484-A4B9-2041D6EDBD0E}"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2B3E97-38AA-4404-8BEF-5D5F28D371F1}">
      <dsp:nvSpPr>
        <dsp:cNvPr id="0" name=""/>
        <dsp:cNvSpPr/>
      </dsp:nvSpPr>
      <dsp:spPr>
        <a:xfrm>
          <a:off x="1069579" y="290771"/>
          <a:ext cx="3757659" cy="3757659"/>
        </a:xfrm>
        <a:prstGeom prst="pie">
          <a:avLst>
            <a:gd name="adj1" fmla="val 16200000"/>
            <a:gd name="adj2" fmla="val 180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it-IT" sz="2500" kern="1200" noProof="0"/>
            <a:t>Risultato</a:t>
          </a:r>
        </a:p>
      </dsp:txBody>
      <dsp:txXfrm>
        <a:off x="3049955" y="1087037"/>
        <a:ext cx="1342021" cy="1118351"/>
      </dsp:txXfrm>
    </dsp:sp>
    <dsp:sp modelId="{2BC19125-B9AD-4930-B79E-614F8BD2A649}">
      <dsp:nvSpPr>
        <dsp:cNvPr id="0" name=""/>
        <dsp:cNvSpPr/>
      </dsp:nvSpPr>
      <dsp:spPr>
        <a:xfrm>
          <a:off x="992189" y="424973"/>
          <a:ext cx="3757659" cy="3757659"/>
        </a:xfrm>
        <a:prstGeom prst="pie">
          <a:avLst>
            <a:gd name="adj1" fmla="val 1800000"/>
            <a:gd name="adj2" fmla="val 900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it-IT" sz="2500" kern="1200" noProof="0"/>
            <a:t>Informazioni</a:t>
          </a:r>
        </a:p>
      </dsp:txBody>
      <dsp:txXfrm>
        <a:off x="1886870" y="2862978"/>
        <a:ext cx="2013031" cy="984148"/>
      </dsp:txXfrm>
    </dsp:sp>
    <dsp:sp modelId="{D608B069-B6FE-4085-A19E-4577A5545D30}">
      <dsp:nvSpPr>
        <dsp:cNvPr id="0" name=""/>
        <dsp:cNvSpPr/>
      </dsp:nvSpPr>
      <dsp:spPr>
        <a:xfrm>
          <a:off x="862343" y="288403"/>
          <a:ext cx="3757659" cy="3757659"/>
        </a:xfrm>
        <a:prstGeom prst="pie">
          <a:avLst>
            <a:gd name="adj1" fmla="val 9000000"/>
            <a:gd name="adj2" fmla="val 1620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it-IT" sz="2500" kern="1200" noProof="0"/>
            <a:t>Gestione</a:t>
          </a:r>
        </a:p>
      </dsp:txBody>
      <dsp:txXfrm>
        <a:off x="1297605" y="1084669"/>
        <a:ext cx="1342021" cy="1118351"/>
      </dsp:txXfrm>
    </dsp:sp>
    <dsp:sp modelId="{8B7E9DBB-8613-4F50-92C0-8DBA69B27E98}">
      <dsp:nvSpPr>
        <dsp:cNvPr id="0" name=""/>
        <dsp:cNvSpPr/>
      </dsp:nvSpPr>
      <dsp:spPr>
        <a:xfrm>
          <a:off x="837272" y="58154"/>
          <a:ext cx="4222893" cy="4222893"/>
        </a:xfrm>
        <a:prstGeom prst="circularArrow">
          <a:avLst>
            <a:gd name="adj1" fmla="val 5085"/>
            <a:gd name="adj2" fmla="val 327528"/>
            <a:gd name="adj3" fmla="val 1472472"/>
            <a:gd name="adj4" fmla="val 16199432"/>
            <a:gd name="adj5" fmla="val 5932"/>
          </a:avLst>
        </a:prstGeom>
        <a:gradFill rotWithShape="0">
          <a:gsLst>
            <a:gs pos="0">
              <a:schemeClr val="accent4">
                <a:tint val="60000"/>
                <a:hueOff val="0"/>
                <a:satOff val="0"/>
                <a:lumOff val="0"/>
                <a:alphaOff val="0"/>
                <a:satMod val="103000"/>
                <a:lumMod val="102000"/>
                <a:tint val="94000"/>
              </a:schemeClr>
            </a:gs>
            <a:gs pos="50000">
              <a:schemeClr val="accent4">
                <a:tint val="60000"/>
                <a:hueOff val="0"/>
                <a:satOff val="0"/>
                <a:lumOff val="0"/>
                <a:alphaOff val="0"/>
                <a:satMod val="110000"/>
                <a:lumMod val="100000"/>
                <a:shade val="100000"/>
              </a:schemeClr>
            </a:gs>
            <a:gs pos="100000">
              <a:schemeClr val="accent4">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86245A1-555B-4C9C-8586-F1AFABC2A5CA}">
      <dsp:nvSpPr>
        <dsp:cNvPr id="0" name=""/>
        <dsp:cNvSpPr/>
      </dsp:nvSpPr>
      <dsp:spPr>
        <a:xfrm>
          <a:off x="759572" y="192118"/>
          <a:ext cx="4222893" cy="4222893"/>
        </a:xfrm>
        <a:prstGeom prst="circularArrow">
          <a:avLst>
            <a:gd name="adj1" fmla="val 5085"/>
            <a:gd name="adj2" fmla="val 327528"/>
            <a:gd name="adj3" fmla="val 8671970"/>
            <a:gd name="adj4" fmla="val 1800502"/>
            <a:gd name="adj5" fmla="val 5932"/>
          </a:avLst>
        </a:prstGeom>
        <a:gradFill rotWithShape="0">
          <a:gsLst>
            <a:gs pos="0">
              <a:schemeClr val="accent4">
                <a:tint val="60000"/>
                <a:hueOff val="0"/>
                <a:satOff val="0"/>
                <a:lumOff val="0"/>
                <a:alphaOff val="0"/>
                <a:satMod val="103000"/>
                <a:lumMod val="102000"/>
                <a:tint val="94000"/>
              </a:schemeClr>
            </a:gs>
            <a:gs pos="50000">
              <a:schemeClr val="accent4">
                <a:tint val="60000"/>
                <a:hueOff val="0"/>
                <a:satOff val="0"/>
                <a:lumOff val="0"/>
                <a:alphaOff val="0"/>
                <a:satMod val="110000"/>
                <a:lumMod val="100000"/>
                <a:shade val="100000"/>
              </a:schemeClr>
            </a:gs>
            <a:gs pos="100000">
              <a:schemeClr val="accent4">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04FB6AF-48B6-40B4-9818-17174D3A60B8}">
      <dsp:nvSpPr>
        <dsp:cNvPr id="0" name=""/>
        <dsp:cNvSpPr/>
      </dsp:nvSpPr>
      <dsp:spPr>
        <a:xfrm>
          <a:off x="629415" y="55786"/>
          <a:ext cx="4222893" cy="4222893"/>
        </a:xfrm>
        <a:prstGeom prst="circularArrow">
          <a:avLst>
            <a:gd name="adj1" fmla="val 5085"/>
            <a:gd name="adj2" fmla="val 327528"/>
            <a:gd name="adj3" fmla="val 15873039"/>
            <a:gd name="adj4" fmla="val 9000000"/>
            <a:gd name="adj5" fmla="val 5932"/>
          </a:avLst>
        </a:prstGeom>
        <a:gradFill rotWithShape="0">
          <a:gsLst>
            <a:gs pos="0">
              <a:schemeClr val="accent4">
                <a:tint val="60000"/>
                <a:hueOff val="0"/>
                <a:satOff val="0"/>
                <a:lumOff val="0"/>
                <a:alphaOff val="0"/>
                <a:satMod val="103000"/>
                <a:lumMod val="102000"/>
                <a:tint val="94000"/>
              </a:schemeClr>
            </a:gs>
            <a:gs pos="50000">
              <a:schemeClr val="accent4">
                <a:tint val="60000"/>
                <a:hueOff val="0"/>
                <a:satOff val="0"/>
                <a:lumOff val="0"/>
                <a:alphaOff val="0"/>
                <a:satMod val="110000"/>
                <a:lumMod val="100000"/>
                <a:shade val="100000"/>
              </a:schemeClr>
            </a:gs>
            <a:gs pos="100000">
              <a:schemeClr val="accent4">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4A0BF3-BD6E-4686-B5BE-3231BA94E669}">
      <dsp:nvSpPr>
        <dsp:cNvPr id="0" name=""/>
        <dsp:cNvSpPr/>
      </dsp:nvSpPr>
      <dsp:spPr>
        <a:xfrm>
          <a:off x="845999" y="0"/>
          <a:ext cx="9588000" cy="5321975"/>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396ECF-1BD7-4E11-B94D-D77DF49DAA14}">
      <dsp:nvSpPr>
        <dsp:cNvPr id="0" name=""/>
        <dsp:cNvSpPr/>
      </dsp:nvSpPr>
      <dsp:spPr>
        <a:xfrm>
          <a:off x="3855" y="1596592"/>
          <a:ext cx="2504953" cy="212879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b="1" i="0" kern="1200"/>
            <a:t>2022</a:t>
          </a:r>
        </a:p>
        <a:p>
          <a:pPr marL="0" lvl="0" indent="0" algn="ctr" defTabSz="755650">
            <a:lnSpc>
              <a:spcPct val="90000"/>
            </a:lnSpc>
            <a:spcBef>
              <a:spcPct val="0"/>
            </a:spcBef>
            <a:spcAft>
              <a:spcPct val="35000"/>
            </a:spcAft>
            <a:buNone/>
          </a:pPr>
          <a:r>
            <a:rPr lang="it-IT" sz="1700" b="1" i="0" kern="1200"/>
            <a:t>PI 1.2.1 Strategia di cattura robusta e precauzionale</a:t>
          </a:r>
        </a:p>
        <a:p>
          <a:pPr marL="0" lvl="0" indent="0" algn="ctr" defTabSz="755650">
            <a:lnSpc>
              <a:spcPct val="90000"/>
            </a:lnSpc>
            <a:spcBef>
              <a:spcPct val="0"/>
            </a:spcBef>
            <a:spcAft>
              <a:spcPct val="35000"/>
            </a:spcAft>
            <a:buNone/>
          </a:pPr>
          <a:r>
            <a:rPr lang="it-IT" sz="1700" b="1" i="0" kern="1200"/>
            <a:t>Punteggio 75</a:t>
          </a:r>
        </a:p>
        <a:p>
          <a:pPr marL="0" lvl="0" indent="0" algn="ctr" defTabSz="755650">
            <a:lnSpc>
              <a:spcPct val="90000"/>
            </a:lnSpc>
            <a:spcBef>
              <a:spcPct val="0"/>
            </a:spcBef>
            <a:spcAft>
              <a:spcPct val="35000"/>
            </a:spcAft>
            <a:buNone/>
          </a:pPr>
          <a:r>
            <a:rPr lang="it-IT" sz="1700" b="1" i="0" kern="1200"/>
            <a:t>Condizione entro Y4 </a:t>
          </a:r>
          <a:endParaRPr lang="it-IT" sz="1700" b="1" kern="1200"/>
        </a:p>
      </dsp:txBody>
      <dsp:txXfrm>
        <a:off x="107774" y="1700511"/>
        <a:ext cx="2297115" cy="1920952"/>
      </dsp:txXfrm>
    </dsp:sp>
    <dsp:sp modelId="{D4C92CBE-9D30-4EDA-B91A-CDBF1B393CEE}">
      <dsp:nvSpPr>
        <dsp:cNvPr id="0" name=""/>
        <dsp:cNvSpPr/>
      </dsp:nvSpPr>
      <dsp:spPr>
        <a:xfrm>
          <a:off x="2926300" y="1596592"/>
          <a:ext cx="2504953" cy="2128790"/>
        </a:xfrm>
        <a:prstGeom prst="roundRect">
          <a:avLst/>
        </a:prstGeom>
        <a:solidFill>
          <a:schemeClr val="accent4">
            <a:hueOff val="2199979"/>
            <a:satOff val="-9734"/>
            <a:lumOff val="-163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b="1" i="0" kern="1200"/>
            <a:t>2022-2024</a:t>
          </a:r>
        </a:p>
        <a:p>
          <a:pPr marL="0" lvl="0" indent="0" algn="ctr" defTabSz="755650">
            <a:lnSpc>
              <a:spcPct val="90000"/>
            </a:lnSpc>
            <a:spcBef>
              <a:spcPct val="0"/>
            </a:spcBef>
            <a:spcAft>
              <a:spcPct val="35000"/>
            </a:spcAft>
            <a:buNone/>
          </a:pPr>
          <a:r>
            <a:rPr lang="it-IT" sz="1700" b="1" i="0" kern="1200"/>
            <a:t>Promozione di misure efficaci per garantire che non vengano superati i limiti di cattura per il tonno striato presso l’IOTC</a:t>
          </a:r>
          <a:endParaRPr lang="it-IT" sz="1700" b="1" kern="1200"/>
        </a:p>
      </dsp:txBody>
      <dsp:txXfrm>
        <a:off x="3030219" y="1700511"/>
        <a:ext cx="2297115" cy="1920952"/>
      </dsp:txXfrm>
    </dsp:sp>
    <dsp:sp modelId="{05499B96-A9FB-4B66-9C56-950699552102}">
      <dsp:nvSpPr>
        <dsp:cNvPr id="0" name=""/>
        <dsp:cNvSpPr/>
      </dsp:nvSpPr>
      <dsp:spPr>
        <a:xfrm>
          <a:off x="5848746" y="1596592"/>
          <a:ext cx="2504953" cy="2128790"/>
        </a:xfrm>
        <a:prstGeom prst="roundRect">
          <a:avLst/>
        </a:prstGeom>
        <a:solidFill>
          <a:schemeClr val="accent4">
            <a:hueOff val="4399958"/>
            <a:satOff val="-19468"/>
            <a:lumOff val="-326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1" i="0" kern="1200"/>
            <a:t>2024</a:t>
          </a:r>
        </a:p>
        <a:p>
          <a:pPr marL="0" lvl="0" indent="0" algn="ctr" defTabSz="800100">
            <a:lnSpc>
              <a:spcPct val="90000"/>
            </a:lnSpc>
            <a:spcBef>
              <a:spcPct val="0"/>
            </a:spcBef>
            <a:spcAft>
              <a:spcPct val="35000"/>
            </a:spcAft>
            <a:buNone/>
          </a:pPr>
          <a:r>
            <a:rPr lang="it-IT" sz="1800" b="1" i="0" kern="1200"/>
            <a:t>Nuova procedura di gestione per il tonno striato nell'area di competenza dell'IOTC.</a:t>
          </a:r>
          <a:endParaRPr lang="it-IT" sz="1800" b="1" kern="1200"/>
        </a:p>
      </dsp:txBody>
      <dsp:txXfrm>
        <a:off x="5952665" y="1700511"/>
        <a:ext cx="2297115" cy="1920952"/>
      </dsp:txXfrm>
    </dsp:sp>
    <dsp:sp modelId="{122A5760-8F3D-4484-A4B9-2041D6EDBD0E}">
      <dsp:nvSpPr>
        <dsp:cNvPr id="0" name=""/>
        <dsp:cNvSpPr/>
      </dsp:nvSpPr>
      <dsp:spPr>
        <a:xfrm>
          <a:off x="8771191" y="1596592"/>
          <a:ext cx="2504953" cy="2128790"/>
        </a:xfrm>
        <a:prstGeom prst="roundRect">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b="1" i="0" kern="1200"/>
            <a:t>2025</a:t>
          </a:r>
        </a:p>
        <a:p>
          <a:pPr marL="0" lvl="0" indent="0" algn="ctr" defTabSz="755650">
            <a:lnSpc>
              <a:spcPct val="90000"/>
            </a:lnSpc>
            <a:spcBef>
              <a:spcPct val="0"/>
            </a:spcBef>
            <a:spcAft>
              <a:spcPct val="35000"/>
            </a:spcAft>
            <a:buNone/>
          </a:pPr>
          <a:r>
            <a:rPr lang="it-IT" sz="1700" b="1" i="0" kern="1200"/>
            <a:t>Stabiliti i limiti di cattura annuali per flotta sulla base del TAC complessivo determinato dalla nuova procedura di gestione.</a:t>
          </a:r>
          <a:endParaRPr lang="it-IT" sz="1700" kern="1200"/>
        </a:p>
      </dsp:txBody>
      <dsp:txXfrm>
        <a:off x="8875110" y="1700511"/>
        <a:ext cx="2297115" cy="1920952"/>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E4AD74E-4E66-4540-9138-D9475625B3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B883D329-917E-5B42-AECA-1205ABE91AB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591B5A8-BAA2-7A4E-BB59-F98900265D4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6176BF-0C67-7744-9070-9EE9516ADB7D}" type="slidenum">
              <a:rPr lang="en-US" smtClean="0"/>
              <a:t>‹#›</a:t>
            </a:fld>
            <a:endParaRPr lang="en-US"/>
          </a:p>
        </p:txBody>
      </p:sp>
    </p:spTree>
    <p:extLst>
      <p:ext uri="{BB962C8B-B14F-4D97-AF65-F5344CB8AC3E}">
        <p14:creationId xmlns:p14="http://schemas.microsoft.com/office/powerpoint/2010/main" val="3651187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0040EC-A1B2-F845-BFDC-0942631214B4}" type="datetimeFigureOut">
              <a:rPr lang="en-US" smtClean="0"/>
              <a:t>10/14/26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D548C2-24F2-4E4F-9104-1262C3540785}" type="slidenum">
              <a:rPr lang="en-US" smtClean="0"/>
              <a:t>‹#›</a:t>
            </a:fld>
            <a:endParaRPr lang="en-US"/>
          </a:p>
        </p:txBody>
      </p:sp>
    </p:spTree>
    <p:extLst>
      <p:ext uri="{BB962C8B-B14F-4D97-AF65-F5344CB8AC3E}">
        <p14:creationId xmlns:p14="http://schemas.microsoft.com/office/powerpoint/2010/main" val="2115267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D548C2-24F2-4E4F-9104-1262C3540785}" type="slidenum">
              <a:rPr lang="en-US" smtClean="0"/>
              <a:t>1</a:t>
            </a:fld>
            <a:endParaRPr lang="en-US" dirty="0"/>
          </a:p>
        </p:txBody>
      </p:sp>
    </p:spTree>
    <p:extLst>
      <p:ext uri="{BB962C8B-B14F-4D97-AF65-F5344CB8AC3E}">
        <p14:creationId xmlns:p14="http://schemas.microsoft.com/office/powerpoint/2010/main" val="2988959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D548C2-24F2-4E4F-9104-1262C3540785}" type="slidenum">
              <a:rPr lang="en-US" smtClean="0"/>
              <a:t>3</a:t>
            </a:fld>
            <a:endParaRPr lang="en-US"/>
          </a:p>
        </p:txBody>
      </p:sp>
    </p:spTree>
    <p:extLst>
      <p:ext uri="{BB962C8B-B14F-4D97-AF65-F5344CB8AC3E}">
        <p14:creationId xmlns:p14="http://schemas.microsoft.com/office/powerpoint/2010/main" val="3067101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101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598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4406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4FB04-6731-5792-477B-AE4B4B80A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6744CA-4DFB-DE7F-69F1-D23065ADBD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32DAC2-CCF6-50EA-AF81-D2515D2F33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5BA21E-4B23-554F-41C9-50A88A4D9B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2011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8E386-6703-B204-D101-A0D068422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13AD05-C400-C384-385E-B59B1C12E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FA454E-FD70-6D46-48A7-6FFEEA3628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BB8447-A14C-9FF8-271D-2EB5EB29D2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1470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C9309-F5F1-DA99-BFB7-DA448BBCE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3B7AA2-B9F7-5966-84FE-D6439EF9F9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D075B0-B92C-DF71-698B-1508FD9528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1D05F3-276B-740D-D61A-B4526775AE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689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30BF3-0DDA-4A67-C197-B515D2155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D775D-455A-039A-54AD-7DD29172F4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8C9A3-0956-3F6B-92D8-9BA8111492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6178E8-82BA-5E21-4B6C-73159765C5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343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239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092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42543-36A6-71C9-E5FF-1AA8459DE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104E2-8337-9635-6D7D-2D24475B5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21394E-C148-A1C9-E48E-FEEDB9297E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5875CD-5974-8473-B12B-4FE9639D78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7597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75E18-F453-1EE8-FBBE-123919077E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E2ED7-8103-DA0D-A2C1-F004BB18C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73BE29-0E75-E63E-7E97-A8A99E0FB3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9D1F7F-3BFF-CEBE-C285-09D34FC888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1110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C076F-8485-94BC-CB56-ECE9F2C2F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3C4580-6FD4-C088-65D1-D6CCDFBDA4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C209A3-AAFC-7F48-A97F-81B1F845D9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50239B-6340-7EAC-F334-CCB7D9EC53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4768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0FCE6-66D1-7B65-751C-2E6B9BDCD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D11576-FD86-5639-E4E1-0AB922550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5A376-D31C-5D7B-484A-A28B067B23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D27BFE-0BC2-5756-0F1A-1974E933C1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2939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AE8FA-4294-3C7F-9C0F-D55BA2BBA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4A659-9100-0B59-E0F9-799D7C29E5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85FDF5-6665-BEE7-B813-932B2F33DF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6E909C7-5829-A4CE-4B21-8CB5C121E8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82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4F5AF-8842-2BE6-D3DA-E0AE42FFA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9A7033-AFFC-E8E0-0551-0CCE506E90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81246E-9457-B25D-CAF6-D635A6A094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9A1EEB-2099-2AE5-64A9-46F32F47CD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219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B43C3-0364-486D-5227-BB08C057E2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B8BB92-1CCA-7A90-A56B-7DC73C69CA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6F2C7-702C-5439-A63F-4AD2535A8E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69E312-A7ED-F208-D284-819517E9AD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754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A6A53-3CF2-39B8-303F-E18229F3D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DAC40-937C-68A9-CCBA-41F628A11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5888A-F06F-643B-6B73-89CADE3398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5CEE50-71CB-A0B3-5B65-84D06FEDCF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356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2D924-D909-3E70-D0F1-E1E173B35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395C6-7AD2-009B-9741-E50E8C24AD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E0B295-7343-711B-F5B5-985875F6BE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FCF04C-D982-3D48-E89A-2879416949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7545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FC86F-E213-7069-E215-151008056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75E11-D70E-1FD4-1EB1-7AA167EAE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DFA78-34B7-1979-F994-7B3DBED999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DD716A-1B79-213C-3C66-6FA556455E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659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0769E-6E97-17B1-A24B-011139EA18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28C9D-1C25-537C-4A53-77093DD975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06C880-6449-A687-98DE-65F7311EBC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6B1B25-D17F-F50B-2493-825B3CA707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73934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101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598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4D40A-767F-A18E-B13F-416C30F7B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5D8F6-0A99-0D29-2065-D08E60CE61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2DF9C6-711F-37F8-73B4-D1298145AD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9FF4C1-77C6-C49D-416B-7B1E513EDE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713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1FD4C-6801-434E-8D1F-AD4E234AAF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C9280-7771-5D30-FC37-5B2001CCAC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2CA061-BBEB-729F-1093-01494EB64B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49FFC7-D54C-30AE-9983-F0633D9303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6071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FC86F-E213-7069-E215-151008056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75E11-D70E-1FD4-1EB1-7AA167EAE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DFA78-34B7-1979-F994-7B3DBED999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DD716A-1B79-213C-3C66-6FA556455E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6599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NOTAS:</a:t>
            </a:r>
          </a:p>
          <a:p>
            <a:pPr marL="171450" indent="-171450">
              <a:buFont typeface="Arial" panose="020B0604020202020204" pitchFamily="34" charset="0"/>
              <a:buChar char="•"/>
            </a:pPr>
            <a:r>
              <a:rPr lang="es-ES"/>
              <a:t>Año 2024 (último del </a:t>
            </a:r>
            <a:r>
              <a:rPr lang="es-ES" err="1"/>
              <a:t>SoS</a:t>
            </a:r>
            <a:r>
              <a:rPr lang="es-ES"/>
              <a:t>)</a:t>
            </a:r>
          </a:p>
          <a:p>
            <a:pPr marL="171450" indent="-171450">
              <a:buFont typeface="Arial" panose="020B0604020202020204" pitchFamily="34" charset="0"/>
              <a:buChar char="•"/>
            </a:pPr>
            <a:r>
              <a:rPr lang="es-ES"/>
              <a:t>El valor de cada RFMO es la captura con MP de esa RFMO relativa a la captura total. La suma de esos valores da el 52% del total de capturas con MP (51.6%)</a:t>
            </a:r>
          </a:p>
          <a:p>
            <a:pPr marL="171450" indent="-171450">
              <a:buFont typeface="Arial" panose="020B0604020202020204" pitchFamily="34" charset="0"/>
              <a:buChar char="•"/>
            </a:pPr>
            <a:r>
              <a:rPr lang="es-ES"/>
              <a:t>El valor entre paréntesis es la captura total de cada RFMO con </a:t>
            </a:r>
            <a:r>
              <a:rPr lang="es-ES" err="1"/>
              <a:t>MPs</a:t>
            </a:r>
            <a:r>
              <a:rPr lang="es-ES"/>
              <a:t> relativa a la captura de esa RFMO.</a:t>
            </a:r>
          </a:p>
          <a:p>
            <a:pPr marL="171450" indent="-171450">
              <a:buFont typeface="Arial" panose="020B0604020202020204" pitchFamily="34" charset="0"/>
              <a:buChar char="•"/>
            </a:pPr>
            <a:r>
              <a:rPr lang="es-ES"/>
              <a:t>EL </a:t>
            </a:r>
            <a:r>
              <a:rPr lang="es-ES" err="1"/>
              <a:t>north</a:t>
            </a:r>
            <a:r>
              <a:rPr lang="es-ES"/>
              <a:t> </a:t>
            </a:r>
            <a:r>
              <a:rPr lang="es-ES" err="1"/>
              <a:t>Pacific</a:t>
            </a:r>
            <a:r>
              <a:rPr lang="es-ES"/>
              <a:t> ALB lo he metido en la WCPO (como en el </a:t>
            </a:r>
            <a:r>
              <a:rPr lang="es-ES" err="1"/>
              <a:t>SoS</a:t>
            </a:r>
            <a:r>
              <a:rPr lang="es-ES"/>
              <a:t>) para ver la captura total de la RFMO con </a:t>
            </a:r>
            <a:r>
              <a:rPr lang="es-ES" err="1"/>
              <a:t>MPs</a:t>
            </a:r>
            <a:r>
              <a:rPr lang="es-ES"/>
              <a:t> (el valor del paréntesis)</a:t>
            </a:r>
          </a:p>
          <a:p>
            <a:pPr marL="171450" indent="-171450">
              <a:buFont typeface="Arial" panose="020B0604020202020204" pitchFamily="34" charset="0"/>
              <a:buChar char="•"/>
            </a:pPr>
            <a:r>
              <a:rPr lang="es-ES"/>
              <a:t>Pero el valor del NP ALB respecto a la captura total lo he separado y mostrado aparte. Si prefieres meterlo en la WCPFC sería 37.4 % (71 %) y deberías quitar el 0.7 del NP ALB </a:t>
            </a:r>
          </a:p>
          <a:p>
            <a:endParaRPr lang="es-ES"/>
          </a:p>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34607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A41BA-4BF6-885E-43FC-F6CF571B47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47198-2C0F-3EAF-4FD1-132FA1C09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2AB0A9-BF05-7108-2AC3-FFC1EE2369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9DC293-5067-8F7B-AEA9-68F70E4A16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1815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D548C2-24F2-4E4F-9104-1262C3540785}" type="slidenum">
              <a:rPr lang="en-US" smtClean="0"/>
              <a:t>41</a:t>
            </a:fld>
            <a:endParaRPr lang="en-US"/>
          </a:p>
        </p:txBody>
      </p:sp>
    </p:spTree>
    <p:extLst>
      <p:ext uri="{BB962C8B-B14F-4D97-AF65-F5344CB8AC3E}">
        <p14:creationId xmlns:p14="http://schemas.microsoft.com/office/powerpoint/2010/main" val="18438572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FE9AD-3BA7-D79A-79FD-DD4EC48FD5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45793A-E943-2175-2A1E-88DD29E65B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64414B-63C8-DF81-AC24-BD427250B9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223E94"/>
                </a:solidFill>
                <a:latin typeface="Arial Narrow" panose="020B0604020202020204" pitchFamily="34" charset="0"/>
                <a:cs typeface="Arial Narrow" panose="020B0604020202020204" pitchFamily="34" charset="0"/>
              </a:rPr>
              <a:t>SCIENCE </a:t>
            </a:r>
            <a:r>
              <a:rPr lang="en-US" sz="1600" dirty="0">
                <a:latin typeface="Arial" panose="020B0604020202020204" pitchFamily="34" charset="0"/>
                <a:cs typeface="Arial" panose="020B0604020202020204" pitchFamily="34" charset="0"/>
              </a:rPr>
              <a:t>drives the ISSF. </a:t>
            </a:r>
            <a:r>
              <a:rPr lang="en-US" sz="1600" dirty="0">
                <a:effectLst/>
                <a:latin typeface="Calibri" panose="020F0502020204030204" pitchFamily="34" charset="0"/>
                <a:ea typeface="Calibri" panose="020F0502020204030204" pitchFamily="34" charset="0"/>
                <a:cs typeface="Times New Roman" panose="02020603050405020304" pitchFamily="18" charset="0"/>
              </a:rPr>
              <a:t>And what is our approach to science?</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a:p>
            <a:r>
              <a:rPr lang="es-ES" dirty="0"/>
              <a:t>At ISSF, we place </a:t>
            </a:r>
            <a:r>
              <a:rPr lang="es-ES" b="1" dirty="0"/>
              <a:t>great importance on incorporating fishers’ perspectives and actively involving them</a:t>
            </a:r>
            <a:r>
              <a:rPr lang="es-ES" dirty="0"/>
              <a:t> in research from the very beginning. </a:t>
            </a: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s-ES" dirty="0"/>
          </a:p>
          <a:p>
            <a:r>
              <a:rPr lang="es-ES" dirty="0"/>
              <a:t>To achieve this, we:</a:t>
            </a:r>
          </a:p>
          <a:p>
            <a:pPr marL="285750" indent="-285750">
              <a:buFontTx/>
              <a:buChar char="-"/>
            </a:pPr>
            <a:endParaRPr lang="es-ES_tradnl" dirty="0"/>
          </a:p>
          <a:p>
            <a:pPr marL="285750" indent="-285750">
              <a:buFontTx/>
              <a:buChar char="-"/>
            </a:pPr>
            <a:r>
              <a:rPr lang="es-ES_tradnl" dirty="0"/>
              <a:t>Listen and learn from fishers to find best bycatch practices with their help</a:t>
            </a:r>
          </a:p>
          <a:p>
            <a:pPr marL="285750" indent="-285750">
              <a:buFontTx/>
              <a:buChar char="-"/>
            </a:pPr>
            <a:endParaRPr lang="es-ES_tradnl" dirty="0"/>
          </a:p>
          <a:p>
            <a:pPr marL="285750" indent="-285750">
              <a:buFontTx/>
              <a:buChar char="-"/>
            </a:pPr>
            <a:r>
              <a:rPr lang="es-ES_tradnl" dirty="0"/>
              <a:t>Design appropriate bycatch reducing measures that suit best </a:t>
            </a:r>
            <a:r>
              <a:rPr lang="es-ES_tradnl" dirty="0" err="1"/>
              <a:t>each</a:t>
            </a:r>
            <a:r>
              <a:rPr lang="es-ES_tradnl" dirty="0"/>
              <a:t> </a:t>
            </a:r>
            <a:r>
              <a:rPr lang="es-ES_tradnl" dirty="0" err="1"/>
              <a:t>fleet</a:t>
            </a:r>
            <a:r>
              <a:rPr lang="es-ES_tradnl" dirty="0"/>
              <a:t> and </a:t>
            </a:r>
            <a:r>
              <a:rPr lang="es-ES_tradnl" dirty="0" err="1"/>
              <a:t>ocean</a:t>
            </a:r>
            <a:endParaRPr lang="es-ES_tradnl" dirty="0"/>
          </a:p>
          <a:p>
            <a:pPr marL="285750" indent="-285750">
              <a:buFontTx/>
              <a:buChar char="-"/>
            </a:pPr>
            <a:endParaRPr lang="es-ES_tradnl" dirty="0"/>
          </a:p>
          <a:p>
            <a:pPr marL="285750" indent="-285750">
              <a:buFontTx/>
              <a:buChar char="-"/>
            </a:pPr>
            <a:r>
              <a:rPr lang="es-ES_tradnl" dirty="0" err="1"/>
              <a:t>Scientist</a:t>
            </a:r>
            <a:r>
              <a:rPr lang="es-ES_tradnl" dirty="0"/>
              <a:t> </a:t>
            </a:r>
            <a:r>
              <a:rPr lang="es-ES_tradnl" dirty="0" err="1"/>
              <a:t>pass</a:t>
            </a:r>
            <a:r>
              <a:rPr lang="es-ES_tradnl" dirty="0"/>
              <a:t> </a:t>
            </a:r>
            <a:r>
              <a:rPr lang="es-ES_tradnl" dirty="0" err="1"/>
              <a:t>information</a:t>
            </a:r>
            <a:r>
              <a:rPr lang="es-ES_tradnl" dirty="0"/>
              <a:t> </a:t>
            </a:r>
            <a:r>
              <a:rPr lang="es-ES_tradnl" dirty="0" err="1"/>
              <a:t>to</a:t>
            </a:r>
            <a:r>
              <a:rPr lang="es-ES_tradnl" dirty="0"/>
              <a:t> </a:t>
            </a:r>
            <a:r>
              <a:rPr lang="es-ES_tradnl" dirty="0" err="1"/>
              <a:t>fishers</a:t>
            </a:r>
            <a:r>
              <a:rPr lang="es-ES_tradnl" dirty="0"/>
              <a:t> </a:t>
            </a:r>
            <a:r>
              <a:rPr lang="es-ES_tradnl" dirty="0" err="1"/>
              <a:t>on</a:t>
            </a:r>
            <a:r>
              <a:rPr lang="es-ES_tradnl" dirty="0"/>
              <a:t> </a:t>
            </a:r>
            <a:r>
              <a:rPr lang="es-ES_tradnl" dirty="0" err="1"/>
              <a:t>the</a:t>
            </a:r>
            <a:r>
              <a:rPr lang="es-ES_tradnl" dirty="0"/>
              <a:t> </a:t>
            </a:r>
            <a:r>
              <a:rPr lang="es-ES_tradnl" dirty="0" err="1"/>
              <a:t>latests</a:t>
            </a:r>
            <a:r>
              <a:rPr lang="es-ES_tradnl" dirty="0"/>
              <a:t> </a:t>
            </a:r>
            <a:r>
              <a:rPr lang="es-ES_tradnl" dirty="0" err="1"/>
              <a:t>research</a:t>
            </a:r>
            <a:r>
              <a:rPr lang="es-ES_tradnl" dirty="0"/>
              <a:t> in </a:t>
            </a:r>
            <a:r>
              <a:rPr lang="es-ES_tradnl" dirty="0" err="1"/>
              <a:t>bycatch</a:t>
            </a:r>
            <a:r>
              <a:rPr lang="es-ES_tradnl" dirty="0"/>
              <a:t> </a:t>
            </a:r>
            <a:r>
              <a:rPr lang="es-ES_tradnl" dirty="0" err="1"/>
              <a:t>mitigation</a:t>
            </a:r>
            <a:endParaRPr lang="es-ES_tradnl" dirty="0"/>
          </a:p>
          <a:p>
            <a:pPr marL="285750" indent="-285750">
              <a:buFontTx/>
              <a:buChar char="-"/>
            </a:pPr>
            <a:endParaRPr lang="es-ES_tradnl" dirty="0"/>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In short, </a:t>
            </a:r>
            <a:r>
              <a:rPr lang="en-US" sz="1800" dirty="0">
                <a:effectLst/>
                <a:latin typeface="Calibri" panose="020F0502020204030204" pitchFamily="34" charset="0"/>
                <a:ea typeface="Calibri" panose="020F0502020204030204" pitchFamily="34" charset="0"/>
                <a:cs typeface="Times New Roman" panose="02020603050405020304" pitchFamily="18" charset="0"/>
              </a:rPr>
              <a:t>We meet/collaborate with scientist to get “possible” ideas and meet with skippers to see if those ideas make sense in the water, then we trial them and if they have potential, we develop best practices and advocate for the adoption of those best practices in RFMOs. For example, we have been advocating for the use of only non-entangling FADs without nets.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Tx/>
              <a:buChar char="-"/>
            </a:pPr>
            <a:endParaRPr lang="es-ES" dirty="0"/>
          </a:p>
          <a:p>
            <a:endParaRPr lang="es-ES" dirty="0"/>
          </a:p>
          <a:p>
            <a:endParaRPr lang="en-US" dirty="0"/>
          </a:p>
        </p:txBody>
      </p:sp>
      <p:sp>
        <p:nvSpPr>
          <p:cNvPr id="4" name="Slide Number Placeholder 3">
            <a:extLst>
              <a:ext uri="{FF2B5EF4-FFF2-40B4-BE49-F238E27FC236}">
                <a16:creationId xmlns:a16="http://schemas.microsoft.com/office/drawing/2014/main" id="{F5D56F0D-7190-FDCB-2C60-1C31FD1E84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8086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73BA5-D9A2-B8EC-18FB-8ADAA4477E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12DE6-CD91-1625-E895-6112B94AD6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48804-D04D-E5B7-9D1C-628E7C1E3617}"/>
              </a:ext>
            </a:extLst>
          </p:cNvPr>
          <p:cNvSpPr>
            <a:spLocks noGrp="1"/>
          </p:cNvSpPr>
          <p:nvPr>
            <p:ph type="body" idx="1"/>
          </p:nvPr>
        </p:nvSpPr>
        <p:spPr/>
        <p:txBody>
          <a:bodyPr/>
          <a:lstStyle/>
          <a:p>
            <a:endParaRPr lang="es-ES"/>
          </a:p>
          <a:p>
            <a:r>
              <a:rPr lang="es-ES" err="1"/>
              <a:t>We</a:t>
            </a:r>
            <a:r>
              <a:rPr lang="es-ES"/>
              <a:t> </a:t>
            </a:r>
            <a:r>
              <a:rPr lang="es-ES" err="1"/>
              <a:t>have</a:t>
            </a:r>
            <a:r>
              <a:rPr lang="es-ES"/>
              <a:t> </a:t>
            </a:r>
            <a:r>
              <a:rPr lang="es-ES" err="1"/>
              <a:t>conducted</a:t>
            </a:r>
            <a:r>
              <a:rPr lang="es-ES"/>
              <a:t> </a:t>
            </a:r>
            <a:r>
              <a:rPr lang="es-ES" err="1"/>
              <a:t>numerous</a:t>
            </a:r>
            <a:r>
              <a:rPr lang="es-ES"/>
              <a:t> workshops </a:t>
            </a:r>
            <a:r>
              <a:rPr lang="es-ES" err="1"/>
              <a:t>with</a:t>
            </a:r>
            <a:r>
              <a:rPr lang="es-ES"/>
              <a:t> </a:t>
            </a:r>
            <a:r>
              <a:rPr lang="es-ES" err="1"/>
              <a:t>key</a:t>
            </a:r>
            <a:r>
              <a:rPr lang="es-ES"/>
              <a:t> </a:t>
            </a:r>
            <a:r>
              <a:rPr lang="es-ES" err="1"/>
              <a:t>fleets</a:t>
            </a:r>
            <a:r>
              <a:rPr lang="es-ES"/>
              <a:t> </a:t>
            </a:r>
            <a:r>
              <a:rPr lang="es-ES" err="1"/>
              <a:t>across</a:t>
            </a:r>
            <a:r>
              <a:rPr lang="es-ES"/>
              <a:t> </a:t>
            </a:r>
            <a:r>
              <a:rPr lang="es-ES" err="1"/>
              <a:t>the</a:t>
            </a:r>
            <a:r>
              <a:rPr lang="es-ES"/>
              <a:t> </a:t>
            </a:r>
            <a:r>
              <a:rPr lang="es-ES" err="1"/>
              <a:t>three</a:t>
            </a:r>
            <a:r>
              <a:rPr lang="es-ES"/>
              <a:t> </a:t>
            </a:r>
            <a:r>
              <a:rPr lang="es-ES" err="1"/>
              <a:t>oceans</a:t>
            </a:r>
            <a:r>
              <a:rPr lang="es-ES"/>
              <a:t>. </a:t>
            </a:r>
            <a:r>
              <a:rPr lang="es-ES" err="1"/>
              <a:t>These</a:t>
            </a:r>
            <a:r>
              <a:rPr lang="es-ES"/>
              <a:t> workshops are </a:t>
            </a:r>
            <a:r>
              <a:rPr lang="es-ES" err="1"/>
              <a:t>designed</a:t>
            </a:r>
            <a:r>
              <a:rPr lang="es-ES" b="1"/>
              <a:t> </a:t>
            </a:r>
            <a:r>
              <a:rPr lang="es-ES" b="1" err="1"/>
              <a:t>to</a:t>
            </a:r>
            <a:r>
              <a:rPr lang="es-ES" b="1"/>
              <a:t> </a:t>
            </a:r>
            <a:r>
              <a:rPr lang="es-ES" b="1" err="1"/>
              <a:t>facilitate</a:t>
            </a:r>
            <a:r>
              <a:rPr lang="es-ES" b="1"/>
              <a:t> </a:t>
            </a:r>
            <a:r>
              <a:rPr lang="es-ES" b="1" err="1"/>
              <a:t>two-way</a:t>
            </a:r>
            <a:r>
              <a:rPr lang="es-ES" b="1"/>
              <a:t> </a:t>
            </a:r>
            <a:r>
              <a:rPr lang="es-ES" b="1" err="1"/>
              <a:t>knowledge</a:t>
            </a:r>
            <a:r>
              <a:rPr lang="es-ES" b="1"/>
              <a:t> </a:t>
            </a:r>
            <a:r>
              <a:rPr lang="es-ES" b="1" err="1"/>
              <a:t>exchange</a:t>
            </a:r>
            <a:r>
              <a:rPr lang="es-ES" b="1"/>
              <a:t> </a:t>
            </a:r>
            <a:r>
              <a:rPr lang="es-ES" b="1" err="1"/>
              <a:t>between</a:t>
            </a:r>
            <a:r>
              <a:rPr lang="es-ES" b="1"/>
              <a:t> </a:t>
            </a:r>
            <a:r>
              <a:rPr lang="es-ES" b="1" err="1"/>
              <a:t>scientists</a:t>
            </a:r>
            <a:r>
              <a:rPr lang="es-ES" b="1"/>
              <a:t> and </a:t>
            </a:r>
            <a:r>
              <a:rPr lang="es-ES" b="1" err="1"/>
              <a:t>fishers</a:t>
            </a:r>
            <a:r>
              <a:rPr lang="es-ES"/>
              <a:t>, as </a:t>
            </a:r>
            <a:r>
              <a:rPr lang="es-ES" err="1"/>
              <a:t>well</a:t>
            </a:r>
            <a:r>
              <a:rPr lang="es-ES"/>
              <a:t> as </a:t>
            </a:r>
            <a:r>
              <a:rPr lang="es-ES" err="1"/>
              <a:t>to</a:t>
            </a:r>
            <a:r>
              <a:rPr lang="es-ES"/>
              <a:t> </a:t>
            </a:r>
            <a:r>
              <a:rPr lang="es-ES" b="1" err="1"/>
              <a:t>develop</a:t>
            </a:r>
            <a:r>
              <a:rPr lang="es-ES" b="1"/>
              <a:t> </a:t>
            </a:r>
            <a:r>
              <a:rPr lang="es-ES" b="1" err="1"/>
              <a:t>best</a:t>
            </a:r>
            <a:r>
              <a:rPr lang="es-ES" b="1"/>
              <a:t> </a:t>
            </a:r>
            <a:r>
              <a:rPr lang="es-ES" b="1" err="1"/>
              <a:t>practices</a:t>
            </a:r>
            <a:r>
              <a:rPr lang="es-ES" b="1"/>
              <a:t>. </a:t>
            </a:r>
            <a:r>
              <a:rPr lang="es-ES" err="1"/>
              <a:t>Since</a:t>
            </a:r>
            <a:r>
              <a:rPr lang="es-ES"/>
              <a:t> </a:t>
            </a:r>
            <a:r>
              <a:rPr lang="es-ES" err="1"/>
              <a:t>this</a:t>
            </a:r>
            <a:r>
              <a:rPr lang="es-ES"/>
              <a:t> </a:t>
            </a:r>
            <a:r>
              <a:rPr lang="es-ES" err="1"/>
              <a:t>is</a:t>
            </a:r>
            <a:r>
              <a:rPr lang="es-ES"/>
              <a:t> a global </a:t>
            </a:r>
            <a:r>
              <a:rPr lang="es-ES" err="1"/>
              <a:t>effort</a:t>
            </a:r>
            <a:r>
              <a:rPr lang="es-ES"/>
              <a:t>, </a:t>
            </a:r>
            <a:r>
              <a:rPr lang="es-ES" err="1"/>
              <a:t>it</a:t>
            </a:r>
            <a:r>
              <a:rPr lang="es-ES"/>
              <a:t> </a:t>
            </a:r>
            <a:r>
              <a:rPr lang="es-ES" err="1"/>
              <a:t>enables</a:t>
            </a:r>
            <a:r>
              <a:rPr lang="es-ES"/>
              <a:t> </a:t>
            </a:r>
            <a:r>
              <a:rPr lang="es-ES" err="1"/>
              <a:t>us</a:t>
            </a:r>
            <a:r>
              <a:rPr lang="es-ES"/>
              <a:t> </a:t>
            </a:r>
            <a:r>
              <a:rPr lang="es-ES" err="1"/>
              <a:t>to</a:t>
            </a:r>
            <a:r>
              <a:rPr lang="es-ES"/>
              <a:t> </a:t>
            </a:r>
            <a:r>
              <a:rPr lang="es-ES" b="1"/>
              <a:t>share </a:t>
            </a:r>
            <a:r>
              <a:rPr lang="es-ES" b="1" err="1"/>
              <a:t>successful</a:t>
            </a:r>
            <a:r>
              <a:rPr lang="es-ES" b="1"/>
              <a:t> ideas and </a:t>
            </a:r>
            <a:r>
              <a:rPr lang="es-ES" b="1" err="1"/>
              <a:t>practices</a:t>
            </a:r>
            <a:r>
              <a:rPr lang="es-ES" b="1"/>
              <a:t> </a:t>
            </a:r>
            <a:r>
              <a:rPr lang="es-ES" b="1" err="1"/>
              <a:t>from</a:t>
            </a:r>
            <a:r>
              <a:rPr lang="es-ES" b="1"/>
              <a:t> </a:t>
            </a:r>
            <a:r>
              <a:rPr lang="es-ES" b="1" err="1"/>
              <a:t>one</a:t>
            </a:r>
            <a:r>
              <a:rPr lang="es-ES" b="1"/>
              <a:t> </a:t>
            </a:r>
            <a:r>
              <a:rPr lang="es-ES" b="1" err="1"/>
              <a:t>region</a:t>
            </a:r>
            <a:r>
              <a:rPr lang="es-ES" b="1"/>
              <a:t> </a:t>
            </a:r>
            <a:r>
              <a:rPr lang="es-ES" b="1" err="1"/>
              <a:t>or</a:t>
            </a:r>
            <a:r>
              <a:rPr lang="es-ES" b="1"/>
              <a:t> </a:t>
            </a:r>
            <a:r>
              <a:rPr lang="es-ES" b="1" err="1"/>
              <a:t>fleet</a:t>
            </a:r>
            <a:r>
              <a:rPr lang="es-ES" b="1"/>
              <a:t> </a:t>
            </a:r>
            <a:r>
              <a:rPr lang="es-ES" b="1" err="1"/>
              <a:t>with</a:t>
            </a:r>
            <a:r>
              <a:rPr lang="es-ES" b="1"/>
              <a:t> </a:t>
            </a:r>
            <a:r>
              <a:rPr lang="es-ES" b="1" err="1"/>
              <a:t>others</a:t>
            </a:r>
            <a:r>
              <a:rPr lang="es-ES"/>
              <a:t>, </a:t>
            </a:r>
            <a:r>
              <a:rPr lang="es-ES" err="1"/>
              <a:t>amplifying</a:t>
            </a:r>
            <a:r>
              <a:rPr lang="es-ES"/>
              <a:t> </a:t>
            </a:r>
            <a:r>
              <a:rPr lang="es-ES" err="1"/>
              <a:t>their</a:t>
            </a:r>
            <a:r>
              <a:rPr lang="es-ES"/>
              <a:t> </a:t>
            </a:r>
            <a:r>
              <a:rPr lang="es-ES" err="1"/>
              <a:t>impact</a:t>
            </a:r>
            <a:r>
              <a:rPr lang="es-ES"/>
              <a:t> </a:t>
            </a:r>
            <a:r>
              <a:rPr lang="es-ES" err="1"/>
              <a:t>on</a:t>
            </a:r>
            <a:r>
              <a:rPr lang="es-ES"/>
              <a:t> a global </a:t>
            </a:r>
            <a:r>
              <a:rPr lang="es-ES" err="1"/>
              <a:t>scale</a:t>
            </a:r>
            <a:endParaRPr lang="es-ES"/>
          </a:p>
          <a:p>
            <a:endParaRPr lang="es-E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Calibri" panose="020F0502020204030204" pitchFamily="34" charset="0"/>
                <a:cs typeface="Times New Roman" panose="02020603050405020304" pitchFamily="18" charset="0"/>
              </a:rPr>
              <a:t>In the last 11 years we have organized around 135 Skipper Workshops around the world (in the main PS fishing ports) with more than 4900 skippers and crews participating in those skipper workshops.</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p>
            <a:endParaRPr lang="es-ES"/>
          </a:p>
          <a:p>
            <a:endParaRPr lang="en-US"/>
          </a:p>
        </p:txBody>
      </p:sp>
      <p:sp>
        <p:nvSpPr>
          <p:cNvPr id="4" name="Slide Number Placeholder 3">
            <a:extLst>
              <a:ext uri="{FF2B5EF4-FFF2-40B4-BE49-F238E27FC236}">
                <a16:creationId xmlns:a16="http://schemas.microsoft.com/office/drawing/2014/main" id="{2B340688-5541-BC44-007E-EE2E9D4780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2187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03A83-276B-23E0-0B65-6E5D4DE56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E44D23-D3EA-7E5D-E8B5-8B541A180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6C297C-E4BB-D347-DFC0-5C14663AD7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err="1"/>
              <a:t>The</a:t>
            </a:r>
            <a:r>
              <a:rPr lang="es-ES"/>
              <a:t> </a:t>
            </a:r>
            <a:r>
              <a:rPr lang="es-ES" err="1"/>
              <a:t>research</a:t>
            </a:r>
            <a:r>
              <a:rPr lang="es-ES"/>
              <a:t> </a:t>
            </a:r>
            <a:r>
              <a:rPr lang="es-ES" err="1"/>
              <a:t>to</a:t>
            </a:r>
            <a:r>
              <a:rPr lang="es-ES"/>
              <a:t> test new ideas has </a:t>
            </a:r>
            <a:r>
              <a:rPr lang="es-ES" err="1"/>
              <a:t>been</a:t>
            </a:r>
            <a:r>
              <a:rPr lang="es-ES"/>
              <a:t> </a:t>
            </a:r>
            <a:r>
              <a:rPr lang="es-ES" err="1"/>
              <a:t>carried</a:t>
            </a:r>
            <a:r>
              <a:rPr lang="es-ES"/>
              <a:t> </a:t>
            </a:r>
            <a:r>
              <a:rPr lang="es-ES" err="1"/>
              <a:t>out</a:t>
            </a:r>
            <a:r>
              <a:rPr lang="es-ES"/>
              <a:t> in </a:t>
            </a:r>
            <a:r>
              <a:rPr lang="es-ES" err="1"/>
              <a:t>the</a:t>
            </a:r>
            <a:r>
              <a:rPr lang="es-ES"/>
              <a:t> </a:t>
            </a:r>
            <a:r>
              <a:rPr lang="es-ES" err="1"/>
              <a:t>three</a:t>
            </a:r>
            <a:r>
              <a:rPr lang="es-ES"/>
              <a:t> tropical </a:t>
            </a:r>
            <a:r>
              <a:rPr lang="es-ES" err="1"/>
              <a:t>oceans</a:t>
            </a:r>
            <a:r>
              <a:rPr lang="es-ES"/>
              <a:t> </a:t>
            </a:r>
            <a:r>
              <a:rPr lang="es-ES" err="1"/>
              <a:t>through</a:t>
            </a:r>
            <a:r>
              <a:rPr lang="es-ES"/>
              <a:t> </a:t>
            </a:r>
            <a:r>
              <a:rPr lang="es-ES" err="1"/>
              <a:t>various</a:t>
            </a:r>
            <a:r>
              <a:rPr lang="es-ES"/>
              <a:t> </a:t>
            </a:r>
            <a:r>
              <a:rPr lang="es-ES" err="1"/>
              <a:t>approaches</a:t>
            </a:r>
            <a:r>
              <a:rPr lang="es-ES"/>
              <a:t>: </a:t>
            </a:r>
            <a:r>
              <a:rPr lang="es-ES" err="1"/>
              <a:t>dedicated</a:t>
            </a:r>
            <a:r>
              <a:rPr lang="es-ES"/>
              <a:t> </a:t>
            </a:r>
            <a:r>
              <a:rPr lang="es-ES" err="1"/>
              <a:t>research</a:t>
            </a:r>
            <a:r>
              <a:rPr lang="es-ES"/>
              <a:t> </a:t>
            </a:r>
            <a:r>
              <a:rPr lang="es-ES" err="1"/>
              <a:t>cruises</a:t>
            </a:r>
            <a:r>
              <a:rPr lang="es-ES"/>
              <a:t> </a:t>
            </a:r>
            <a:r>
              <a:rPr lang="es-ES" err="1"/>
              <a:t>on</a:t>
            </a:r>
            <a:r>
              <a:rPr lang="es-ES"/>
              <a:t> </a:t>
            </a:r>
            <a:r>
              <a:rPr lang="es-ES" err="1"/>
              <a:t>specialized</a:t>
            </a:r>
            <a:r>
              <a:rPr lang="es-ES"/>
              <a:t> </a:t>
            </a:r>
            <a:r>
              <a:rPr lang="es-ES" err="1"/>
              <a:t>vessels</a:t>
            </a:r>
            <a:r>
              <a:rPr lang="es-ES"/>
              <a:t>, </a:t>
            </a:r>
            <a:r>
              <a:rPr lang="es-ES" err="1"/>
              <a:t>opportunistic</a:t>
            </a:r>
            <a:r>
              <a:rPr lang="es-ES"/>
              <a:t> </a:t>
            </a:r>
            <a:r>
              <a:rPr lang="es-ES" err="1"/>
              <a:t>studies</a:t>
            </a:r>
            <a:r>
              <a:rPr lang="es-ES"/>
              <a:t> </a:t>
            </a:r>
            <a:r>
              <a:rPr lang="es-ES" err="1"/>
              <a:t>conducted</a:t>
            </a:r>
            <a:r>
              <a:rPr lang="es-ES"/>
              <a:t> </a:t>
            </a:r>
            <a:r>
              <a:rPr lang="es-ES" err="1"/>
              <a:t>during</a:t>
            </a:r>
            <a:r>
              <a:rPr lang="es-ES"/>
              <a:t> </a:t>
            </a:r>
            <a:r>
              <a:rPr lang="es-ES" err="1"/>
              <a:t>fishing</a:t>
            </a:r>
            <a:r>
              <a:rPr lang="es-ES"/>
              <a:t> </a:t>
            </a:r>
            <a:r>
              <a:rPr lang="es-ES" err="1"/>
              <a:t>trips</a:t>
            </a:r>
            <a:r>
              <a:rPr lang="es-ES"/>
              <a:t> </a:t>
            </a:r>
            <a:r>
              <a:rPr lang="es-ES" err="1"/>
              <a:t>aboard</a:t>
            </a:r>
            <a:r>
              <a:rPr lang="es-ES"/>
              <a:t> </a:t>
            </a:r>
            <a:r>
              <a:rPr lang="es-ES" err="1"/>
              <a:t>purse</a:t>
            </a:r>
            <a:r>
              <a:rPr lang="es-ES"/>
              <a:t> </a:t>
            </a:r>
            <a:r>
              <a:rPr lang="es-ES" err="1"/>
              <a:t>seiners</a:t>
            </a:r>
            <a:r>
              <a:rPr lang="es-ES"/>
              <a:t>, and </a:t>
            </a:r>
            <a:r>
              <a:rPr lang="es-ES" err="1"/>
              <a:t>controlled</a:t>
            </a:r>
            <a:r>
              <a:rPr lang="es-ES"/>
              <a:t> </a:t>
            </a:r>
            <a:r>
              <a:rPr lang="es-ES" err="1"/>
              <a:t>experiments</a:t>
            </a:r>
            <a:r>
              <a:rPr lang="es-ES"/>
              <a:t>, </a:t>
            </a:r>
            <a:r>
              <a:rPr lang="es-ES" err="1"/>
              <a:t>such</a:t>
            </a:r>
            <a:r>
              <a:rPr lang="es-ES"/>
              <a:t> as </a:t>
            </a:r>
            <a:r>
              <a:rPr lang="es-ES" err="1"/>
              <a:t>those</a:t>
            </a:r>
            <a:r>
              <a:rPr lang="es-ES"/>
              <a:t> </a:t>
            </a:r>
            <a:r>
              <a:rPr lang="es-ES" err="1"/>
              <a:t>focusing</a:t>
            </a:r>
            <a:r>
              <a:rPr lang="es-ES"/>
              <a:t> </a:t>
            </a:r>
            <a:r>
              <a:rPr lang="es-ES" err="1"/>
              <a:t>on</a:t>
            </a:r>
            <a:r>
              <a:rPr lang="es-ES"/>
              <a:t> </a:t>
            </a:r>
            <a:r>
              <a:rPr lang="es-ES" err="1"/>
              <a:t>acoustics</a:t>
            </a:r>
            <a:r>
              <a:rPr lang="es-ES"/>
              <a:t> </a:t>
            </a:r>
            <a:r>
              <a:rPr lang="es-ES" err="1"/>
              <a:t>or</a:t>
            </a:r>
            <a:r>
              <a:rPr lang="es-ES"/>
              <a:t> </a:t>
            </a:r>
            <a:r>
              <a:rPr lang="es-ES" err="1"/>
              <a:t>biodegradability</a:t>
            </a:r>
            <a:endParaRPr lang="es-ES"/>
          </a:p>
          <a:p>
            <a:endParaRPr lang="es-E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In the last 15 years around 23 research activities on research cruises from acoustic mitigation, to development and deployment of </a:t>
            </a:r>
            <a:r>
              <a:rPr lang="en-US" sz="1800" err="1">
                <a:effectLst/>
                <a:latin typeface="Calibri" panose="020F0502020204030204" pitchFamily="34" charset="0"/>
                <a:ea typeface="Calibri" panose="020F0502020204030204" pitchFamily="34" charset="0"/>
                <a:cs typeface="Times New Roman" panose="02020603050405020304" pitchFamily="18" charset="0"/>
              </a:rPr>
              <a:t>biodeagradable</a:t>
            </a:r>
            <a:r>
              <a:rPr lang="en-US" sz="1800">
                <a:effectLst/>
                <a:latin typeface="Calibri" panose="020F0502020204030204" pitchFamily="34" charset="0"/>
                <a:ea typeface="Calibri" panose="020F0502020204030204" pitchFamily="34" charset="0"/>
                <a:cs typeface="Times New Roman" panose="02020603050405020304" pitchFamily="18" charset="0"/>
              </a:rPr>
              <a:t> FADs, </a:t>
            </a:r>
            <a:r>
              <a:rPr lang="en-US" sz="1800" err="1">
                <a:effectLst/>
                <a:latin typeface="Calibri" panose="020F0502020204030204" pitchFamily="34" charset="0"/>
                <a:ea typeface="Calibri" panose="020F0502020204030204" pitchFamily="34" charset="0"/>
                <a:cs typeface="Times New Roman" panose="02020603050405020304" pitchFamily="18" charset="0"/>
              </a:rPr>
              <a:t>etc</a:t>
            </a:r>
            <a:r>
              <a:rPr lang="en-US" sz="1800">
                <a:effectLst/>
                <a:latin typeface="Calibri" panose="020F0502020204030204" pitchFamily="34" charset="0"/>
                <a:ea typeface="Calibri" panose="020F0502020204030204" pitchFamily="34" charset="0"/>
                <a:cs typeface="Times New Roman" panose="02020603050405020304" pitchFamily="18" charset="0"/>
              </a:rPr>
              <a:t>… have been conducted.</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p>
            <a:endParaRPr lang="es-ES"/>
          </a:p>
          <a:p>
            <a:endParaRPr lang="en-US"/>
          </a:p>
        </p:txBody>
      </p:sp>
      <p:sp>
        <p:nvSpPr>
          <p:cNvPr id="4" name="Slide Number Placeholder 3">
            <a:extLst>
              <a:ext uri="{FF2B5EF4-FFF2-40B4-BE49-F238E27FC236}">
                <a16:creationId xmlns:a16="http://schemas.microsoft.com/office/drawing/2014/main" id="{791C02DB-6E7A-0BAA-B92F-E6F038EC6D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5247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t>Hierarchical steps in the bycatch mitigation. </a:t>
            </a:r>
          </a:p>
          <a:p>
            <a:br>
              <a:rPr lang="es-ES">
                <a:effectLst/>
                <a:latin typeface="Helvetica" pitchFamily="2" charset="0"/>
              </a:rPr>
            </a:br>
            <a:r>
              <a:rPr lang="es-ES" err="1">
                <a:effectLst/>
                <a:latin typeface="Helvetica" pitchFamily="2" charset="0"/>
              </a:rPr>
              <a:t>From</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bycatch</a:t>
            </a:r>
            <a:r>
              <a:rPr lang="es-ES">
                <a:effectLst/>
                <a:latin typeface="Helvetica" pitchFamily="2" charset="0"/>
              </a:rPr>
              <a:t> </a:t>
            </a:r>
            <a:r>
              <a:rPr lang="es-ES" err="1">
                <a:effectLst/>
                <a:latin typeface="Helvetica" pitchFamily="2" charset="0"/>
              </a:rPr>
              <a:t>which</a:t>
            </a:r>
            <a:r>
              <a:rPr lang="es-ES">
                <a:effectLst/>
                <a:latin typeface="Helvetica" pitchFamily="2" charset="0"/>
              </a:rPr>
              <a:t> are </a:t>
            </a:r>
            <a:r>
              <a:rPr lang="es-ES" err="1">
                <a:effectLst/>
                <a:latin typeface="Helvetica" pitchFamily="2" charset="0"/>
              </a:rPr>
              <a:t>considered</a:t>
            </a:r>
            <a:r>
              <a:rPr lang="es-ES">
                <a:effectLst/>
                <a:latin typeface="Helvetica" pitchFamily="2" charset="0"/>
              </a:rPr>
              <a:t> </a:t>
            </a:r>
            <a:r>
              <a:rPr lang="es-ES" err="1">
                <a:effectLst/>
                <a:latin typeface="Helvetica" pitchFamily="2" charset="0"/>
              </a:rPr>
              <a:t>before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minimize</a:t>
            </a:r>
            <a:r>
              <a:rPr lang="es-ES">
                <a:effectLst/>
                <a:latin typeface="Helvetica" pitchFamily="2" charset="0"/>
              </a:rPr>
              <a:t> catch </a:t>
            </a:r>
            <a:r>
              <a:rPr lang="es-ES" err="1">
                <a:effectLst/>
                <a:latin typeface="Helvetica" pitchFamily="2" charset="0"/>
              </a:rPr>
              <a:t>risk</a:t>
            </a:r>
            <a:r>
              <a:rPr lang="es-ES">
                <a:effectLst/>
                <a:latin typeface="Helvetica" pitchFamily="2" charset="0"/>
              </a:rPr>
              <a:t>. </a:t>
            </a:r>
            <a:r>
              <a:rPr lang="es-ES" err="1">
                <a:effectLst/>
                <a:latin typeface="Helvetica" pitchFamily="2" charset="0"/>
              </a:rPr>
              <a:t>These</a:t>
            </a:r>
            <a:r>
              <a:rPr lang="es-ES">
                <a:effectLst/>
                <a:latin typeface="Helvetica" pitchFamily="2" charset="0"/>
              </a:rPr>
              <a:t> are </a:t>
            </a:r>
            <a:r>
              <a:rPr lang="es-ES" err="1">
                <a:effectLst/>
                <a:latin typeface="Helvetica" pitchFamily="2" charset="0"/>
              </a:rPr>
              <a:t>then</a:t>
            </a:r>
            <a:r>
              <a:rPr lang="es-ES">
                <a:effectLst/>
                <a:latin typeface="Helvetica" pitchFamily="2" charset="0"/>
              </a:rPr>
              <a:t> </a:t>
            </a:r>
            <a:r>
              <a:rPr lang="es-ES" err="1">
                <a:effectLst/>
                <a:latin typeface="Helvetica" pitchFamily="2" charset="0"/>
              </a:rPr>
              <a:t>followed</a:t>
            </a:r>
            <a:r>
              <a:rPr lang="es-ES">
                <a:effectLst/>
                <a:latin typeface="Helvetica" pitchFamily="2" charset="0"/>
              </a:rPr>
              <a:t> </a:t>
            </a:r>
            <a:r>
              <a:rPr lang="es-ES" err="1">
                <a:effectLst/>
                <a:latin typeface="Helvetica" pitchFamily="2" charset="0"/>
              </a:rPr>
              <a:t>by</a:t>
            </a:r>
            <a:r>
              <a:rPr lang="es-ES">
                <a:effectLst/>
                <a:latin typeface="Helvetica" pitchFamily="2" charset="0"/>
              </a:rPr>
              <a:t> </a:t>
            </a:r>
            <a:r>
              <a:rPr lang="es-ES" err="1">
                <a:effectLst/>
                <a:latin typeface="Helvetica" pitchFamily="2" charset="0"/>
              </a:rPr>
              <a:t>remediation</a:t>
            </a:r>
            <a:r>
              <a:rPr lang="es-ES">
                <a:effectLst/>
                <a:latin typeface="Helvetica" pitchFamily="2" charset="0"/>
              </a:rPr>
              <a:t> </a:t>
            </a:r>
            <a:r>
              <a:rPr lang="es-ES" err="1">
                <a:effectLst/>
                <a:latin typeface="Helvetica" pitchFamily="2" charset="0"/>
              </a:rPr>
              <a:t>interventions</a:t>
            </a:r>
            <a:r>
              <a:rPr lang="es-ES">
                <a:effectLst/>
                <a:latin typeface="Helvetica" pitchFamily="2" charset="0"/>
              </a:rPr>
              <a:t> </a:t>
            </a:r>
            <a:r>
              <a:rPr lang="es-ES" err="1">
                <a:effectLst/>
                <a:latin typeface="Helvetica" pitchFamily="2" charset="0"/>
              </a:rPr>
              <a:t>that</a:t>
            </a:r>
            <a:r>
              <a:rPr lang="es-ES">
                <a:effectLst/>
                <a:latin typeface="Helvetica" pitchFamily="2" charset="0"/>
              </a:rPr>
              <a:t> reduce </a:t>
            </a:r>
            <a:r>
              <a:rPr lang="es-ES" err="1">
                <a:effectLst/>
                <a:latin typeface="Helvetica" pitchFamily="2" charset="0"/>
              </a:rPr>
              <a:t>fishing</a:t>
            </a:r>
            <a:r>
              <a:rPr lang="es-ES">
                <a:effectLst/>
                <a:latin typeface="Helvetica" pitchFamily="2" charset="0"/>
              </a:rPr>
              <a:t> </a:t>
            </a:r>
            <a:r>
              <a:rPr lang="es-ES" err="1">
                <a:effectLst/>
                <a:latin typeface="Helvetica" pitchFamily="2" charset="0"/>
              </a:rPr>
              <a:t>mortality</a:t>
            </a:r>
            <a:r>
              <a:rPr lang="es-ES">
                <a:effectLst/>
                <a:latin typeface="Helvetica" pitchFamily="2" charset="0"/>
              </a:rPr>
              <a:t>. </a:t>
            </a:r>
            <a:r>
              <a:rPr lang="es-ES" err="1">
                <a:effectLst/>
                <a:latin typeface="Helvetica" pitchFamily="2" charset="0"/>
              </a:rPr>
              <a:t>Finally</a:t>
            </a:r>
            <a:r>
              <a:rPr lang="es-ES">
                <a:effectLst/>
                <a:latin typeface="Helvetica" pitchFamily="2" charset="0"/>
              </a:rPr>
              <a:t>, </a:t>
            </a:r>
            <a:r>
              <a:rPr lang="es-ES" err="1">
                <a:effectLst/>
                <a:latin typeface="Helvetica" pitchFamily="2" charset="0"/>
              </a:rPr>
              <a:t>direct</a:t>
            </a:r>
            <a:r>
              <a:rPr lang="es-ES">
                <a:effectLst/>
                <a:latin typeface="Helvetica" pitchFamily="2" charset="0"/>
              </a:rPr>
              <a:t>, </a:t>
            </a:r>
            <a:r>
              <a:rPr lang="es-ES" err="1">
                <a:effectLst/>
                <a:latin typeface="Helvetica" pitchFamily="2" charset="0"/>
              </a:rPr>
              <a:t>compensatory</a:t>
            </a:r>
            <a:r>
              <a:rPr lang="es-ES">
                <a:effectLst/>
                <a:latin typeface="Helvetica" pitchFamily="2" charset="0"/>
              </a:rPr>
              <a:t> </a:t>
            </a:r>
            <a:r>
              <a:rPr lang="es-ES" err="1">
                <a:effectLst/>
                <a:latin typeface="Helvetica" pitchFamily="2" charset="0"/>
              </a:rPr>
              <a:t>offsets</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restore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impacts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were</a:t>
            </a:r>
            <a:r>
              <a:rPr lang="es-ES">
                <a:effectLst/>
                <a:latin typeface="Helvetica" pitchFamily="2" charset="0"/>
              </a:rPr>
              <a:t> </a:t>
            </a:r>
            <a:r>
              <a:rPr lang="es-ES" err="1">
                <a:effectLst/>
                <a:latin typeface="Helvetica" pitchFamily="2" charset="0"/>
              </a:rPr>
              <a:t>not</a:t>
            </a:r>
            <a:r>
              <a:rPr lang="es-ES">
                <a:effectLst/>
                <a:latin typeface="Helvetica" pitchFamily="2" charset="0"/>
              </a:rPr>
              <a:t> </a:t>
            </a:r>
            <a:r>
              <a:rPr lang="es-ES" err="1">
                <a:effectLst/>
                <a:latin typeface="Helvetica" pitchFamily="2" charset="0"/>
              </a:rPr>
              <a:t>possible</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minimize</a:t>
            </a:r>
            <a:r>
              <a:rPr lang="es-ES">
                <a:effectLst/>
                <a:latin typeface="Helvetica" pitchFamily="2" charset="0"/>
              </a:rPr>
              <a:t> and </a:t>
            </a:r>
            <a:r>
              <a:rPr lang="es-ES" err="1">
                <a:effectLst/>
                <a:latin typeface="Helvetica" pitchFamily="2" charset="0"/>
              </a:rPr>
              <a:t>remediate</a:t>
            </a:r>
            <a:r>
              <a:rPr lang="es-ES">
                <a:effectLst/>
                <a:latin typeface="Helvetica" pitchFamily="2" charset="0"/>
              </a:rPr>
              <a:t> can be </a:t>
            </a:r>
            <a:r>
              <a:rPr lang="es-ES" err="1">
                <a:effectLst/>
                <a:latin typeface="Helvetica" pitchFamily="2" charset="0"/>
              </a:rPr>
              <a:t>implemented</a:t>
            </a:r>
            <a:r>
              <a:rPr lang="es-ES">
                <a:effectLst/>
                <a:latin typeface="Helvetica" pitchFamily="2" charset="0"/>
              </a:rPr>
              <a:t> as a </a:t>
            </a:r>
            <a:r>
              <a:rPr lang="es-ES" err="1">
                <a:effectLst/>
                <a:latin typeface="Helvetica" pitchFamily="2" charset="0"/>
              </a:rPr>
              <a:t>last</a:t>
            </a:r>
            <a:r>
              <a:rPr lang="es-ES">
                <a:effectLst/>
                <a:latin typeface="Helvetica" pitchFamily="2" charset="0"/>
              </a:rPr>
              <a:t> resort. </a:t>
            </a:r>
          </a:p>
          <a:p>
            <a:endParaRPr lang="en-US" sz="1200" b="1"/>
          </a:p>
          <a:p>
            <a:r>
              <a:rPr lang="en-US" sz="1200" b="1"/>
              <a:t>There are several actions </a:t>
            </a:r>
            <a:r>
              <a:rPr lang="en-US" sz="1200"/>
              <a:t>designed by the time at which the measure takes place within the fishing operation:</a:t>
            </a:r>
          </a:p>
          <a:p>
            <a:endParaRPr lang="en-US" sz="1200">
              <a:solidFill>
                <a:srgbClr val="223E94"/>
              </a:solidFill>
            </a:endParaRPr>
          </a:p>
          <a:p>
            <a:r>
              <a:rPr lang="en-US" sz="1200">
                <a:solidFill>
                  <a:srgbClr val="223E94"/>
                </a:solidFill>
              </a:rPr>
              <a:t>From avoidance to Passive mitigation </a:t>
            </a:r>
            <a:r>
              <a:rPr lang="en-US" sz="1200"/>
              <a:t>– before the vessels are at the FAD</a:t>
            </a:r>
            <a:br>
              <a:rPr lang="en-US" sz="1200"/>
            </a:br>
            <a:r>
              <a:rPr lang="en-US" sz="1200" i="1"/>
              <a:t>e.g., non-entangling FADs; acoustic species discrimination</a:t>
            </a:r>
            <a:endParaRPr lang="en-US" sz="1200" i="1">
              <a:solidFill>
                <a:srgbClr val="223E94"/>
              </a:solidFill>
            </a:endParaRPr>
          </a:p>
          <a:p>
            <a:pPr marL="557784" indent="-374904">
              <a:spcAft>
                <a:spcPts val="2400"/>
              </a:spcAft>
              <a:buFont typeface="+mj-lt"/>
              <a:buAutoNum type="arabicPeriod"/>
            </a:pPr>
            <a:r>
              <a:rPr lang="en-US" sz="1200">
                <a:solidFill>
                  <a:srgbClr val="223E94"/>
                </a:solidFill>
              </a:rPr>
              <a:t>Avoid catching bycatch </a:t>
            </a:r>
            <a:r>
              <a:rPr lang="en-US" sz="1200"/>
              <a:t>– before setting when the vessel is at the FAD, </a:t>
            </a:r>
            <a:r>
              <a:rPr lang="en-US" sz="1200" i="1"/>
              <a:t>e.g., attraction of sharks away from FADs before setting, acoustic discrimination of species before setting</a:t>
            </a:r>
          </a:p>
          <a:p>
            <a:pPr marL="557784" indent="-374904">
              <a:spcAft>
                <a:spcPts val="2400"/>
              </a:spcAft>
              <a:buFont typeface="+mj-lt"/>
              <a:buAutoNum type="arabicPeriod"/>
            </a:pPr>
            <a:r>
              <a:rPr lang="en-US" sz="1200">
                <a:solidFill>
                  <a:srgbClr val="223E94"/>
                </a:solidFill>
              </a:rPr>
              <a:t>Release bycatch from the net</a:t>
            </a:r>
            <a:br>
              <a:rPr lang="en-US" sz="1200">
                <a:solidFill>
                  <a:srgbClr val="223E94"/>
                </a:solidFill>
              </a:rPr>
            </a:br>
            <a:r>
              <a:rPr lang="en-US" sz="1200" i="1"/>
              <a:t>e.g., release sharks and small bigeye and/or yellowfin tuna out of the net</a:t>
            </a:r>
          </a:p>
          <a:p>
            <a:pPr marL="557784" indent="-374904">
              <a:spcAft>
                <a:spcPts val="2400"/>
              </a:spcAft>
              <a:buFont typeface="+mj-lt"/>
              <a:buAutoNum type="arabicPeriod"/>
            </a:pPr>
            <a:r>
              <a:rPr lang="en-US" sz="1200">
                <a:solidFill>
                  <a:srgbClr val="223E94"/>
                </a:solidFill>
              </a:rPr>
              <a:t>Release bycatch from the deck</a:t>
            </a:r>
            <a:br>
              <a:rPr lang="en-US" sz="1200">
                <a:solidFill>
                  <a:srgbClr val="223E94"/>
                </a:solidFill>
              </a:rPr>
            </a:br>
            <a:r>
              <a:rPr lang="en-US" sz="1200" i="1"/>
              <a:t>e.g., release animals alive from the deck</a:t>
            </a:r>
          </a:p>
          <a:p>
            <a:pPr marL="557784" indent="-374904">
              <a:spcAft>
                <a:spcPts val="2400"/>
              </a:spcAft>
              <a:buFont typeface="+mj-lt"/>
              <a:buAutoNum type="arabicPeriod"/>
            </a:pPr>
            <a:r>
              <a:rPr lang="en-US" sz="1200">
                <a:solidFill>
                  <a:srgbClr val="223E94"/>
                </a:solidFill>
              </a:rPr>
              <a:t>Offsets</a:t>
            </a:r>
            <a:br>
              <a:rPr lang="en-US" sz="1200">
                <a:solidFill>
                  <a:srgbClr val="223E94"/>
                </a:solidFill>
              </a:rPr>
            </a:br>
            <a:r>
              <a:rPr lang="en-US" sz="1200" i="1"/>
              <a:t>e.g., turtle projects</a:t>
            </a:r>
          </a:p>
          <a:p>
            <a:endParaRPr lang="es-E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BC5262-6B0D-3E43-AE6B-2E0814E9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6864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E362F-F0E9-8CAC-6F12-977956808E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4BF05-D57A-1472-CD27-61EAC9E6ED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136C36-126E-AFE5-4CCB-60E069F286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09B3B0-F3B9-B5B2-6745-65E9EADB0D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5501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71424-8A1C-4162-33E8-D2495C59CE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CD4D04-F1C3-32A8-0110-DF0411157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61FAE6-AB7E-C63E-84CD-69D03D9AEC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61647C-8ACC-6416-53CB-50835380B0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20791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51E8B-7193-09FB-0314-77A429272E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E80A0-62BC-EED9-9DA4-7B0052337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E337B-4A44-A82B-3244-3D9B35F6AA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227DB5-2EE3-6147-1E86-38AF1C55CF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454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3F267-F7BF-1BBA-DBDD-EE70723D7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89A7E-61F0-9164-0014-FA4551E1F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6B288-00FA-8889-0765-D7DA0DE6347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charset="0"/>
              <a:buNone/>
              <a:tabLst/>
              <a:defRPr/>
            </a:pPr>
            <a:endParaRPr lang="en-US" b="0" i="0" baseline="0"/>
          </a:p>
          <a:p>
            <a:pPr marL="0" marR="0" lvl="0" indent="0" algn="l" defTabSz="457200" rtl="0" eaLnBrk="1" fontAlgn="auto" latinLnBrk="0" hangingPunct="1">
              <a:lnSpc>
                <a:spcPct val="100000"/>
              </a:lnSpc>
              <a:spcBef>
                <a:spcPts val="0"/>
              </a:spcBef>
              <a:spcAft>
                <a:spcPts val="0"/>
              </a:spcAft>
              <a:buClrTx/>
              <a:buSzTx/>
              <a:buFont typeface="Arial" charset="0"/>
              <a:buNone/>
              <a:tabLst/>
              <a:defRPr/>
            </a:pPr>
            <a:r>
              <a:rPr lang="es-ES" err="1"/>
              <a:t>One</a:t>
            </a:r>
            <a:r>
              <a:rPr lang="es-ES"/>
              <a:t> </a:t>
            </a:r>
            <a:r>
              <a:rPr lang="es-ES" err="1"/>
              <a:t>of</a:t>
            </a:r>
            <a:r>
              <a:rPr lang="es-ES"/>
              <a:t> </a:t>
            </a:r>
            <a:r>
              <a:rPr lang="es-ES" err="1"/>
              <a:t>our</a:t>
            </a:r>
            <a:r>
              <a:rPr lang="es-ES"/>
              <a:t> </a:t>
            </a:r>
            <a:r>
              <a:rPr lang="es-ES" err="1"/>
              <a:t>recent</a:t>
            </a:r>
            <a:r>
              <a:rPr lang="es-ES"/>
              <a:t> </a:t>
            </a:r>
            <a:r>
              <a:rPr lang="es-ES" err="1"/>
              <a:t>contributions</a:t>
            </a:r>
            <a:r>
              <a:rPr lang="es-ES"/>
              <a:t> </a:t>
            </a:r>
            <a:r>
              <a:rPr lang="es-ES" err="1"/>
              <a:t>is</a:t>
            </a:r>
            <a:r>
              <a:rPr lang="es-ES"/>
              <a:t> </a:t>
            </a:r>
            <a:r>
              <a:rPr lang="es-ES" err="1"/>
              <a:t>the</a:t>
            </a:r>
            <a:r>
              <a:rPr lang="es-ES"/>
              <a:t> innovative concept </a:t>
            </a:r>
            <a:r>
              <a:rPr lang="es-ES" err="1"/>
              <a:t>of</a:t>
            </a:r>
            <a:r>
              <a:rPr lang="es-ES"/>
              <a:t> </a:t>
            </a:r>
            <a:r>
              <a:rPr lang="es-ES" err="1"/>
              <a:t>the</a:t>
            </a:r>
            <a:r>
              <a:rPr lang="es-ES"/>
              <a:t> </a:t>
            </a:r>
            <a:r>
              <a:rPr lang="es-ES" err="1"/>
              <a:t>JellyFAD</a:t>
            </a:r>
            <a:r>
              <a:rPr lang="es-ES"/>
              <a:t>. </a:t>
            </a:r>
            <a:r>
              <a:rPr lang="es-ES" err="1"/>
              <a:t>The</a:t>
            </a:r>
            <a:r>
              <a:rPr lang="es-ES"/>
              <a:t> </a:t>
            </a:r>
            <a:r>
              <a:rPr lang="es-ES" err="1"/>
              <a:t>JellyFAD</a:t>
            </a:r>
            <a:r>
              <a:rPr lang="es-ES"/>
              <a:t>, </a:t>
            </a:r>
            <a:r>
              <a:rPr lang="es-ES" err="1"/>
              <a:t>which</a:t>
            </a:r>
            <a:r>
              <a:rPr lang="es-ES"/>
              <a:t> </a:t>
            </a:r>
            <a:r>
              <a:rPr lang="es-ES" err="1"/>
              <a:t>mimics</a:t>
            </a:r>
            <a:r>
              <a:rPr lang="es-ES"/>
              <a:t> </a:t>
            </a:r>
            <a:r>
              <a:rPr lang="es-ES" err="1"/>
              <a:t>the</a:t>
            </a:r>
            <a:r>
              <a:rPr lang="es-ES"/>
              <a:t> natural </a:t>
            </a:r>
            <a:r>
              <a:rPr lang="es-ES" err="1"/>
              <a:t>drifting</a:t>
            </a:r>
            <a:r>
              <a:rPr lang="es-ES"/>
              <a:t> </a:t>
            </a:r>
            <a:r>
              <a:rPr lang="es-ES" err="1"/>
              <a:t>behavior</a:t>
            </a:r>
            <a:r>
              <a:rPr lang="es-ES"/>
              <a:t> </a:t>
            </a:r>
            <a:r>
              <a:rPr lang="es-ES" err="1"/>
              <a:t>of</a:t>
            </a:r>
            <a:r>
              <a:rPr lang="es-ES"/>
              <a:t> </a:t>
            </a:r>
            <a:r>
              <a:rPr lang="es-ES" err="1"/>
              <a:t>jellyfish</a:t>
            </a:r>
            <a:r>
              <a:rPr lang="es-ES"/>
              <a:t> </a:t>
            </a:r>
            <a:r>
              <a:rPr lang="es-ES" err="1"/>
              <a:t>with</a:t>
            </a:r>
            <a:r>
              <a:rPr lang="es-ES"/>
              <a:t> </a:t>
            </a:r>
            <a:r>
              <a:rPr lang="es-ES" err="1"/>
              <a:t>near</a:t>
            </a:r>
            <a:r>
              <a:rPr lang="es-ES"/>
              <a:t>-neutral </a:t>
            </a:r>
            <a:r>
              <a:rPr lang="es-ES" err="1"/>
              <a:t>buoyancy</a:t>
            </a:r>
            <a:r>
              <a:rPr lang="es-ES"/>
              <a:t>, </a:t>
            </a:r>
            <a:r>
              <a:rPr lang="es-ES" err="1"/>
              <a:t>extends</a:t>
            </a:r>
            <a:r>
              <a:rPr lang="es-ES"/>
              <a:t> </a:t>
            </a:r>
            <a:r>
              <a:rPr lang="es-ES" err="1"/>
              <a:t>its</a:t>
            </a:r>
            <a:r>
              <a:rPr lang="es-ES"/>
              <a:t> </a:t>
            </a:r>
            <a:r>
              <a:rPr lang="es-ES" err="1"/>
              <a:t>lifespan</a:t>
            </a:r>
            <a:r>
              <a:rPr lang="es-ES"/>
              <a:t> </a:t>
            </a:r>
            <a:r>
              <a:rPr lang="es-ES" err="1"/>
              <a:t>to</a:t>
            </a:r>
            <a:r>
              <a:rPr lang="es-ES"/>
              <a:t> match </a:t>
            </a:r>
            <a:r>
              <a:rPr lang="es-ES" err="1"/>
              <a:t>that</a:t>
            </a:r>
            <a:r>
              <a:rPr lang="es-ES"/>
              <a:t> </a:t>
            </a:r>
            <a:r>
              <a:rPr lang="es-ES" err="1"/>
              <a:t>of</a:t>
            </a:r>
            <a:r>
              <a:rPr lang="es-ES"/>
              <a:t> </a:t>
            </a:r>
            <a:r>
              <a:rPr lang="es-ES" err="1"/>
              <a:t>conventional</a:t>
            </a:r>
            <a:r>
              <a:rPr lang="es-ES"/>
              <a:t> </a:t>
            </a:r>
            <a:r>
              <a:rPr lang="es-ES" err="1"/>
              <a:t>FADs</a:t>
            </a:r>
            <a:r>
              <a:rPr lang="es-ES"/>
              <a:t>.</a:t>
            </a:r>
          </a:p>
          <a:p>
            <a:pPr marL="0" marR="0" lvl="0" indent="0" algn="l" defTabSz="457200" rtl="0" eaLnBrk="1" fontAlgn="auto" latinLnBrk="0" hangingPunct="1">
              <a:lnSpc>
                <a:spcPct val="100000"/>
              </a:lnSpc>
              <a:spcBef>
                <a:spcPts val="0"/>
              </a:spcBef>
              <a:spcAft>
                <a:spcPts val="0"/>
              </a:spcAft>
              <a:buClrTx/>
              <a:buSzTx/>
              <a:buFont typeface="Arial" charset="0"/>
              <a:buNone/>
              <a:tabLst/>
              <a:defRPr/>
            </a:pPr>
            <a:endParaRPr lang="en-US" b="0" i="0" baseline="0"/>
          </a:p>
        </p:txBody>
      </p:sp>
      <p:sp>
        <p:nvSpPr>
          <p:cNvPr id="4" name="Slide Number Placeholder 3">
            <a:extLst>
              <a:ext uri="{FF2B5EF4-FFF2-40B4-BE49-F238E27FC236}">
                <a16:creationId xmlns:a16="http://schemas.microsoft.com/office/drawing/2014/main" id="{09559A00-6411-69F5-0B31-B6AC7C582B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8788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CADC0-D099-AA9A-C452-6EBF32BE3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948123-5B61-3EF7-2699-6E805A6958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6D374-2442-0F9B-C3C9-3DC33A46E635}"/>
              </a:ext>
            </a:extLst>
          </p:cNvPr>
          <p:cNvSpPr>
            <a:spLocks noGrp="1"/>
          </p:cNvSpPr>
          <p:nvPr>
            <p:ph type="body" idx="1"/>
          </p:nvPr>
        </p:nvSpPr>
        <p:spPr/>
        <p:txBody>
          <a:bodyPr/>
          <a:lstStyle/>
          <a:p>
            <a:r>
              <a:rPr lang="es-ES" sz="2400">
                <a:latin typeface="Arial" panose="020B0604020202020204" pitchFamily="34" charset="0"/>
              </a:rPr>
              <a:t>Test a new </a:t>
            </a:r>
            <a:r>
              <a:rPr lang="es-ES" sz="2400" err="1">
                <a:latin typeface="Arial" panose="020B0604020202020204" pitchFamily="34" charset="0"/>
              </a:rPr>
              <a:t>generation</a:t>
            </a:r>
            <a:r>
              <a:rPr lang="es-ES" sz="2400">
                <a:latin typeface="Arial" panose="020B0604020202020204" pitchFamily="34" charset="0"/>
              </a:rPr>
              <a:t> </a:t>
            </a:r>
            <a:r>
              <a:rPr lang="es-ES" sz="2400" err="1">
                <a:latin typeface="Arial" panose="020B0604020202020204" pitchFamily="34" charset="0"/>
              </a:rPr>
              <a:t>of</a:t>
            </a:r>
            <a:r>
              <a:rPr lang="es-ES" sz="2400">
                <a:latin typeface="Arial" panose="020B0604020202020204" pitchFamily="34" charset="0"/>
              </a:rPr>
              <a:t> </a:t>
            </a:r>
            <a:r>
              <a:rPr lang="es-ES" sz="2400" err="1">
                <a:latin typeface="Arial" panose="020B0604020202020204" pitchFamily="34" charset="0"/>
              </a:rPr>
              <a:t>Jelly-FADs</a:t>
            </a:r>
            <a:r>
              <a:rPr lang="es-ES" sz="2400">
                <a:latin typeface="Arial" panose="020B0604020202020204" pitchFamily="34" charset="0"/>
              </a:rPr>
              <a:t> in </a:t>
            </a:r>
            <a:r>
              <a:rPr lang="es-ES" sz="2400" err="1">
                <a:latin typeface="Arial" panose="020B0604020202020204" pitchFamily="34" charset="0"/>
              </a:rPr>
              <a:t>controlled</a:t>
            </a:r>
            <a:r>
              <a:rPr lang="es-ES" sz="2400">
                <a:latin typeface="Arial" panose="020B0604020202020204" pitchFamily="34" charset="0"/>
              </a:rPr>
              <a:t> </a:t>
            </a:r>
            <a:r>
              <a:rPr lang="es-ES" sz="2400" err="1">
                <a:latin typeface="Arial" panose="020B0604020202020204" pitchFamily="34" charset="0"/>
              </a:rPr>
              <a:t>conditions</a:t>
            </a:r>
            <a:r>
              <a:rPr lang="es-ES" sz="2400">
                <a:latin typeface="Arial" panose="020B0604020202020204" pitchFamily="34" charset="0"/>
              </a:rPr>
              <a:t> </a:t>
            </a:r>
          </a:p>
          <a:p>
            <a:endParaRPr lang="es-ES" sz="2400" b="1">
              <a:latin typeface="Arial" panose="020B0604020202020204" pitchFamily="34" charset="0"/>
            </a:endParaRPr>
          </a:p>
          <a:p>
            <a:pPr marL="742950" lvl="1" indent="-285750">
              <a:buFont typeface="Arial" panose="020B0604020202020204" pitchFamily="34" charset="0"/>
              <a:buChar char="•"/>
            </a:pPr>
            <a:r>
              <a:rPr lang="es-ES" sz="2000" err="1">
                <a:latin typeface="Arial" panose="020B0604020202020204" pitchFamily="34" charset="0"/>
              </a:rPr>
              <a:t>Lighter</a:t>
            </a:r>
            <a:r>
              <a:rPr lang="es-ES" sz="2000">
                <a:latin typeface="Arial" panose="020B0604020202020204" pitchFamily="34" charset="0"/>
              </a:rPr>
              <a:t> </a:t>
            </a:r>
            <a:r>
              <a:rPr lang="es-ES" sz="2000" err="1">
                <a:latin typeface="Arial" panose="020B0604020202020204" pitchFamily="34" charset="0"/>
              </a:rPr>
              <a:t>structure</a:t>
            </a:r>
            <a:endParaRPr lang="es-ES" sz="2000">
              <a:latin typeface="Arial" panose="020B0604020202020204" pitchFamily="34" charset="0"/>
            </a:endParaRPr>
          </a:p>
          <a:p>
            <a:pPr marL="742950" lvl="1" indent="-285750">
              <a:buFont typeface="Arial" panose="020B0604020202020204" pitchFamily="34" charset="0"/>
              <a:buChar char="•"/>
            </a:pPr>
            <a:r>
              <a:rPr lang="es-ES" sz="2000">
                <a:latin typeface="Arial" panose="020B0604020202020204" pitchFamily="34" charset="0"/>
              </a:rPr>
              <a:t>Biodegradable </a:t>
            </a:r>
            <a:r>
              <a:rPr lang="es-ES" sz="2000" err="1">
                <a:latin typeface="Arial" panose="020B0604020202020204" pitchFamily="34" charset="0"/>
              </a:rPr>
              <a:t>flotation</a:t>
            </a:r>
            <a:endParaRPr lang="es-ES" sz="2000">
              <a:latin typeface="Arial" panose="020B0604020202020204" pitchFamily="34" charset="0"/>
            </a:endParaRPr>
          </a:p>
          <a:p>
            <a:pPr marL="742950" lvl="1" indent="-285750">
              <a:buFont typeface="Arial" panose="020B0604020202020204" pitchFamily="34" charset="0"/>
              <a:buChar char="•"/>
            </a:pPr>
            <a:r>
              <a:rPr lang="es-ES" sz="2000" err="1">
                <a:latin typeface="Arial" panose="020B0604020202020204" pitchFamily="34" charset="0"/>
              </a:rPr>
              <a:t>Move</a:t>
            </a:r>
            <a:r>
              <a:rPr lang="es-ES" sz="2000">
                <a:latin typeface="Arial" panose="020B0604020202020204" pitchFamily="34" charset="0"/>
              </a:rPr>
              <a:t> </a:t>
            </a:r>
            <a:r>
              <a:rPr lang="es-ES" sz="2000" err="1">
                <a:latin typeface="Arial" panose="020B0604020202020204" pitchFamily="34" charset="0"/>
              </a:rPr>
              <a:t>from</a:t>
            </a:r>
            <a:r>
              <a:rPr lang="es-ES" sz="2000">
                <a:latin typeface="Arial" panose="020B0604020202020204" pitchFamily="34" charset="0"/>
              </a:rPr>
              <a:t> </a:t>
            </a:r>
            <a:r>
              <a:rPr lang="es-ES" sz="2000" err="1">
                <a:latin typeface="Arial" panose="020B0604020202020204" pitchFamily="34" charset="0"/>
              </a:rPr>
              <a:t>Category</a:t>
            </a:r>
            <a:r>
              <a:rPr lang="es-ES" sz="2000">
                <a:latin typeface="Arial" panose="020B0604020202020204" pitchFamily="34" charset="0"/>
              </a:rPr>
              <a:t> II (</a:t>
            </a:r>
            <a:r>
              <a:rPr lang="es-ES" sz="2000" err="1">
                <a:latin typeface="Arial" panose="020B0604020202020204" pitchFamily="34" charset="0"/>
              </a:rPr>
              <a:t>plastic</a:t>
            </a:r>
            <a:r>
              <a:rPr lang="es-ES" sz="2000">
                <a:latin typeface="Arial" panose="020B0604020202020204" pitchFamily="34" charset="0"/>
              </a:rPr>
              <a:t> </a:t>
            </a:r>
            <a:r>
              <a:rPr lang="es-ES" sz="2000" err="1">
                <a:latin typeface="Arial" panose="020B0604020202020204" pitchFamily="34" charset="0"/>
              </a:rPr>
              <a:t>flotation</a:t>
            </a:r>
            <a:r>
              <a:rPr lang="es-ES" sz="2000">
                <a:latin typeface="Arial" panose="020B0604020202020204" pitchFamily="34" charset="0"/>
              </a:rPr>
              <a:t>) </a:t>
            </a:r>
            <a:r>
              <a:rPr lang="es-ES" sz="2000" err="1">
                <a:latin typeface="Arial" panose="020B0604020202020204" pitchFamily="34" charset="0"/>
              </a:rPr>
              <a:t>to</a:t>
            </a:r>
            <a:r>
              <a:rPr lang="es-ES" sz="2000">
                <a:latin typeface="Arial" panose="020B0604020202020204" pitchFamily="34" charset="0"/>
              </a:rPr>
              <a:t> </a:t>
            </a:r>
            <a:r>
              <a:rPr lang="es-ES" sz="2000" err="1">
                <a:latin typeface="Arial" panose="020B0604020202020204" pitchFamily="34" charset="0"/>
              </a:rPr>
              <a:t>Category</a:t>
            </a:r>
            <a:r>
              <a:rPr lang="es-ES" sz="2000">
                <a:latin typeface="Arial" panose="020B0604020202020204" pitchFamily="34" charset="0"/>
              </a:rPr>
              <a:t> I (no </a:t>
            </a:r>
            <a:r>
              <a:rPr lang="es-ES" sz="2000" err="1">
                <a:latin typeface="Arial" panose="020B0604020202020204" pitchFamily="34" charset="0"/>
              </a:rPr>
              <a:t>plastic</a:t>
            </a:r>
            <a:r>
              <a:rPr lang="es-ES" sz="2000">
                <a:latin typeface="Arial" panose="020B0604020202020204" pitchFamily="34" charset="0"/>
              </a:rPr>
              <a:t>) </a:t>
            </a:r>
          </a:p>
          <a:p>
            <a:endParaRPr lang="es-ES"/>
          </a:p>
          <a:p>
            <a:endParaRPr lang="en-US"/>
          </a:p>
        </p:txBody>
      </p:sp>
      <p:sp>
        <p:nvSpPr>
          <p:cNvPr id="4" name="Slide Number Placeholder 3">
            <a:extLst>
              <a:ext uri="{FF2B5EF4-FFF2-40B4-BE49-F238E27FC236}">
                <a16:creationId xmlns:a16="http://schemas.microsoft.com/office/drawing/2014/main" id="{E2BA272C-3854-C52A-28D5-4469B17A80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0804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E743E-D041-B4CA-8F31-EBFEC88BA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8BE00-33A6-7AEA-4FCC-00FF6FE4C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78BAF-7BBF-7D33-C601-105532F092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5E9455-4BA1-574F-3E79-FCE23C99F8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74997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BC5262-6B0D-3E43-AE6B-2E0814E9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37874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CADCD-7DFC-8960-3C28-E14F7BBBE5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B8040-19FF-A7B0-E9B8-94CB2C742B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EA4D90-3B39-6EC2-19A2-754F913C8B30}"/>
              </a:ext>
            </a:extLst>
          </p:cNvPr>
          <p:cNvSpPr>
            <a:spLocks noGrp="1"/>
          </p:cNvSpPr>
          <p:nvPr>
            <p:ph type="body" idx="1"/>
          </p:nvPr>
        </p:nvSpPr>
        <p:spPr/>
        <p:txBody>
          <a:bodyPr/>
          <a:lstStyle/>
          <a:p>
            <a:r>
              <a:rPr lang="es-ES"/>
              <a:t>• </a:t>
            </a:r>
            <a:r>
              <a:rPr lang="es-ES" err="1"/>
              <a:t>The</a:t>
            </a:r>
            <a:r>
              <a:rPr lang="es-ES"/>
              <a:t> </a:t>
            </a:r>
            <a:r>
              <a:rPr lang="es-ES" err="1"/>
              <a:t>goal</a:t>
            </a:r>
            <a:r>
              <a:rPr lang="es-ES"/>
              <a:t> </a:t>
            </a:r>
            <a:r>
              <a:rPr lang="es-ES" err="1"/>
              <a:t>is</a:t>
            </a:r>
            <a:r>
              <a:rPr lang="es-ES"/>
              <a:t> </a:t>
            </a:r>
            <a:r>
              <a:rPr lang="es-ES" err="1"/>
              <a:t>to</a:t>
            </a:r>
            <a:r>
              <a:rPr lang="es-ES"/>
              <a:t> </a:t>
            </a:r>
            <a:r>
              <a:rPr lang="es-ES" err="1"/>
              <a:t>provide</a:t>
            </a:r>
            <a:r>
              <a:rPr lang="es-ES"/>
              <a:t> </a:t>
            </a:r>
            <a:r>
              <a:rPr lang="es-ES" err="1"/>
              <a:t>fishers</a:t>
            </a:r>
            <a:r>
              <a:rPr lang="es-ES"/>
              <a:t> </a:t>
            </a:r>
            <a:r>
              <a:rPr lang="es-ES" err="1"/>
              <a:t>with</a:t>
            </a:r>
            <a:r>
              <a:rPr lang="es-ES"/>
              <a:t> more </a:t>
            </a:r>
            <a:r>
              <a:rPr lang="es-ES" err="1"/>
              <a:t>accurate</a:t>
            </a:r>
            <a:r>
              <a:rPr lang="es-ES"/>
              <a:t> and </a:t>
            </a:r>
            <a:r>
              <a:rPr lang="es-ES" err="1"/>
              <a:t>reliable</a:t>
            </a:r>
            <a:r>
              <a:rPr lang="es-ES"/>
              <a:t> </a:t>
            </a:r>
            <a:r>
              <a:rPr lang="es-ES" err="1"/>
              <a:t>information</a:t>
            </a:r>
            <a:r>
              <a:rPr lang="es-ES"/>
              <a:t> </a:t>
            </a:r>
            <a:r>
              <a:rPr lang="es-ES" err="1"/>
              <a:t>on</a:t>
            </a:r>
            <a:r>
              <a:rPr lang="es-ES"/>
              <a:t> </a:t>
            </a:r>
            <a:r>
              <a:rPr lang="es-ES" err="1"/>
              <a:t>species</a:t>
            </a:r>
            <a:r>
              <a:rPr lang="es-ES"/>
              <a:t> </a:t>
            </a:r>
            <a:r>
              <a:rPr lang="es-ES" err="1"/>
              <a:t>composition</a:t>
            </a:r>
            <a:r>
              <a:rPr lang="es-ES"/>
              <a:t> </a:t>
            </a:r>
            <a:r>
              <a:rPr lang="es-ES" err="1"/>
              <a:t>around</a:t>
            </a:r>
            <a:r>
              <a:rPr lang="es-ES"/>
              <a:t> </a:t>
            </a:r>
            <a:r>
              <a:rPr lang="es-ES" err="1"/>
              <a:t>FADs</a:t>
            </a:r>
            <a:r>
              <a:rPr lang="es-ES"/>
              <a:t>, </a:t>
            </a:r>
            <a:r>
              <a:rPr lang="es-ES" err="1"/>
              <a:t>transitioning</a:t>
            </a:r>
            <a:r>
              <a:rPr lang="es-ES"/>
              <a:t> </a:t>
            </a:r>
            <a:r>
              <a:rPr lang="es-ES" err="1"/>
              <a:t>from</a:t>
            </a:r>
            <a:r>
              <a:rPr lang="es-ES"/>
              <a:t> </a:t>
            </a:r>
            <a:r>
              <a:rPr lang="es-ES" err="1"/>
              <a:t>the</a:t>
            </a:r>
            <a:r>
              <a:rPr lang="es-ES"/>
              <a:t> </a:t>
            </a:r>
            <a:r>
              <a:rPr lang="es-ES" err="1"/>
              <a:t>current</a:t>
            </a:r>
            <a:r>
              <a:rPr lang="es-ES"/>
              <a:t> </a:t>
            </a:r>
            <a:r>
              <a:rPr lang="es-ES" err="1"/>
              <a:t>limited</a:t>
            </a:r>
            <a:r>
              <a:rPr lang="es-ES"/>
              <a:t> </a:t>
            </a:r>
            <a:r>
              <a:rPr lang="es-ES" err="1"/>
              <a:t>understanding</a:t>
            </a:r>
            <a:r>
              <a:rPr lang="es-ES"/>
              <a:t> (</a:t>
            </a:r>
            <a:r>
              <a:rPr lang="es-ES" err="1"/>
              <a:t>shown</a:t>
            </a:r>
            <a:r>
              <a:rPr lang="es-ES"/>
              <a:t> </a:t>
            </a:r>
            <a:r>
              <a:rPr lang="es-ES" err="1"/>
              <a:t>on</a:t>
            </a:r>
            <a:r>
              <a:rPr lang="es-ES"/>
              <a:t> </a:t>
            </a:r>
            <a:r>
              <a:rPr lang="es-ES" err="1"/>
              <a:t>the</a:t>
            </a:r>
            <a:r>
              <a:rPr lang="es-ES"/>
              <a:t> </a:t>
            </a:r>
            <a:r>
              <a:rPr lang="es-ES" err="1"/>
              <a:t>left</a:t>
            </a:r>
            <a:r>
              <a:rPr lang="es-ES"/>
              <a:t>) </a:t>
            </a:r>
            <a:r>
              <a:rPr lang="es-ES" err="1"/>
              <a:t>to</a:t>
            </a:r>
            <a:r>
              <a:rPr lang="es-ES"/>
              <a:t> a </a:t>
            </a:r>
            <a:r>
              <a:rPr lang="es-ES" err="1"/>
              <a:t>clearer</a:t>
            </a:r>
            <a:r>
              <a:rPr lang="es-ES"/>
              <a:t> and more </a:t>
            </a:r>
            <a:r>
              <a:rPr lang="es-ES" err="1"/>
              <a:t>detailed</a:t>
            </a:r>
            <a:r>
              <a:rPr lang="es-ES"/>
              <a:t> </a:t>
            </a:r>
            <a:r>
              <a:rPr lang="es-ES" err="1"/>
              <a:t>insight</a:t>
            </a:r>
            <a:r>
              <a:rPr lang="es-ES"/>
              <a:t> </a:t>
            </a:r>
            <a:r>
              <a:rPr lang="es-ES" err="1"/>
              <a:t>into</a:t>
            </a:r>
            <a:r>
              <a:rPr lang="es-ES"/>
              <a:t> tuna </a:t>
            </a:r>
            <a:r>
              <a:rPr lang="es-ES" err="1"/>
              <a:t>species</a:t>
            </a:r>
            <a:r>
              <a:rPr lang="es-ES"/>
              <a:t> </a:t>
            </a:r>
            <a:r>
              <a:rPr lang="es-ES" err="1"/>
              <a:t>composition</a:t>
            </a:r>
            <a:r>
              <a:rPr lang="es-ES"/>
              <a:t> </a:t>
            </a:r>
            <a:r>
              <a:rPr lang="es-ES" err="1"/>
              <a:t>around</a:t>
            </a:r>
            <a:r>
              <a:rPr lang="es-ES"/>
              <a:t> </a:t>
            </a:r>
            <a:r>
              <a:rPr lang="es-ES" err="1"/>
              <a:t>FADs</a:t>
            </a:r>
            <a:r>
              <a:rPr lang="es-ES"/>
              <a:t>.</a:t>
            </a:r>
          </a:p>
          <a:p>
            <a:r>
              <a:rPr lang="es-ES"/>
              <a:t>• </a:t>
            </a:r>
            <a:r>
              <a:rPr lang="es-ES" err="1"/>
              <a:t>This</a:t>
            </a:r>
            <a:r>
              <a:rPr lang="es-ES"/>
              <a:t> </a:t>
            </a:r>
            <a:r>
              <a:rPr lang="es-ES" err="1"/>
              <a:t>will</a:t>
            </a:r>
            <a:r>
              <a:rPr lang="es-ES"/>
              <a:t> </a:t>
            </a:r>
            <a:r>
              <a:rPr lang="es-ES" err="1"/>
              <a:t>enable</a:t>
            </a:r>
            <a:r>
              <a:rPr lang="es-ES"/>
              <a:t> </a:t>
            </a:r>
            <a:r>
              <a:rPr lang="es-ES" err="1"/>
              <a:t>fishers</a:t>
            </a:r>
            <a:r>
              <a:rPr lang="es-ES"/>
              <a:t> </a:t>
            </a:r>
            <a:r>
              <a:rPr lang="es-ES" err="1"/>
              <a:t>to</a:t>
            </a:r>
            <a:r>
              <a:rPr lang="es-ES"/>
              <a:t> </a:t>
            </a:r>
            <a:r>
              <a:rPr lang="es-ES" err="1"/>
              <a:t>make</a:t>
            </a:r>
            <a:r>
              <a:rPr lang="es-ES"/>
              <a:t> more </a:t>
            </a:r>
            <a:r>
              <a:rPr lang="es-ES" err="1"/>
              <a:t>sustainable</a:t>
            </a:r>
            <a:r>
              <a:rPr lang="es-ES"/>
              <a:t> </a:t>
            </a:r>
            <a:r>
              <a:rPr lang="es-ES" err="1"/>
              <a:t>decisions</a:t>
            </a:r>
            <a:r>
              <a:rPr lang="es-ES"/>
              <a:t>, </a:t>
            </a:r>
            <a:r>
              <a:rPr lang="es-ES" err="1"/>
              <a:t>such</a:t>
            </a:r>
            <a:r>
              <a:rPr lang="es-ES"/>
              <a:t> as </a:t>
            </a:r>
            <a:r>
              <a:rPr lang="es-ES" err="1"/>
              <a:t>avoiding</a:t>
            </a:r>
            <a:r>
              <a:rPr lang="es-ES"/>
              <a:t> </a:t>
            </a:r>
            <a:r>
              <a:rPr lang="es-ES" err="1"/>
              <a:t>areas</a:t>
            </a:r>
            <a:r>
              <a:rPr lang="es-ES"/>
              <a:t> </a:t>
            </a:r>
            <a:r>
              <a:rPr lang="es-ES" err="1"/>
              <a:t>with</a:t>
            </a:r>
            <a:r>
              <a:rPr lang="es-ES"/>
              <a:t> a </a:t>
            </a:r>
            <a:r>
              <a:rPr lang="es-ES" err="1"/>
              <a:t>high</a:t>
            </a:r>
            <a:r>
              <a:rPr lang="es-ES"/>
              <a:t> </a:t>
            </a:r>
            <a:r>
              <a:rPr lang="es-ES" err="1"/>
              <a:t>presence</a:t>
            </a:r>
            <a:r>
              <a:rPr lang="es-ES"/>
              <a:t> </a:t>
            </a:r>
            <a:r>
              <a:rPr lang="es-ES" err="1"/>
              <a:t>of</a:t>
            </a:r>
            <a:r>
              <a:rPr lang="es-ES"/>
              <a:t> tuna </a:t>
            </a:r>
            <a:r>
              <a:rPr lang="es-ES" err="1"/>
              <a:t>that</a:t>
            </a:r>
            <a:r>
              <a:rPr lang="es-ES"/>
              <a:t> </a:t>
            </a:r>
            <a:r>
              <a:rPr lang="es-ES" err="1"/>
              <a:t>needs</a:t>
            </a:r>
            <a:r>
              <a:rPr lang="es-ES"/>
              <a:t> </a:t>
            </a:r>
            <a:r>
              <a:rPr lang="es-ES" err="1"/>
              <a:t>to</a:t>
            </a:r>
            <a:r>
              <a:rPr lang="es-ES"/>
              <a:t> be </a:t>
            </a:r>
            <a:r>
              <a:rPr lang="es-ES" err="1"/>
              <a:t>protected</a:t>
            </a:r>
            <a:r>
              <a:rPr lang="es-ES"/>
              <a:t> </a:t>
            </a:r>
            <a:r>
              <a:rPr lang="es-ES" err="1"/>
              <a:t>or</a:t>
            </a:r>
            <a:r>
              <a:rPr lang="es-ES"/>
              <a:t> </a:t>
            </a:r>
            <a:r>
              <a:rPr lang="es-ES" err="1"/>
              <a:t>under</a:t>
            </a:r>
            <a:r>
              <a:rPr lang="es-ES"/>
              <a:t> a </a:t>
            </a:r>
            <a:r>
              <a:rPr lang="es-ES" err="1"/>
              <a:t>quota</a:t>
            </a:r>
            <a:r>
              <a:rPr lang="es-ES"/>
              <a:t>.</a:t>
            </a:r>
          </a:p>
          <a:p>
            <a:endParaRPr lang="es-ES"/>
          </a:p>
          <a:p>
            <a:endParaRPr lang="en-US"/>
          </a:p>
        </p:txBody>
      </p:sp>
      <p:sp>
        <p:nvSpPr>
          <p:cNvPr id="4" name="Slide Number Placeholder 3">
            <a:extLst>
              <a:ext uri="{FF2B5EF4-FFF2-40B4-BE49-F238E27FC236}">
                <a16:creationId xmlns:a16="http://schemas.microsoft.com/office/drawing/2014/main" id="{184422CF-3F91-C97A-68C1-7275221CA0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21065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EBD57-E8E7-146F-8554-099F4116D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29CD3-283E-7EFB-FBA8-F8777AA70D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FCE48-1D51-81CF-E6C0-3E5ABE7FFC40}"/>
              </a:ext>
            </a:extLst>
          </p:cNvPr>
          <p:cNvSpPr>
            <a:spLocks noGrp="1"/>
          </p:cNvSpPr>
          <p:nvPr>
            <p:ph type="body" idx="1"/>
          </p:nvPr>
        </p:nvSpPr>
        <p:spPr/>
        <p:txBody>
          <a:bodyPr/>
          <a:lstStyle/>
          <a:p>
            <a:r>
              <a:rPr lang="es-ES" err="1"/>
              <a:t>We</a:t>
            </a:r>
            <a:r>
              <a:rPr lang="es-ES"/>
              <a:t> </a:t>
            </a:r>
            <a:r>
              <a:rPr lang="es-ES" err="1"/>
              <a:t>began</a:t>
            </a:r>
            <a:r>
              <a:rPr lang="es-ES"/>
              <a:t> </a:t>
            </a:r>
            <a:r>
              <a:rPr lang="es-ES" err="1"/>
              <a:t>by</a:t>
            </a:r>
            <a:r>
              <a:rPr lang="es-ES"/>
              <a:t> </a:t>
            </a:r>
            <a:r>
              <a:rPr lang="es-ES" err="1"/>
              <a:t>studying</a:t>
            </a:r>
            <a:r>
              <a:rPr lang="es-ES"/>
              <a:t> </a:t>
            </a:r>
            <a:r>
              <a:rPr lang="es-ES" err="1"/>
              <a:t>the</a:t>
            </a:r>
            <a:r>
              <a:rPr lang="es-ES"/>
              <a:t> </a:t>
            </a:r>
            <a:r>
              <a:rPr lang="es-ES" err="1"/>
              <a:t>acoustic</a:t>
            </a:r>
            <a:r>
              <a:rPr lang="es-ES"/>
              <a:t> </a:t>
            </a:r>
            <a:r>
              <a:rPr lang="es-ES" err="1"/>
              <a:t>signals</a:t>
            </a:r>
            <a:r>
              <a:rPr lang="es-ES"/>
              <a:t> </a:t>
            </a:r>
            <a:r>
              <a:rPr lang="es-ES" err="1"/>
              <a:t>of</a:t>
            </a:r>
            <a:r>
              <a:rPr lang="es-ES"/>
              <a:t> tropical tunas, </a:t>
            </a:r>
            <a:r>
              <a:rPr lang="es-ES" err="1"/>
              <a:t>which</a:t>
            </a:r>
            <a:r>
              <a:rPr lang="es-ES"/>
              <a:t> </a:t>
            </a:r>
            <a:r>
              <a:rPr lang="es-ES" err="1"/>
              <a:t>were</a:t>
            </a:r>
            <a:r>
              <a:rPr lang="es-ES"/>
              <a:t> </a:t>
            </a:r>
            <a:r>
              <a:rPr lang="es-ES" err="1"/>
              <a:t>previously</a:t>
            </a:r>
            <a:r>
              <a:rPr lang="es-ES"/>
              <a:t> </a:t>
            </a:r>
            <a:r>
              <a:rPr lang="es-ES" err="1"/>
              <a:t>unknown</a:t>
            </a:r>
            <a:r>
              <a:rPr lang="es-ES"/>
              <a:t> </a:t>
            </a:r>
            <a:r>
              <a:rPr lang="es-ES" err="1"/>
              <a:t>but</a:t>
            </a:r>
            <a:r>
              <a:rPr lang="es-ES"/>
              <a:t> are </a:t>
            </a:r>
            <a:r>
              <a:rPr lang="es-ES" err="1"/>
              <a:t>essential</a:t>
            </a:r>
            <a:r>
              <a:rPr lang="es-ES"/>
              <a:t> </a:t>
            </a:r>
            <a:r>
              <a:rPr lang="es-ES" err="1"/>
              <a:t>for</a:t>
            </a:r>
            <a:r>
              <a:rPr lang="es-ES"/>
              <a:t> </a:t>
            </a:r>
            <a:r>
              <a:rPr lang="es-ES" err="1"/>
              <a:t>species</a:t>
            </a:r>
            <a:r>
              <a:rPr lang="es-ES"/>
              <a:t> </a:t>
            </a:r>
            <a:r>
              <a:rPr lang="es-ES" err="1"/>
              <a:t>discrimination</a:t>
            </a:r>
            <a:r>
              <a:rPr lang="es-ES"/>
              <a:t>, </a:t>
            </a:r>
            <a:r>
              <a:rPr lang="es-ES" err="1"/>
              <a:t>such</a:t>
            </a:r>
            <a:r>
              <a:rPr lang="es-ES"/>
              <a:t> as </a:t>
            </a:r>
            <a:r>
              <a:rPr lang="es-ES" err="1"/>
              <a:t>frequency</a:t>
            </a:r>
            <a:r>
              <a:rPr lang="es-ES"/>
              <a:t> response </a:t>
            </a:r>
            <a:r>
              <a:rPr lang="es-ES" err="1"/>
              <a:t>of</a:t>
            </a:r>
            <a:r>
              <a:rPr lang="es-ES"/>
              <a:t> </a:t>
            </a:r>
            <a:r>
              <a:rPr lang="es-ES" err="1"/>
              <a:t>the</a:t>
            </a:r>
            <a:r>
              <a:rPr lang="es-ES"/>
              <a:t> </a:t>
            </a:r>
            <a:r>
              <a:rPr lang="es-ES" err="1"/>
              <a:t>different</a:t>
            </a:r>
            <a:r>
              <a:rPr lang="es-ES"/>
              <a:t> </a:t>
            </a:r>
            <a:r>
              <a:rPr lang="es-ES" err="1"/>
              <a:t>species</a:t>
            </a:r>
            <a:r>
              <a:rPr lang="es-ES"/>
              <a:t>.</a:t>
            </a:r>
          </a:p>
          <a:p>
            <a:endParaRPr lang="es-ES"/>
          </a:p>
          <a:p>
            <a:r>
              <a:rPr lang="es-ES"/>
              <a:t>• </a:t>
            </a:r>
            <a:r>
              <a:rPr lang="es-ES" err="1"/>
              <a:t>Our</a:t>
            </a:r>
            <a:r>
              <a:rPr lang="es-ES"/>
              <a:t> </a:t>
            </a:r>
            <a:r>
              <a:rPr lang="es-ES" err="1"/>
              <a:t>findings</a:t>
            </a:r>
            <a:r>
              <a:rPr lang="es-ES"/>
              <a:t> </a:t>
            </a:r>
            <a:r>
              <a:rPr lang="es-ES" err="1"/>
              <a:t>revealed</a:t>
            </a:r>
            <a:r>
              <a:rPr lang="es-ES"/>
              <a:t> </a:t>
            </a:r>
            <a:r>
              <a:rPr lang="es-ES" err="1"/>
              <a:t>that</a:t>
            </a:r>
            <a:r>
              <a:rPr lang="es-ES"/>
              <a:t> </a:t>
            </a:r>
            <a:r>
              <a:rPr lang="es-ES" err="1"/>
              <a:t>different</a:t>
            </a:r>
            <a:r>
              <a:rPr lang="es-ES"/>
              <a:t> </a:t>
            </a:r>
            <a:r>
              <a:rPr lang="es-ES" err="1"/>
              <a:t>species</a:t>
            </a:r>
            <a:r>
              <a:rPr lang="es-ES"/>
              <a:t> </a:t>
            </a:r>
            <a:r>
              <a:rPr lang="es-ES" err="1"/>
              <a:t>respond</a:t>
            </a:r>
            <a:r>
              <a:rPr lang="es-ES"/>
              <a:t> </a:t>
            </a:r>
            <a:r>
              <a:rPr lang="es-ES" err="1"/>
              <a:t>differently</a:t>
            </a:r>
            <a:r>
              <a:rPr lang="es-ES"/>
              <a:t> </a:t>
            </a:r>
            <a:r>
              <a:rPr lang="es-ES" err="1"/>
              <a:t>to</a:t>
            </a:r>
            <a:r>
              <a:rPr lang="es-ES"/>
              <a:t> </a:t>
            </a:r>
            <a:r>
              <a:rPr lang="es-ES" err="1"/>
              <a:t>different</a:t>
            </a:r>
            <a:r>
              <a:rPr lang="es-ES"/>
              <a:t> </a:t>
            </a:r>
            <a:r>
              <a:rPr lang="es-ES" err="1"/>
              <a:t>acoustic</a:t>
            </a:r>
            <a:r>
              <a:rPr lang="es-ES"/>
              <a:t> </a:t>
            </a:r>
            <a:r>
              <a:rPr lang="es-ES" err="1"/>
              <a:t>frequencies</a:t>
            </a:r>
            <a:r>
              <a:rPr lang="es-ES"/>
              <a:t> </a:t>
            </a:r>
            <a:r>
              <a:rPr lang="es-ES" err="1"/>
              <a:t>due</a:t>
            </a:r>
            <a:r>
              <a:rPr lang="es-ES"/>
              <a:t> </a:t>
            </a:r>
            <a:r>
              <a:rPr lang="es-ES" err="1"/>
              <a:t>to</a:t>
            </a:r>
            <a:r>
              <a:rPr lang="es-ES"/>
              <a:t> </a:t>
            </a:r>
            <a:r>
              <a:rPr lang="es-ES" err="1"/>
              <a:t>their</a:t>
            </a:r>
            <a:r>
              <a:rPr lang="es-ES"/>
              <a:t> </a:t>
            </a:r>
            <a:r>
              <a:rPr lang="es-ES" err="1"/>
              <a:t>unique</a:t>
            </a:r>
            <a:r>
              <a:rPr lang="es-ES"/>
              <a:t> </a:t>
            </a:r>
            <a:r>
              <a:rPr lang="es-ES" err="1"/>
              <a:t>characteristics</a:t>
            </a:r>
            <a:r>
              <a:rPr lang="es-ES"/>
              <a:t>, </a:t>
            </a:r>
            <a:r>
              <a:rPr lang="es-ES" err="1"/>
              <a:t>such</a:t>
            </a:r>
            <a:r>
              <a:rPr lang="es-ES"/>
              <a:t> as </a:t>
            </a:r>
            <a:r>
              <a:rPr lang="es-ES" err="1"/>
              <a:t>swimbladder</a:t>
            </a:r>
            <a:r>
              <a:rPr lang="es-ES"/>
              <a:t> volumen.</a:t>
            </a:r>
          </a:p>
          <a:p>
            <a:r>
              <a:rPr lang="es-ES"/>
              <a:t>• </a:t>
            </a:r>
            <a:r>
              <a:rPr lang="es-ES" err="1"/>
              <a:t>By</a:t>
            </a:r>
            <a:r>
              <a:rPr lang="es-ES"/>
              <a:t> </a:t>
            </a:r>
            <a:r>
              <a:rPr lang="es-ES" err="1"/>
              <a:t>utilizing</a:t>
            </a:r>
            <a:r>
              <a:rPr lang="es-ES"/>
              <a:t> </a:t>
            </a:r>
            <a:r>
              <a:rPr lang="es-ES" err="1"/>
              <a:t>multiple</a:t>
            </a:r>
            <a:r>
              <a:rPr lang="es-ES"/>
              <a:t> </a:t>
            </a:r>
            <a:r>
              <a:rPr lang="es-ES" err="1"/>
              <a:t>acoustic</a:t>
            </a:r>
            <a:r>
              <a:rPr lang="es-ES"/>
              <a:t> </a:t>
            </a:r>
            <a:r>
              <a:rPr lang="es-ES" err="1"/>
              <a:t>frequencies</a:t>
            </a:r>
            <a:r>
              <a:rPr lang="es-ES"/>
              <a:t>, </a:t>
            </a:r>
            <a:r>
              <a:rPr lang="es-ES" err="1"/>
              <a:t>it</a:t>
            </a:r>
            <a:r>
              <a:rPr lang="es-ES"/>
              <a:t> </a:t>
            </a:r>
            <a:r>
              <a:rPr lang="es-ES" err="1"/>
              <a:t>becomes</a:t>
            </a:r>
            <a:r>
              <a:rPr lang="es-ES"/>
              <a:t> </a:t>
            </a:r>
            <a:r>
              <a:rPr lang="es-ES" err="1"/>
              <a:t>possible</a:t>
            </a:r>
            <a:r>
              <a:rPr lang="es-ES"/>
              <a:t> </a:t>
            </a:r>
            <a:r>
              <a:rPr lang="es-ES" err="1"/>
              <a:t>to</a:t>
            </a:r>
            <a:r>
              <a:rPr lang="es-ES"/>
              <a:t> </a:t>
            </a:r>
            <a:r>
              <a:rPr lang="es-ES" err="1"/>
              <a:t>distinguish</a:t>
            </a:r>
            <a:r>
              <a:rPr lang="es-ES"/>
              <a:t> </a:t>
            </a:r>
            <a:r>
              <a:rPr lang="es-ES" err="1"/>
              <a:t>between</a:t>
            </a:r>
            <a:r>
              <a:rPr lang="es-ES"/>
              <a:t> </a:t>
            </a:r>
            <a:r>
              <a:rPr lang="es-ES" err="1"/>
              <a:t>species</a:t>
            </a:r>
            <a:r>
              <a:rPr lang="es-ES"/>
              <a:t> more </a:t>
            </a:r>
            <a:r>
              <a:rPr lang="es-ES" err="1"/>
              <a:t>effectively</a:t>
            </a:r>
            <a:r>
              <a:rPr lang="es-ES"/>
              <a:t>.</a:t>
            </a:r>
          </a:p>
          <a:p>
            <a:r>
              <a:rPr lang="es-ES"/>
              <a:t>• </a:t>
            </a:r>
            <a:r>
              <a:rPr lang="es-ES" err="1"/>
              <a:t>However</a:t>
            </a:r>
            <a:r>
              <a:rPr lang="es-ES"/>
              <a:t>, </a:t>
            </a:r>
            <a:r>
              <a:rPr lang="es-ES" err="1"/>
              <a:t>to</a:t>
            </a:r>
            <a:r>
              <a:rPr lang="es-ES"/>
              <a:t> </a:t>
            </a:r>
            <a:r>
              <a:rPr lang="es-ES" err="1"/>
              <a:t>implement</a:t>
            </a:r>
            <a:r>
              <a:rPr lang="es-ES"/>
              <a:t> </a:t>
            </a:r>
            <a:r>
              <a:rPr lang="es-ES" err="1"/>
              <a:t>this</a:t>
            </a:r>
            <a:r>
              <a:rPr lang="es-ES"/>
              <a:t>, </a:t>
            </a:r>
            <a:r>
              <a:rPr lang="es-ES" err="1"/>
              <a:t>the</a:t>
            </a:r>
            <a:r>
              <a:rPr lang="es-ES"/>
              <a:t> new data and </a:t>
            </a:r>
            <a:r>
              <a:rPr lang="es-ES" err="1"/>
              <a:t>methods</a:t>
            </a:r>
            <a:r>
              <a:rPr lang="es-ES"/>
              <a:t> </a:t>
            </a:r>
            <a:r>
              <a:rPr lang="es-ES" err="1"/>
              <a:t>must</a:t>
            </a:r>
            <a:r>
              <a:rPr lang="es-ES"/>
              <a:t> be </a:t>
            </a:r>
            <a:r>
              <a:rPr lang="es-ES" err="1"/>
              <a:t>integrated</a:t>
            </a:r>
            <a:r>
              <a:rPr lang="es-ES"/>
              <a:t> </a:t>
            </a:r>
            <a:r>
              <a:rPr lang="es-ES" err="1"/>
              <a:t>into</a:t>
            </a:r>
            <a:r>
              <a:rPr lang="es-ES"/>
              <a:t> </a:t>
            </a:r>
            <a:r>
              <a:rPr lang="es-ES" err="1"/>
              <a:t>the</a:t>
            </a:r>
            <a:r>
              <a:rPr lang="es-ES"/>
              <a:t> </a:t>
            </a:r>
            <a:r>
              <a:rPr lang="es-ES" err="1"/>
              <a:t>current</a:t>
            </a:r>
            <a:r>
              <a:rPr lang="es-ES"/>
              <a:t> </a:t>
            </a:r>
            <a:r>
              <a:rPr lang="es-ES" err="1"/>
              <a:t>buoy</a:t>
            </a:r>
            <a:r>
              <a:rPr lang="es-ES"/>
              <a:t> </a:t>
            </a:r>
            <a:r>
              <a:rPr lang="es-ES" err="1"/>
              <a:t>used</a:t>
            </a:r>
            <a:r>
              <a:rPr lang="es-ES"/>
              <a:t> </a:t>
            </a:r>
            <a:r>
              <a:rPr lang="es-ES" err="1"/>
              <a:t>to</a:t>
            </a:r>
            <a:r>
              <a:rPr lang="es-ES"/>
              <a:t> </a:t>
            </a:r>
            <a:r>
              <a:rPr lang="es-ES" err="1"/>
              <a:t>track</a:t>
            </a:r>
            <a:r>
              <a:rPr lang="es-ES"/>
              <a:t> </a:t>
            </a:r>
            <a:r>
              <a:rPr lang="es-ES" err="1"/>
              <a:t>FADs</a:t>
            </a:r>
            <a:r>
              <a:rPr lang="es-ES"/>
              <a:t>.</a:t>
            </a:r>
          </a:p>
          <a:p>
            <a:r>
              <a:rPr lang="es-ES"/>
              <a:t>• </a:t>
            </a:r>
            <a:r>
              <a:rPr lang="es-ES" err="1"/>
              <a:t>To</a:t>
            </a:r>
            <a:r>
              <a:rPr lang="es-ES"/>
              <a:t> </a:t>
            </a:r>
            <a:r>
              <a:rPr lang="es-ES" err="1"/>
              <a:t>address</a:t>
            </a:r>
            <a:r>
              <a:rPr lang="es-ES"/>
              <a:t> </a:t>
            </a:r>
            <a:r>
              <a:rPr lang="es-ES" err="1"/>
              <a:t>this</a:t>
            </a:r>
            <a:r>
              <a:rPr lang="es-ES"/>
              <a:t>, </a:t>
            </a:r>
            <a:r>
              <a:rPr lang="es-ES" err="1"/>
              <a:t>we</a:t>
            </a:r>
            <a:r>
              <a:rPr lang="es-ES"/>
              <a:t> are </a:t>
            </a:r>
            <a:r>
              <a:rPr lang="es-ES" err="1"/>
              <a:t>collaborating</a:t>
            </a:r>
            <a:r>
              <a:rPr lang="es-ES"/>
              <a:t> </a:t>
            </a:r>
            <a:r>
              <a:rPr lang="es-ES" err="1"/>
              <a:t>with</a:t>
            </a:r>
            <a:r>
              <a:rPr lang="es-ES"/>
              <a:t> </a:t>
            </a:r>
            <a:r>
              <a:rPr lang="es-ES" err="1"/>
              <a:t>buoy</a:t>
            </a:r>
            <a:r>
              <a:rPr lang="es-ES"/>
              <a:t> </a:t>
            </a:r>
            <a:r>
              <a:rPr lang="es-ES" err="1"/>
              <a:t>manufacturers</a:t>
            </a:r>
            <a:r>
              <a:rPr lang="es-ES"/>
              <a:t> </a:t>
            </a:r>
            <a:r>
              <a:rPr lang="es-ES" err="1"/>
              <a:t>to</a:t>
            </a:r>
            <a:r>
              <a:rPr lang="es-ES"/>
              <a:t> </a:t>
            </a:r>
            <a:r>
              <a:rPr lang="es-ES" err="1"/>
              <a:t>develop</a:t>
            </a:r>
            <a:r>
              <a:rPr lang="es-ES"/>
              <a:t> and </a:t>
            </a:r>
            <a:r>
              <a:rPr lang="es-ES" err="1"/>
              <a:t>incorporate</a:t>
            </a:r>
            <a:r>
              <a:rPr lang="es-ES"/>
              <a:t> </a:t>
            </a:r>
            <a:r>
              <a:rPr lang="es-ES" err="1"/>
              <a:t>advanced</a:t>
            </a:r>
            <a:r>
              <a:rPr lang="es-ES"/>
              <a:t> </a:t>
            </a:r>
            <a:r>
              <a:rPr lang="es-ES" err="1"/>
              <a:t>algorithms</a:t>
            </a:r>
            <a:r>
              <a:rPr lang="es-ES"/>
              <a:t> </a:t>
            </a:r>
            <a:r>
              <a:rPr lang="es-ES" err="1"/>
              <a:t>that</a:t>
            </a:r>
            <a:r>
              <a:rPr lang="es-ES"/>
              <a:t> </a:t>
            </a:r>
            <a:r>
              <a:rPr lang="es-ES" err="1"/>
              <a:t>enhance</a:t>
            </a:r>
            <a:r>
              <a:rPr lang="es-ES"/>
              <a:t> </a:t>
            </a:r>
            <a:r>
              <a:rPr lang="es-ES" err="1"/>
              <a:t>species</a:t>
            </a:r>
            <a:r>
              <a:rPr lang="es-ES"/>
              <a:t> </a:t>
            </a:r>
            <a:r>
              <a:rPr lang="es-ES" err="1"/>
              <a:t>discrimination</a:t>
            </a:r>
            <a:r>
              <a:rPr lang="es-ES"/>
              <a:t>.</a:t>
            </a:r>
          </a:p>
          <a:p>
            <a:r>
              <a:rPr lang="es-ES"/>
              <a:t>• </a:t>
            </a:r>
            <a:r>
              <a:rPr lang="es-ES" err="1"/>
              <a:t>Additionally</a:t>
            </a:r>
            <a:r>
              <a:rPr lang="es-ES"/>
              <a:t>, </a:t>
            </a:r>
            <a:r>
              <a:rPr lang="es-ES" err="1"/>
              <a:t>we</a:t>
            </a:r>
            <a:r>
              <a:rPr lang="es-ES"/>
              <a:t> are </a:t>
            </a:r>
            <a:r>
              <a:rPr lang="es-ES" err="1"/>
              <a:t>creating</a:t>
            </a:r>
            <a:r>
              <a:rPr lang="es-ES"/>
              <a:t> a training </a:t>
            </a:r>
            <a:r>
              <a:rPr lang="es-ES" err="1"/>
              <a:t>curriculum</a:t>
            </a:r>
            <a:r>
              <a:rPr lang="es-ES"/>
              <a:t> </a:t>
            </a:r>
            <a:r>
              <a:rPr lang="es-ES" err="1"/>
              <a:t>for</a:t>
            </a:r>
            <a:r>
              <a:rPr lang="es-ES"/>
              <a:t> </a:t>
            </a:r>
            <a:r>
              <a:rPr lang="es-ES" err="1"/>
              <a:t>fishers</a:t>
            </a:r>
            <a:r>
              <a:rPr lang="es-ES"/>
              <a:t>, </a:t>
            </a:r>
            <a:r>
              <a:rPr lang="es-ES" err="1"/>
              <a:t>to</a:t>
            </a:r>
            <a:r>
              <a:rPr lang="es-ES"/>
              <a:t> </a:t>
            </a:r>
            <a:r>
              <a:rPr lang="es-ES" err="1"/>
              <a:t>provide</a:t>
            </a:r>
            <a:r>
              <a:rPr lang="es-ES"/>
              <a:t> </a:t>
            </a:r>
            <a:r>
              <a:rPr lang="es-ES" err="1"/>
              <a:t>practical</a:t>
            </a:r>
            <a:r>
              <a:rPr lang="es-ES"/>
              <a:t> </a:t>
            </a:r>
            <a:r>
              <a:rPr lang="es-ES" err="1"/>
              <a:t>knowledge</a:t>
            </a:r>
            <a:r>
              <a:rPr lang="es-ES"/>
              <a:t> and </a:t>
            </a:r>
            <a:r>
              <a:rPr lang="es-ES" err="1"/>
              <a:t>skills</a:t>
            </a:r>
            <a:r>
              <a:rPr lang="es-ES"/>
              <a:t>.</a:t>
            </a:r>
          </a:p>
          <a:p>
            <a:endParaRPr lang="es-ES"/>
          </a:p>
        </p:txBody>
      </p:sp>
      <p:sp>
        <p:nvSpPr>
          <p:cNvPr id="4" name="Slide Number Placeholder 3">
            <a:extLst>
              <a:ext uri="{FF2B5EF4-FFF2-40B4-BE49-F238E27FC236}">
                <a16:creationId xmlns:a16="http://schemas.microsoft.com/office/drawing/2014/main" id="{C327218D-1A10-A34C-4EE4-E3077DF214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02913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DCD16-62AA-2596-E01E-7ED3AE8FB9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BFF51-9753-1034-FEF7-DF4C8644C4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73389D-85CA-A73D-21BC-CC58EFA437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E78945-41FE-FF38-1BFE-CDDC04F470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48724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7C8A7-ED7F-1AA5-AA01-FED4D4928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714DA-9F8F-DDB4-2F9A-70579624AA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BAF343-8B65-28FE-FDF3-087652D994DB}"/>
              </a:ext>
            </a:extLst>
          </p:cNvPr>
          <p:cNvSpPr>
            <a:spLocks noGrp="1"/>
          </p:cNvSpPr>
          <p:nvPr>
            <p:ph type="body" idx="1"/>
          </p:nvPr>
        </p:nvSpPr>
        <p:spPr/>
        <p:txBody>
          <a:bodyPr/>
          <a:lstStyle/>
          <a:p>
            <a:r>
              <a:rPr lang="en-US" sz="1200" b="1"/>
              <a:t>Hierarchical steps in the bycatch mitigation. </a:t>
            </a:r>
          </a:p>
          <a:p>
            <a:br>
              <a:rPr lang="es-ES">
                <a:effectLst/>
                <a:latin typeface="Helvetica" pitchFamily="2" charset="0"/>
              </a:rPr>
            </a:br>
            <a:r>
              <a:rPr lang="es-ES" err="1">
                <a:effectLst/>
                <a:latin typeface="Helvetica" pitchFamily="2" charset="0"/>
              </a:rPr>
              <a:t>From</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bycatch</a:t>
            </a:r>
            <a:r>
              <a:rPr lang="es-ES">
                <a:effectLst/>
                <a:latin typeface="Helvetica" pitchFamily="2" charset="0"/>
              </a:rPr>
              <a:t> </a:t>
            </a:r>
            <a:r>
              <a:rPr lang="es-ES" err="1">
                <a:effectLst/>
                <a:latin typeface="Helvetica" pitchFamily="2" charset="0"/>
              </a:rPr>
              <a:t>which</a:t>
            </a:r>
            <a:r>
              <a:rPr lang="es-ES">
                <a:effectLst/>
                <a:latin typeface="Helvetica" pitchFamily="2" charset="0"/>
              </a:rPr>
              <a:t> are </a:t>
            </a:r>
            <a:r>
              <a:rPr lang="es-ES" err="1">
                <a:effectLst/>
                <a:latin typeface="Helvetica" pitchFamily="2" charset="0"/>
              </a:rPr>
              <a:t>considered</a:t>
            </a:r>
            <a:r>
              <a:rPr lang="es-ES">
                <a:effectLst/>
                <a:latin typeface="Helvetica" pitchFamily="2" charset="0"/>
              </a:rPr>
              <a:t> </a:t>
            </a:r>
            <a:r>
              <a:rPr lang="es-ES" err="1">
                <a:effectLst/>
                <a:latin typeface="Helvetica" pitchFamily="2" charset="0"/>
              </a:rPr>
              <a:t>before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minimize</a:t>
            </a:r>
            <a:r>
              <a:rPr lang="es-ES">
                <a:effectLst/>
                <a:latin typeface="Helvetica" pitchFamily="2" charset="0"/>
              </a:rPr>
              <a:t> catch </a:t>
            </a:r>
            <a:r>
              <a:rPr lang="es-ES" err="1">
                <a:effectLst/>
                <a:latin typeface="Helvetica" pitchFamily="2" charset="0"/>
              </a:rPr>
              <a:t>risk</a:t>
            </a:r>
            <a:r>
              <a:rPr lang="es-ES">
                <a:effectLst/>
                <a:latin typeface="Helvetica" pitchFamily="2" charset="0"/>
              </a:rPr>
              <a:t>. </a:t>
            </a:r>
            <a:r>
              <a:rPr lang="es-ES" err="1">
                <a:effectLst/>
                <a:latin typeface="Helvetica" pitchFamily="2" charset="0"/>
              </a:rPr>
              <a:t>These</a:t>
            </a:r>
            <a:r>
              <a:rPr lang="es-ES">
                <a:effectLst/>
                <a:latin typeface="Helvetica" pitchFamily="2" charset="0"/>
              </a:rPr>
              <a:t> are </a:t>
            </a:r>
            <a:r>
              <a:rPr lang="es-ES" err="1">
                <a:effectLst/>
                <a:latin typeface="Helvetica" pitchFamily="2" charset="0"/>
              </a:rPr>
              <a:t>then</a:t>
            </a:r>
            <a:r>
              <a:rPr lang="es-ES">
                <a:effectLst/>
                <a:latin typeface="Helvetica" pitchFamily="2" charset="0"/>
              </a:rPr>
              <a:t> </a:t>
            </a:r>
            <a:r>
              <a:rPr lang="es-ES" err="1">
                <a:effectLst/>
                <a:latin typeface="Helvetica" pitchFamily="2" charset="0"/>
              </a:rPr>
              <a:t>followed</a:t>
            </a:r>
            <a:r>
              <a:rPr lang="es-ES">
                <a:effectLst/>
                <a:latin typeface="Helvetica" pitchFamily="2" charset="0"/>
              </a:rPr>
              <a:t> </a:t>
            </a:r>
            <a:r>
              <a:rPr lang="es-ES" err="1">
                <a:effectLst/>
                <a:latin typeface="Helvetica" pitchFamily="2" charset="0"/>
              </a:rPr>
              <a:t>by</a:t>
            </a:r>
            <a:r>
              <a:rPr lang="es-ES">
                <a:effectLst/>
                <a:latin typeface="Helvetica" pitchFamily="2" charset="0"/>
              </a:rPr>
              <a:t> </a:t>
            </a:r>
            <a:r>
              <a:rPr lang="es-ES" err="1">
                <a:effectLst/>
                <a:latin typeface="Helvetica" pitchFamily="2" charset="0"/>
              </a:rPr>
              <a:t>remediation</a:t>
            </a:r>
            <a:r>
              <a:rPr lang="es-ES">
                <a:effectLst/>
                <a:latin typeface="Helvetica" pitchFamily="2" charset="0"/>
              </a:rPr>
              <a:t> </a:t>
            </a:r>
            <a:r>
              <a:rPr lang="es-ES" err="1">
                <a:effectLst/>
                <a:latin typeface="Helvetica" pitchFamily="2" charset="0"/>
              </a:rPr>
              <a:t>interventions</a:t>
            </a:r>
            <a:r>
              <a:rPr lang="es-ES">
                <a:effectLst/>
                <a:latin typeface="Helvetica" pitchFamily="2" charset="0"/>
              </a:rPr>
              <a:t> </a:t>
            </a:r>
            <a:r>
              <a:rPr lang="es-ES" err="1">
                <a:effectLst/>
                <a:latin typeface="Helvetica" pitchFamily="2" charset="0"/>
              </a:rPr>
              <a:t>that</a:t>
            </a:r>
            <a:r>
              <a:rPr lang="es-ES">
                <a:effectLst/>
                <a:latin typeface="Helvetica" pitchFamily="2" charset="0"/>
              </a:rPr>
              <a:t> reduce </a:t>
            </a:r>
            <a:r>
              <a:rPr lang="es-ES" err="1">
                <a:effectLst/>
                <a:latin typeface="Helvetica" pitchFamily="2" charset="0"/>
              </a:rPr>
              <a:t>fishing</a:t>
            </a:r>
            <a:r>
              <a:rPr lang="es-ES">
                <a:effectLst/>
                <a:latin typeface="Helvetica" pitchFamily="2" charset="0"/>
              </a:rPr>
              <a:t> </a:t>
            </a:r>
            <a:r>
              <a:rPr lang="es-ES" err="1">
                <a:effectLst/>
                <a:latin typeface="Helvetica" pitchFamily="2" charset="0"/>
              </a:rPr>
              <a:t>mortality</a:t>
            </a:r>
            <a:r>
              <a:rPr lang="es-ES">
                <a:effectLst/>
                <a:latin typeface="Helvetica" pitchFamily="2" charset="0"/>
              </a:rPr>
              <a:t>. </a:t>
            </a:r>
            <a:r>
              <a:rPr lang="es-ES" err="1">
                <a:effectLst/>
                <a:latin typeface="Helvetica" pitchFamily="2" charset="0"/>
              </a:rPr>
              <a:t>Finally</a:t>
            </a:r>
            <a:r>
              <a:rPr lang="es-ES">
                <a:effectLst/>
                <a:latin typeface="Helvetica" pitchFamily="2" charset="0"/>
              </a:rPr>
              <a:t>, </a:t>
            </a:r>
            <a:r>
              <a:rPr lang="es-ES" err="1">
                <a:effectLst/>
                <a:latin typeface="Helvetica" pitchFamily="2" charset="0"/>
              </a:rPr>
              <a:t>direct</a:t>
            </a:r>
            <a:r>
              <a:rPr lang="es-ES">
                <a:effectLst/>
                <a:latin typeface="Helvetica" pitchFamily="2" charset="0"/>
              </a:rPr>
              <a:t>, </a:t>
            </a:r>
            <a:r>
              <a:rPr lang="es-ES" err="1">
                <a:effectLst/>
                <a:latin typeface="Helvetica" pitchFamily="2" charset="0"/>
              </a:rPr>
              <a:t>compensatory</a:t>
            </a:r>
            <a:r>
              <a:rPr lang="es-ES">
                <a:effectLst/>
                <a:latin typeface="Helvetica" pitchFamily="2" charset="0"/>
              </a:rPr>
              <a:t> </a:t>
            </a:r>
            <a:r>
              <a:rPr lang="es-ES" err="1">
                <a:effectLst/>
                <a:latin typeface="Helvetica" pitchFamily="2" charset="0"/>
              </a:rPr>
              <a:t>offsets</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restore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impacts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were</a:t>
            </a:r>
            <a:r>
              <a:rPr lang="es-ES">
                <a:effectLst/>
                <a:latin typeface="Helvetica" pitchFamily="2" charset="0"/>
              </a:rPr>
              <a:t> </a:t>
            </a:r>
            <a:r>
              <a:rPr lang="es-ES" err="1">
                <a:effectLst/>
                <a:latin typeface="Helvetica" pitchFamily="2" charset="0"/>
              </a:rPr>
              <a:t>not</a:t>
            </a:r>
            <a:r>
              <a:rPr lang="es-ES">
                <a:effectLst/>
                <a:latin typeface="Helvetica" pitchFamily="2" charset="0"/>
              </a:rPr>
              <a:t> </a:t>
            </a:r>
            <a:r>
              <a:rPr lang="es-ES" err="1">
                <a:effectLst/>
                <a:latin typeface="Helvetica" pitchFamily="2" charset="0"/>
              </a:rPr>
              <a:t>possible</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minimize</a:t>
            </a:r>
            <a:r>
              <a:rPr lang="es-ES">
                <a:effectLst/>
                <a:latin typeface="Helvetica" pitchFamily="2" charset="0"/>
              </a:rPr>
              <a:t> and </a:t>
            </a:r>
            <a:r>
              <a:rPr lang="es-ES" err="1">
                <a:effectLst/>
                <a:latin typeface="Helvetica" pitchFamily="2" charset="0"/>
              </a:rPr>
              <a:t>remediate</a:t>
            </a:r>
            <a:r>
              <a:rPr lang="es-ES">
                <a:effectLst/>
                <a:latin typeface="Helvetica" pitchFamily="2" charset="0"/>
              </a:rPr>
              <a:t> can be </a:t>
            </a:r>
            <a:r>
              <a:rPr lang="es-ES" err="1">
                <a:effectLst/>
                <a:latin typeface="Helvetica" pitchFamily="2" charset="0"/>
              </a:rPr>
              <a:t>implemented</a:t>
            </a:r>
            <a:r>
              <a:rPr lang="es-ES">
                <a:effectLst/>
                <a:latin typeface="Helvetica" pitchFamily="2" charset="0"/>
              </a:rPr>
              <a:t> as a </a:t>
            </a:r>
            <a:r>
              <a:rPr lang="es-ES" err="1">
                <a:effectLst/>
                <a:latin typeface="Helvetica" pitchFamily="2" charset="0"/>
              </a:rPr>
              <a:t>last</a:t>
            </a:r>
            <a:r>
              <a:rPr lang="es-ES">
                <a:effectLst/>
                <a:latin typeface="Helvetica" pitchFamily="2" charset="0"/>
              </a:rPr>
              <a:t> resort. </a:t>
            </a:r>
          </a:p>
          <a:p>
            <a:endParaRPr lang="en-US" sz="1200" b="1"/>
          </a:p>
          <a:p>
            <a:r>
              <a:rPr lang="en-US" sz="1200" b="1"/>
              <a:t>There are several actions </a:t>
            </a:r>
            <a:r>
              <a:rPr lang="en-US" sz="1200"/>
              <a:t>designed by the time at which the measure takes place within the fishing operation:</a:t>
            </a:r>
          </a:p>
          <a:p>
            <a:endParaRPr lang="en-US" sz="1200">
              <a:solidFill>
                <a:srgbClr val="223E94"/>
              </a:solidFill>
            </a:endParaRPr>
          </a:p>
          <a:p>
            <a:r>
              <a:rPr lang="en-US" sz="1200">
                <a:solidFill>
                  <a:srgbClr val="223E94"/>
                </a:solidFill>
              </a:rPr>
              <a:t>From avoidance to Passive mitigation </a:t>
            </a:r>
            <a:r>
              <a:rPr lang="en-US" sz="1200"/>
              <a:t>– before the vessels are at the FAD</a:t>
            </a:r>
            <a:br>
              <a:rPr lang="en-US" sz="1200"/>
            </a:br>
            <a:r>
              <a:rPr lang="en-US" sz="1200" i="1"/>
              <a:t>e.g., non-entangling FADs; acoustic species discrimination</a:t>
            </a:r>
            <a:endParaRPr lang="en-US" sz="1200" i="1">
              <a:solidFill>
                <a:srgbClr val="223E94"/>
              </a:solidFill>
            </a:endParaRPr>
          </a:p>
          <a:p>
            <a:pPr marL="557784" indent="-374904">
              <a:spcAft>
                <a:spcPts val="2400"/>
              </a:spcAft>
              <a:buFont typeface="+mj-lt"/>
              <a:buAutoNum type="arabicPeriod"/>
            </a:pPr>
            <a:r>
              <a:rPr lang="en-US" sz="1200">
                <a:solidFill>
                  <a:srgbClr val="223E94"/>
                </a:solidFill>
              </a:rPr>
              <a:t>Avoid catching bycatch </a:t>
            </a:r>
            <a:r>
              <a:rPr lang="en-US" sz="1200"/>
              <a:t>– before setting when the vessel is at the FAD, </a:t>
            </a:r>
            <a:r>
              <a:rPr lang="en-US" sz="1200" i="1"/>
              <a:t>e.g., attraction of sharks away from FADs before setting, acoustic discrimination of species before setting</a:t>
            </a:r>
          </a:p>
          <a:p>
            <a:pPr marL="557784" indent="-374904">
              <a:spcAft>
                <a:spcPts val="2400"/>
              </a:spcAft>
              <a:buFont typeface="+mj-lt"/>
              <a:buAutoNum type="arabicPeriod"/>
            </a:pPr>
            <a:r>
              <a:rPr lang="en-US" sz="1200">
                <a:solidFill>
                  <a:srgbClr val="223E94"/>
                </a:solidFill>
              </a:rPr>
              <a:t>Release bycatch from the net</a:t>
            </a:r>
            <a:br>
              <a:rPr lang="en-US" sz="1200">
                <a:solidFill>
                  <a:srgbClr val="223E94"/>
                </a:solidFill>
              </a:rPr>
            </a:br>
            <a:r>
              <a:rPr lang="en-US" sz="1200" i="1"/>
              <a:t>e.g., release sharks and small bigeye and/or yellowfin tuna out of the net</a:t>
            </a:r>
          </a:p>
          <a:p>
            <a:pPr marL="557784" indent="-374904">
              <a:spcAft>
                <a:spcPts val="2400"/>
              </a:spcAft>
              <a:buFont typeface="+mj-lt"/>
              <a:buAutoNum type="arabicPeriod"/>
            </a:pPr>
            <a:r>
              <a:rPr lang="en-US" sz="1200">
                <a:solidFill>
                  <a:srgbClr val="223E94"/>
                </a:solidFill>
              </a:rPr>
              <a:t>Release bycatch from the deck</a:t>
            </a:r>
            <a:br>
              <a:rPr lang="en-US" sz="1200">
                <a:solidFill>
                  <a:srgbClr val="223E94"/>
                </a:solidFill>
              </a:rPr>
            </a:br>
            <a:r>
              <a:rPr lang="en-US" sz="1200" i="1"/>
              <a:t>e.g., release animals alive from the deck</a:t>
            </a:r>
          </a:p>
          <a:p>
            <a:pPr marL="557784" indent="-374904">
              <a:spcAft>
                <a:spcPts val="2400"/>
              </a:spcAft>
              <a:buFont typeface="+mj-lt"/>
              <a:buAutoNum type="arabicPeriod"/>
            </a:pPr>
            <a:r>
              <a:rPr lang="en-US" sz="1200">
                <a:solidFill>
                  <a:srgbClr val="223E94"/>
                </a:solidFill>
              </a:rPr>
              <a:t>Offsets</a:t>
            </a:r>
            <a:br>
              <a:rPr lang="en-US" sz="1200">
                <a:solidFill>
                  <a:srgbClr val="223E94"/>
                </a:solidFill>
              </a:rPr>
            </a:br>
            <a:r>
              <a:rPr lang="en-US" sz="1200" i="1"/>
              <a:t>e.g., turtle projects</a:t>
            </a:r>
          </a:p>
          <a:p>
            <a:endParaRPr lang="es-ES"/>
          </a:p>
          <a:p>
            <a:endParaRPr lang="en-US"/>
          </a:p>
        </p:txBody>
      </p:sp>
      <p:sp>
        <p:nvSpPr>
          <p:cNvPr id="4" name="Slide Number Placeholder 3">
            <a:extLst>
              <a:ext uri="{FF2B5EF4-FFF2-40B4-BE49-F238E27FC236}">
                <a16:creationId xmlns:a16="http://schemas.microsoft.com/office/drawing/2014/main" id="{2C407F52-FCCD-9EBC-4C41-B70DD66F4C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BC5262-6B0D-3E43-AE6B-2E0814E9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55128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0D76F-426A-CBD8-5C03-F75AC3FD7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37C6C-2934-CF90-CD8B-8910A24069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E5950A-45B1-68B7-4173-DDE7150305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BE37B5-FDBB-49D1-B120-3B831DD246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85555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EA925-91E0-3CCD-AA8D-1B640150DC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F2DE86-2109-004C-2A7D-A3078B4773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A184E1-749D-8CB2-9022-682F8202AA80}"/>
              </a:ext>
            </a:extLst>
          </p:cNvPr>
          <p:cNvSpPr>
            <a:spLocks noGrp="1"/>
          </p:cNvSpPr>
          <p:nvPr>
            <p:ph type="body" idx="1"/>
          </p:nvPr>
        </p:nvSpPr>
        <p:spPr/>
        <p:txBody>
          <a:bodyPr/>
          <a:lstStyle/>
          <a:p>
            <a:r>
              <a:rPr lang="en-US" sz="1200" b="1"/>
              <a:t>Hierarchical steps in the bycatch mitigation. </a:t>
            </a:r>
          </a:p>
          <a:p>
            <a:br>
              <a:rPr lang="es-ES">
                <a:effectLst/>
                <a:latin typeface="Helvetica" pitchFamily="2" charset="0"/>
              </a:rPr>
            </a:br>
            <a:r>
              <a:rPr lang="es-ES" err="1">
                <a:effectLst/>
                <a:latin typeface="Helvetica" pitchFamily="2" charset="0"/>
              </a:rPr>
              <a:t>From</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bycatch</a:t>
            </a:r>
            <a:r>
              <a:rPr lang="es-ES">
                <a:effectLst/>
                <a:latin typeface="Helvetica" pitchFamily="2" charset="0"/>
              </a:rPr>
              <a:t> </a:t>
            </a:r>
            <a:r>
              <a:rPr lang="es-ES" err="1">
                <a:effectLst/>
                <a:latin typeface="Helvetica" pitchFamily="2" charset="0"/>
              </a:rPr>
              <a:t>which</a:t>
            </a:r>
            <a:r>
              <a:rPr lang="es-ES">
                <a:effectLst/>
                <a:latin typeface="Helvetica" pitchFamily="2" charset="0"/>
              </a:rPr>
              <a:t> are </a:t>
            </a:r>
            <a:r>
              <a:rPr lang="es-ES" err="1">
                <a:effectLst/>
                <a:latin typeface="Helvetica" pitchFamily="2" charset="0"/>
              </a:rPr>
              <a:t>considered</a:t>
            </a:r>
            <a:r>
              <a:rPr lang="es-ES">
                <a:effectLst/>
                <a:latin typeface="Helvetica" pitchFamily="2" charset="0"/>
              </a:rPr>
              <a:t> </a:t>
            </a:r>
            <a:r>
              <a:rPr lang="es-ES" err="1">
                <a:effectLst/>
                <a:latin typeface="Helvetica" pitchFamily="2" charset="0"/>
              </a:rPr>
              <a:t>before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minimize</a:t>
            </a:r>
            <a:r>
              <a:rPr lang="es-ES">
                <a:effectLst/>
                <a:latin typeface="Helvetica" pitchFamily="2" charset="0"/>
              </a:rPr>
              <a:t> catch </a:t>
            </a:r>
            <a:r>
              <a:rPr lang="es-ES" err="1">
                <a:effectLst/>
                <a:latin typeface="Helvetica" pitchFamily="2" charset="0"/>
              </a:rPr>
              <a:t>risk</a:t>
            </a:r>
            <a:r>
              <a:rPr lang="es-ES">
                <a:effectLst/>
                <a:latin typeface="Helvetica" pitchFamily="2" charset="0"/>
              </a:rPr>
              <a:t>. </a:t>
            </a:r>
            <a:r>
              <a:rPr lang="es-ES" err="1">
                <a:effectLst/>
                <a:latin typeface="Helvetica" pitchFamily="2" charset="0"/>
              </a:rPr>
              <a:t>These</a:t>
            </a:r>
            <a:r>
              <a:rPr lang="es-ES">
                <a:effectLst/>
                <a:latin typeface="Helvetica" pitchFamily="2" charset="0"/>
              </a:rPr>
              <a:t> are </a:t>
            </a:r>
            <a:r>
              <a:rPr lang="es-ES" err="1">
                <a:effectLst/>
                <a:latin typeface="Helvetica" pitchFamily="2" charset="0"/>
              </a:rPr>
              <a:t>then</a:t>
            </a:r>
            <a:r>
              <a:rPr lang="es-ES">
                <a:effectLst/>
                <a:latin typeface="Helvetica" pitchFamily="2" charset="0"/>
              </a:rPr>
              <a:t> </a:t>
            </a:r>
            <a:r>
              <a:rPr lang="es-ES" err="1">
                <a:effectLst/>
                <a:latin typeface="Helvetica" pitchFamily="2" charset="0"/>
              </a:rPr>
              <a:t>followed</a:t>
            </a:r>
            <a:r>
              <a:rPr lang="es-ES">
                <a:effectLst/>
                <a:latin typeface="Helvetica" pitchFamily="2" charset="0"/>
              </a:rPr>
              <a:t> </a:t>
            </a:r>
            <a:r>
              <a:rPr lang="es-ES" err="1">
                <a:effectLst/>
                <a:latin typeface="Helvetica" pitchFamily="2" charset="0"/>
              </a:rPr>
              <a:t>by</a:t>
            </a:r>
            <a:r>
              <a:rPr lang="es-ES">
                <a:effectLst/>
                <a:latin typeface="Helvetica" pitchFamily="2" charset="0"/>
              </a:rPr>
              <a:t> </a:t>
            </a:r>
            <a:r>
              <a:rPr lang="es-ES" err="1">
                <a:effectLst/>
                <a:latin typeface="Helvetica" pitchFamily="2" charset="0"/>
              </a:rPr>
              <a:t>remediation</a:t>
            </a:r>
            <a:r>
              <a:rPr lang="es-ES">
                <a:effectLst/>
                <a:latin typeface="Helvetica" pitchFamily="2" charset="0"/>
              </a:rPr>
              <a:t> </a:t>
            </a:r>
            <a:r>
              <a:rPr lang="es-ES" err="1">
                <a:effectLst/>
                <a:latin typeface="Helvetica" pitchFamily="2" charset="0"/>
              </a:rPr>
              <a:t>interventions</a:t>
            </a:r>
            <a:r>
              <a:rPr lang="es-ES">
                <a:effectLst/>
                <a:latin typeface="Helvetica" pitchFamily="2" charset="0"/>
              </a:rPr>
              <a:t> </a:t>
            </a:r>
            <a:r>
              <a:rPr lang="es-ES" err="1">
                <a:effectLst/>
                <a:latin typeface="Helvetica" pitchFamily="2" charset="0"/>
              </a:rPr>
              <a:t>that</a:t>
            </a:r>
            <a:r>
              <a:rPr lang="es-ES">
                <a:effectLst/>
                <a:latin typeface="Helvetica" pitchFamily="2" charset="0"/>
              </a:rPr>
              <a:t> reduce </a:t>
            </a:r>
            <a:r>
              <a:rPr lang="es-ES" err="1">
                <a:effectLst/>
                <a:latin typeface="Helvetica" pitchFamily="2" charset="0"/>
              </a:rPr>
              <a:t>fishing</a:t>
            </a:r>
            <a:r>
              <a:rPr lang="es-ES">
                <a:effectLst/>
                <a:latin typeface="Helvetica" pitchFamily="2" charset="0"/>
              </a:rPr>
              <a:t> </a:t>
            </a:r>
            <a:r>
              <a:rPr lang="es-ES" err="1">
                <a:effectLst/>
                <a:latin typeface="Helvetica" pitchFamily="2" charset="0"/>
              </a:rPr>
              <a:t>mortality</a:t>
            </a:r>
            <a:r>
              <a:rPr lang="es-ES">
                <a:effectLst/>
                <a:latin typeface="Helvetica" pitchFamily="2" charset="0"/>
              </a:rPr>
              <a:t>. </a:t>
            </a:r>
            <a:r>
              <a:rPr lang="es-ES" err="1">
                <a:effectLst/>
                <a:latin typeface="Helvetica" pitchFamily="2" charset="0"/>
              </a:rPr>
              <a:t>Finally</a:t>
            </a:r>
            <a:r>
              <a:rPr lang="es-ES">
                <a:effectLst/>
                <a:latin typeface="Helvetica" pitchFamily="2" charset="0"/>
              </a:rPr>
              <a:t>, </a:t>
            </a:r>
            <a:r>
              <a:rPr lang="es-ES" err="1">
                <a:effectLst/>
                <a:latin typeface="Helvetica" pitchFamily="2" charset="0"/>
              </a:rPr>
              <a:t>direct</a:t>
            </a:r>
            <a:r>
              <a:rPr lang="es-ES">
                <a:effectLst/>
                <a:latin typeface="Helvetica" pitchFamily="2" charset="0"/>
              </a:rPr>
              <a:t>, </a:t>
            </a:r>
            <a:r>
              <a:rPr lang="es-ES" err="1">
                <a:effectLst/>
                <a:latin typeface="Helvetica" pitchFamily="2" charset="0"/>
              </a:rPr>
              <a:t>compensatory</a:t>
            </a:r>
            <a:r>
              <a:rPr lang="es-ES">
                <a:effectLst/>
                <a:latin typeface="Helvetica" pitchFamily="2" charset="0"/>
              </a:rPr>
              <a:t> </a:t>
            </a:r>
            <a:r>
              <a:rPr lang="es-ES" err="1">
                <a:effectLst/>
                <a:latin typeface="Helvetica" pitchFamily="2" charset="0"/>
              </a:rPr>
              <a:t>offsets</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restore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impacts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were</a:t>
            </a:r>
            <a:r>
              <a:rPr lang="es-ES">
                <a:effectLst/>
                <a:latin typeface="Helvetica" pitchFamily="2" charset="0"/>
              </a:rPr>
              <a:t> </a:t>
            </a:r>
            <a:r>
              <a:rPr lang="es-ES" err="1">
                <a:effectLst/>
                <a:latin typeface="Helvetica" pitchFamily="2" charset="0"/>
              </a:rPr>
              <a:t>not</a:t>
            </a:r>
            <a:r>
              <a:rPr lang="es-ES">
                <a:effectLst/>
                <a:latin typeface="Helvetica" pitchFamily="2" charset="0"/>
              </a:rPr>
              <a:t> </a:t>
            </a:r>
            <a:r>
              <a:rPr lang="es-ES" err="1">
                <a:effectLst/>
                <a:latin typeface="Helvetica" pitchFamily="2" charset="0"/>
              </a:rPr>
              <a:t>possible</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minimize</a:t>
            </a:r>
            <a:r>
              <a:rPr lang="es-ES">
                <a:effectLst/>
                <a:latin typeface="Helvetica" pitchFamily="2" charset="0"/>
              </a:rPr>
              <a:t> and </a:t>
            </a:r>
            <a:r>
              <a:rPr lang="es-ES" err="1">
                <a:effectLst/>
                <a:latin typeface="Helvetica" pitchFamily="2" charset="0"/>
              </a:rPr>
              <a:t>remediate</a:t>
            </a:r>
            <a:r>
              <a:rPr lang="es-ES">
                <a:effectLst/>
                <a:latin typeface="Helvetica" pitchFamily="2" charset="0"/>
              </a:rPr>
              <a:t> can be </a:t>
            </a:r>
            <a:r>
              <a:rPr lang="es-ES" err="1">
                <a:effectLst/>
                <a:latin typeface="Helvetica" pitchFamily="2" charset="0"/>
              </a:rPr>
              <a:t>implemented</a:t>
            </a:r>
            <a:r>
              <a:rPr lang="es-ES">
                <a:effectLst/>
                <a:latin typeface="Helvetica" pitchFamily="2" charset="0"/>
              </a:rPr>
              <a:t> as a </a:t>
            </a:r>
            <a:r>
              <a:rPr lang="es-ES" err="1">
                <a:effectLst/>
                <a:latin typeface="Helvetica" pitchFamily="2" charset="0"/>
              </a:rPr>
              <a:t>last</a:t>
            </a:r>
            <a:r>
              <a:rPr lang="es-ES">
                <a:effectLst/>
                <a:latin typeface="Helvetica" pitchFamily="2" charset="0"/>
              </a:rPr>
              <a:t> resort. </a:t>
            </a:r>
          </a:p>
          <a:p>
            <a:endParaRPr lang="en-US" sz="1200" b="1"/>
          </a:p>
          <a:p>
            <a:r>
              <a:rPr lang="en-US" sz="1200" b="1"/>
              <a:t>There are several actions </a:t>
            </a:r>
            <a:r>
              <a:rPr lang="en-US" sz="1200"/>
              <a:t>designed by the time at which the measure takes place within the fishing operation:</a:t>
            </a:r>
          </a:p>
          <a:p>
            <a:endParaRPr lang="en-US" sz="1200">
              <a:solidFill>
                <a:srgbClr val="223E94"/>
              </a:solidFill>
            </a:endParaRPr>
          </a:p>
          <a:p>
            <a:r>
              <a:rPr lang="en-US" sz="1200">
                <a:solidFill>
                  <a:srgbClr val="223E94"/>
                </a:solidFill>
              </a:rPr>
              <a:t>From avoidance to Passive mitigation </a:t>
            </a:r>
            <a:r>
              <a:rPr lang="en-US" sz="1200"/>
              <a:t>– before the vessels are at the FAD</a:t>
            </a:r>
            <a:br>
              <a:rPr lang="en-US" sz="1200"/>
            </a:br>
            <a:r>
              <a:rPr lang="en-US" sz="1200" i="1"/>
              <a:t>e.g., non-entangling FADs; acoustic species discrimination</a:t>
            </a:r>
            <a:endParaRPr lang="en-US" sz="1200" i="1">
              <a:solidFill>
                <a:srgbClr val="223E94"/>
              </a:solidFill>
            </a:endParaRPr>
          </a:p>
          <a:p>
            <a:pPr marL="557784" indent="-374904">
              <a:spcAft>
                <a:spcPts val="2400"/>
              </a:spcAft>
              <a:buFont typeface="+mj-lt"/>
              <a:buAutoNum type="arabicPeriod"/>
            </a:pPr>
            <a:r>
              <a:rPr lang="en-US" sz="1200">
                <a:solidFill>
                  <a:srgbClr val="223E94"/>
                </a:solidFill>
              </a:rPr>
              <a:t>Avoid catching bycatch </a:t>
            </a:r>
            <a:r>
              <a:rPr lang="en-US" sz="1200"/>
              <a:t>– before setting when the vessel is at the FAD, </a:t>
            </a:r>
            <a:r>
              <a:rPr lang="en-US" sz="1200" i="1"/>
              <a:t>e.g., attraction of sharks away from FADs before setting, acoustic discrimination of species before setting</a:t>
            </a:r>
          </a:p>
          <a:p>
            <a:pPr marL="557784" indent="-374904">
              <a:spcAft>
                <a:spcPts val="2400"/>
              </a:spcAft>
              <a:buFont typeface="+mj-lt"/>
              <a:buAutoNum type="arabicPeriod"/>
            </a:pPr>
            <a:r>
              <a:rPr lang="en-US" sz="1200">
                <a:solidFill>
                  <a:srgbClr val="223E94"/>
                </a:solidFill>
              </a:rPr>
              <a:t>Release bycatch from the net</a:t>
            </a:r>
            <a:br>
              <a:rPr lang="en-US" sz="1200">
                <a:solidFill>
                  <a:srgbClr val="223E94"/>
                </a:solidFill>
              </a:rPr>
            </a:br>
            <a:r>
              <a:rPr lang="en-US" sz="1200" i="1"/>
              <a:t>e.g., release sharks and small bigeye and/or yellowfin tuna out of the net</a:t>
            </a:r>
          </a:p>
          <a:p>
            <a:pPr marL="557784" indent="-374904">
              <a:spcAft>
                <a:spcPts val="2400"/>
              </a:spcAft>
              <a:buFont typeface="+mj-lt"/>
              <a:buAutoNum type="arabicPeriod"/>
            </a:pPr>
            <a:r>
              <a:rPr lang="en-US" sz="1200">
                <a:solidFill>
                  <a:srgbClr val="223E94"/>
                </a:solidFill>
              </a:rPr>
              <a:t>Release bycatch from the deck</a:t>
            </a:r>
            <a:br>
              <a:rPr lang="en-US" sz="1200">
                <a:solidFill>
                  <a:srgbClr val="223E94"/>
                </a:solidFill>
              </a:rPr>
            </a:br>
            <a:r>
              <a:rPr lang="en-US" sz="1200" i="1"/>
              <a:t>e.g., release animals alive from the deck</a:t>
            </a:r>
          </a:p>
          <a:p>
            <a:pPr marL="557784" indent="-374904">
              <a:spcAft>
                <a:spcPts val="2400"/>
              </a:spcAft>
              <a:buFont typeface="+mj-lt"/>
              <a:buAutoNum type="arabicPeriod"/>
            </a:pPr>
            <a:r>
              <a:rPr lang="en-US" sz="1200">
                <a:solidFill>
                  <a:srgbClr val="223E94"/>
                </a:solidFill>
              </a:rPr>
              <a:t>Offsets</a:t>
            </a:r>
            <a:br>
              <a:rPr lang="en-US" sz="1200">
                <a:solidFill>
                  <a:srgbClr val="223E94"/>
                </a:solidFill>
              </a:rPr>
            </a:br>
            <a:r>
              <a:rPr lang="en-US" sz="1200" i="1"/>
              <a:t>e.g., turtle projects</a:t>
            </a:r>
          </a:p>
          <a:p>
            <a:endParaRPr lang="es-ES"/>
          </a:p>
          <a:p>
            <a:endParaRPr lang="en-US"/>
          </a:p>
        </p:txBody>
      </p:sp>
      <p:sp>
        <p:nvSpPr>
          <p:cNvPr id="4" name="Slide Number Placeholder 3">
            <a:extLst>
              <a:ext uri="{FF2B5EF4-FFF2-40B4-BE49-F238E27FC236}">
                <a16:creationId xmlns:a16="http://schemas.microsoft.com/office/drawing/2014/main" id="{BF0CBF67-5ECE-FAF7-CCCC-789FE3B3FD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BC5262-6B0D-3E43-AE6B-2E0814E9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64050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65596-440B-F020-0336-7D14447168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AF1EF-5244-0AE7-F404-0741BF024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C7E4A9-D5D1-4F5B-5D93-372BA1E962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rPr>
              <a:t>For this activity, scientists from UCSC and AZTI monitored sorting grid use on board purse seine vessels, during three trips. During those trips, scientists (</a:t>
            </a:r>
            <a:r>
              <a:rPr lang="en-US" sz="1200" err="1">
                <a:effectLst/>
                <a:latin typeface="Times New Roman" panose="02020603050405020304" pitchFamily="18" charset="0"/>
                <a:ea typeface="Times New Roman" panose="02020603050405020304" pitchFamily="18" charset="0"/>
              </a:rPr>
              <a:t>i</a:t>
            </a:r>
            <a:r>
              <a:rPr lang="en-US" sz="1200">
                <a:effectLst/>
                <a:latin typeface="Times New Roman" panose="02020603050405020304" pitchFamily="18" charset="0"/>
                <a:ea typeface="Times New Roman" panose="02020603050405020304" pitchFamily="18" charset="0"/>
              </a:rPr>
              <a:t>) evaluated the efficacy and time of release of </a:t>
            </a:r>
            <a:r>
              <a:rPr lang="en-US" sz="1200" err="1">
                <a:effectLst/>
                <a:latin typeface="Times New Roman" panose="02020603050405020304" pitchFamily="18" charset="0"/>
                <a:ea typeface="Times New Roman" panose="02020603050405020304" pitchFamily="18" charset="0"/>
              </a:rPr>
              <a:t>mobulids</a:t>
            </a:r>
            <a:r>
              <a:rPr lang="en-US" sz="1200">
                <a:effectLst/>
                <a:latin typeface="Times New Roman" panose="02020603050405020304" pitchFamily="18" charset="0"/>
                <a:ea typeface="Times New Roman" panose="02020603050405020304" pitchFamily="18" charset="0"/>
              </a:rPr>
              <a:t> using sorting</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grids</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or</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another</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release</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method</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(i.e.,</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stretchers,</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manual,</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etc.)</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and</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(ii)</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evaluated</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post-release mortality using survivorship tags (</a:t>
            </a:r>
            <a:r>
              <a:rPr lang="en-US" sz="1200" err="1">
                <a:effectLst/>
                <a:latin typeface="Times New Roman" panose="02020603050405020304" pitchFamily="18" charset="0"/>
                <a:ea typeface="Times New Roman" panose="02020603050405020304" pitchFamily="18" charset="0"/>
              </a:rPr>
              <a:t>sPAT</a:t>
            </a:r>
            <a:r>
              <a:rPr lang="en-US" sz="1200">
                <a:effectLst/>
                <a:latin typeface="Times New Roman" panose="02020603050405020304" pitchFamily="18" charset="0"/>
                <a:ea typeface="Times New Roman" panose="02020603050405020304" pitchFamily="18" charset="0"/>
              </a:rPr>
              <a:t> tags). Fishers also evaluated the efficacy of the sorting grid during the fishing operation by filling out a form specifically designed for the project.</a:t>
            </a:r>
            <a:r>
              <a:rPr lang="en-US">
                <a:effectLst/>
              </a:rPr>
              <a:t> </a:t>
            </a:r>
            <a:endParaRPr lang="en-US"/>
          </a:p>
          <a:p>
            <a:endParaRPr lang="en-US"/>
          </a:p>
        </p:txBody>
      </p:sp>
      <p:sp>
        <p:nvSpPr>
          <p:cNvPr id="4" name="Slide Number Placeholder 3">
            <a:extLst>
              <a:ext uri="{FF2B5EF4-FFF2-40B4-BE49-F238E27FC236}">
                <a16:creationId xmlns:a16="http://schemas.microsoft.com/office/drawing/2014/main" id="{5167685A-80A3-DA75-013B-2FA0F5F61F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34772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E7A63-EED9-93C7-A984-B994C576B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DD99D-9C5D-8606-FDA0-0367D69AE0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345C9E-1BEA-6C18-8723-B0B04539C8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6D097C-2D2A-3084-4588-7858704F50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45606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B420D-EDAD-4B66-911E-793144F03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0DB7D-3DE2-3826-0C43-3086EBB9FC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7C2F8-3C69-F3FC-6BC6-ED69D32FFF74}"/>
              </a:ext>
            </a:extLst>
          </p:cNvPr>
          <p:cNvSpPr>
            <a:spLocks noGrp="1"/>
          </p:cNvSpPr>
          <p:nvPr>
            <p:ph type="body" idx="1"/>
          </p:nvPr>
        </p:nvSpPr>
        <p:spPr/>
        <p:txBody>
          <a:bodyPr/>
          <a:lstStyle/>
          <a:p>
            <a:r>
              <a:rPr lang="en-US" sz="1200" b="1"/>
              <a:t>Hierarchical steps in the bycatch mitigation. </a:t>
            </a:r>
          </a:p>
          <a:p>
            <a:br>
              <a:rPr lang="es-ES">
                <a:effectLst/>
                <a:latin typeface="Helvetica" pitchFamily="2" charset="0"/>
              </a:rPr>
            </a:br>
            <a:r>
              <a:rPr lang="es-ES" err="1">
                <a:effectLst/>
                <a:latin typeface="Helvetica" pitchFamily="2" charset="0"/>
              </a:rPr>
              <a:t>From</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bycatch</a:t>
            </a:r>
            <a:r>
              <a:rPr lang="es-ES">
                <a:effectLst/>
                <a:latin typeface="Helvetica" pitchFamily="2" charset="0"/>
              </a:rPr>
              <a:t> </a:t>
            </a:r>
            <a:r>
              <a:rPr lang="es-ES" err="1">
                <a:effectLst/>
                <a:latin typeface="Helvetica" pitchFamily="2" charset="0"/>
              </a:rPr>
              <a:t>which</a:t>
            </a:r>
            <a:r>
              <a:rPr lang="es-ES">
                <a:effectLst/>
                <a:latin typeface="Helvetica" pitchFamily="2" charset="0"/>
              </a:rPr>
              <a:t> are </a:t>
            </a:r>
            <a:r>
              <a:rPr lang="es-ES" err="1">
                <a:effectLst/>
                <a:latin typeface="Helvetica" pitchFamily="2" charset="0"/>
              </a:rPr>
              <a:t>considered</a:t>
            </a:r>
            <a:r>
              <a:rPr lang="es-ES">
                <a:effectLst/>
                <a:latin typeface="Helvetica" pitchFamily="2" charset="0"/>
              </a:rPr>
              <a:t> </a:t>
            </a:r>
            <a:r>
              <a:rPr lang="es-ES" err="1">
                <a:effectLst/>
                <a:latin typeface="Helvetica" pitchFamily="2" charset="0"/>
              </a:rPr>
              <a:t>before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minimize</a:t>
            </a:r>
            <a:r>
              <a:rPr lang="es-ES">
                <a:effectLst/>
                <a:latin typeface="Helvetica" pitchFamily="2" charset="0"/>
              </a:rPr>
              <a:t> catch </a:t>
            </a:r>
            <a:r>
              <a:rPr lang="es-ES" err="1">
                <a:effectLst/>
                <a:latin typeface="Helvetica" pitchFamily="2" charset="0"/>
              </a:rPr>
              <a:t>risk</a:t>
            </a:r>
            <a:r>
              <a:rPr lang="es-ES">
                <a:effectLst/>
                <a:latin typeface="Helvetica" pitchFamily="2" charset="0"/>
              </a:rPr>
              <a:t>. </a:t>
            </a:r>
            <a:r>
              <a:rPr lang="es-ES" err="1">
                <a:effectLst/>
                <a:latin typeface="Helvetica" pitchFamily="2" charset="0"/>
              </a:rPr>
              <a:t>These</a:t>
            </a:r>
            <a:r>
              <a:rPr lang="es-ES">
                <a:effectLst/>
                <a:latin typeface="Helvetica" pitchFamily="2" charset="0"/>
              </a:rPr>
              <a:t> are </a:t>
            </a:r>
            <a:r>
              <a:rPr lang="es-ES" err="1">
                <a:effectLst/>
                <a:latin typeface="Helvetica" pitchFamily="2" charset="0"/>
              </a:rPr>
              <a:t>then</a:t>
            </a:r>
            <a:r>
              <a:rPr lang="es-ES">
                <a:effectLst/>
                <a:latin typeface="Helvetica" pitchFamily="2" charset="0"/>
              </a:rPr>
              <a:t> </a:t>
            </a:r>
            <a:r>
              <a:rPr lang="es-ES" err="1">
                <a:effectLst/>
                <a:latin typeface="Helvetica" pitchFamily="2" charset="0"/>
              </a:rPr>
              <a:t>followed</a:t>
            </a:r>
            <a:r>
              <a:rPr lang="es-ES">
                <a:effectLst/>
                <a:latin typeface="Helvetica" pitchFamily="2" charset="0"/>
              </a:rPr>
              <a:t> </a:t>
            </a:r>
            <a:r>
              <a:rPr lang="es-ES" err="1">
                <a:effectLst/>
                <a:latin typeface="Helvetica" pitchFamily="2" charset="0"/>
              </a:rPr>
              <a:t>by</a:t>
            </a:r>
            <a:r>
              <a:rPr lang="es-ES">
                <a:effectLst/>
                <a:latin typeface="Helvetica" pitchFamily="2" charset="0"/>
              </a:rPr>
              <a:t> </a:t>
            </a:r>
            <a:r>
              <a:rPr lang="es-ES" err="1">
                <a:effectLst/>
                <a:latin typeface="Helvetica" pitchFamily="2" charset="0"/>
              </a:rPr>
              <a:t>remediation</a:t>
            </a:r>
            <a:r>
              <a:rPr lang="es-ES">
                <a:effectLst/>
                <a:latin typeface="Helvetica" pitchFamily="2" charset="0"/>
              </a:rPr>
              <a:t> </a:t>
            </a:r>
            <a:r>
              <a:rPr lang="es-ES" err="1">
                <a:effectLst/>
                <a:latin typeface="Helvetica" pitchFamily="2" charset="0"/>
              </a:rPr>
              <a:t>interventions</a:t>
            </a:r>
            <a:r>
              <a:rPr lang="es-ES">
                <a:effectLst/>
                <a:latin typeface="Helvetica" pitchFamily="2" charset="0"/>
              </a:rPr>
              <a:t> </a:t>
            </a:r>
            <a:r>
              <a:rPr lang="es-ES" err="1">
                <a:effectLst/>
                <a:latin typeface="Helvetica" pitchFamily="2" charset="0"/>
              </a:rPr>
              <a:t>that</a:t>
            </a:r>
            <a:r>
              <a:rPr lang="es-ES">
                <a:effectLst/>
                <a:latin typeface="Helvetica" pitchFamily="2" charset="0"/>
              </a:rPr>
              <a:t> reduce </a:t>
            </a:r>
            <a:r>
              <a:rPr lang="es-ES" err="1">
                <a:effectLst/>
                <a:latin typeface="Helvetica" pitchFamily="2" charset="0"/>
              </a:rPr>
              <a:t>fishing</a:t>
            </a:r>
            <a:r>
              <a:rPr lang="es-ES">
                <a:effectLst/>
                <a:latin typeface="Helvetica" pitchFamily="2" charset="0"/>
              </a:rPr>
              <a:t> </a:t>
            </a:r>
            <a:r>
              <a:rPr lang="es-ES" err="1">
                <a:effectLst/>
                <a:latin typeface="Helvetica" pitchFamily="2" charset="0"/>
              </a:rPr>
              <a:t>mortality</a:t>
            </a:r>
            <a:r>
              <a:rPr lang="es-ES">
                <a:effectLst/>
                <a:latin typeface="Helvetica" pitchFamily="2" charset="0"/>
              </a:rPr>
              <a:t>. </a:t>
            </a:r>
            <a:r>
              <a:rPr lang="es-ES" err="1">
                <a:effectLst/>
                <a:latin typeface="Helvetica" pitchFamily="2" charset="0"/>
              </a:rPr>
              <a:t>Finally</a:t>
            </a:r>
            <a:r>
              <a:rPr lang="es-ES">
                <a:effectLst/>
                <a:latin typeface="Helvetica" pitchFamily="2" charset="0"/>
              </a:rPr>
              <a:t>, </a:t>
            </a:r>
            <a:r>
              <a:rPr lang="es-ES" err="1">
                <a:effectLst/>
                <a:latin typeface="Helvetica" pitchFamily="2" charset="0"/>
              </a:rPr>
              <a:t>direct</a:t>
            </a:r>
            <a:r>
              <a:rPr lang="es-ES">
                <a:effectLst/>
                <a:latin typeface="Helvetica" pitchFamily="2" charset="0"/>
              </a:rPr>
              <a:t>, </a:t>
            </a:r>
            <a:r>
              <a:rPr lang="es-ES" err="1">
                <a:effectLst/>
                <a:latin typeface="Helvetica" pitchFamily="2" charset="0"/>
              </a:rPr>
              <a:t>compensatory</a:t>
            </a:r>
            <a:r>
              <a:rPr lang="es-ES">
                <a:effectLst/>
                <a:latin typeface="Helvetica" pitchFamily="2" charset="0"/>
              </a:rPr>
              <a:t> </a:t>
            </a:r>
            <a:r>
              <a:rPr lang="es-ES" err="1">
                <a:effectLst/>
                <a:latin typeface="Helvetica" pitchFamily="2" charset="0"/>
              </a:rPr>
              <a:t>offsets</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restore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impacts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were</a:t>
            </a:r>
            <a:r>
              <a:rPr lang="es-ES">
                <a:effectLst/>
                <a:latin typeface="Helvetica" pitchFamily="2" charset="0"/>
              </a:rPr>
              <a:t> </a:t>
            </a:r>
            <a:r>
              <a:rPr lang="es-ES" err="1">
                <a:effectLst/>
                <a:latin typeface="Helvetica" pitchFamily="2" charset="0"/>
              </a:rPr>
              <a:t>not</a:t>
            </a:r>
            <a:r>
              <a:rPr lang="es-ES">
                <a:effectLst/>
                <a:latin typeface="Helvetica" pitchFamily="2" charset="0"/>
              </a:rPr>
              <a:t> </a:t>
            </a:r>
            <a:r>
              <a:rPr lang="es-ES" err="1">
                <a:effectLst/>
                <a:latin typeface="Helvetica" pitchFamily="2" charset="0"/>
              </a:rPr>
              <a:t>possible</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minimize</a:t>
            </a:r>
            <a:r>
              <a:rPr lang="es-ES">
                <a:effectLst/>
                <a:latin typeface="Helvetica" pitchFamily="2" charset="0"/>
              </a:rPr>
              <a:t> and </a:t>
            </a:r>
            <a:r>
              <a:rPr lang="es-ES" err="1">
                <a:effectLst/>
                <a:latin typeface="Helvetica" pitchFamily="2" charset="0"/>
              </a:rPr>
              <a:t>remediate</a:t>
            </a:r>
            <a:r>
              <a:rPr lang="es-ES">
                <a:effectLst/>
                <a:latin typeface="Helvetica" pitchFamily="2" charset="0"/>
              </a:rPr>
              <a:t> can be </a:t>
            </a:r>
            <a:r>
              <a:rPr lang="es-ES" err="1">
                <a:effectLst/>
                <a:latin typeface="Helvetica" pitchFamily="2" charset="0"/>
              </a:rPr>
              <a:t>implemented</a:t>
            </a:r>
            <a:r>
              <a:rPr lang="es-ES">
                <a:effectLst/>
                <a:latin typeface="Helvetica" pitchFamily="2" charset="0"/>
              </a:rPr>
              <a:t> as a </a:t>
            </a:r>
            <a:r>
              <a:rPr lang="es-ES" err="1">
                <a:effectLst/>
                <a:latin typeface="Helvetica" pitchFamily="2" charset="0"/>
              </a:rPr>
              <a:t>last</a:t>
            </a:r>
            <a:r>
              <a:rPr lang="es-ES">
                <a:effectLst/>
                <a:latin typeface="Helvetica" pitchFamily="2" charset="0"/>
              </a:rPr>
              <a:t> resort. </a:t>
            </a:r>
          </a:p>
          <a:p>
            <a:endParaRPr lang="en-US" sz="1200" b="1"/>
          </a:p>
          <a:p>
            <a:r>
              <a:rPr lang="en-US" sz="1200" b="1"/>
              <a:t>There are several actions </a:t>
            </a:r>
            <a:r>
              <a:rPr lang="en-US" sz="1200"/>
              <a:t>designed by the time at which the measure takes place within the fishing operation:</a:t>
            </a:r>
          </a:p>
          <a:p>
            <a:endParaRPr lang="en-US" sz="1200">
              <a:solidFill>
                <a:srgbClr val="223E94"/>
              </a:solidFill>
            </a:endParaRPr>
          </a:p>
          <a:p>
            <a:r>
              <a:rPr lang="en-US" sz="1200">
                <a:solidFill>
                  <a:srgbClr val="223E94"/>
                </a:solidFill>
              </a:rPr>
              <a:t>From avoidance to Passive mitigation </a:t>
            </a:r>
            <a:r>
              <a:rPr lang="en-US" sz="1200"/>
              <a:t>– before the vessels are at the FAD</a:t>
            </a:r>
            <a:br>
              <a:rPr lang="en-US" sz="1200"/>
            </a:br>
            <a:r>
              <a:rPr lang="en-US" sz="1200" i="1"/>
              <a:t>e.g., non-entangling FADs; acoustic species discrimination</a:t>
            </a:r>
            <a:endParaRPr lang="en-US" sz="1200" i="1">
              <a:solidFill>
                <a:srgbClr val="223E94"/>
              </a:solidFill>
            </a:endParaRPr>
          </a:p>
          <a:p>
            <a:pPr marL="557784" indent="-374904">
              <a:spcAft>
                <a:spcPts val="2400"/>
              </a:spcAft>
              <a:buFont typeface="+mj-lt"/>
              <a:buAutoNum type="arabicPeriod"/>
            </a:pPr>
            <a:r>
              <a:rPr lang="en-US" sz="1200">
                <a:solidFill>
                  <a:srgbClr val="223E94"/>
                </a:solidFill>
              </a:rPr>
              <a:t>Avoid catching bycatch </a:t>
            </a:r>
            <a:r>
              <a:rPr lang="en-US" sz="1200"/>
              <a:t>– before setting when the vessel is at the FAD, </a:t>
            </a:r>
            <a:r>
              <a:rPr lang="en-US" sz="1200" i="1"/>
              <a:t>e.g., attraction of sharks away from FADs before setting, acoustic discrimination of species before setting</a:t>
            </a:r>
          </a:p>
          <a:p>
            <a:pPr marL="557784" indent="-374904">
              <a:spcAft>
                <a:spcPts val="2400"/>
              </a:spcAft>
              <a:buFont typeface="+mj-lt"/>
              <a:buAutoNum type="arabicPeriod"/>
            </a:pPr>
            <a:r>
              <a:rPr lang="en-US" sz="1200">
                <a:solidFill>
                  <a:srgbClr val="223E94"/>
                </a:solidFill>
              </a:rPr>
              <a:t>Release bycatch from the net</a:t>
            </a:r>
            <a:br>
              <a:rPr lang="en-US" sz="1200">
                <a:solidFill>
                  <a:srgbClr val="223E94"/>
                </a:solidFill>
              </a:rPr>
            </a:br>
            <a:r>
              <a:rPr lang="en-US" sz="1200" i="1"/>
              <a:t>e.g., release sharks and small bigeye and/or yellowfin tuna out of the net</a:t>
            </a:r>
          </a:p>
          <a:p>
            <a:pPr marL="557784" indent="-374904">
              <a:spcAft>
                <a:spcPts val="2400"/>
              </a:spcAft>
              <a:buFont typeface="+mj-lt"/>
              <a:buAutoNum type="arabicPeriod"/>
            </a:pPr>
            <a:r>
              <a:rPr lang="en-US" sz="1200">
                <a:solidFill>
                  <a:srgbClr val="223E94"/>
                </a:solidFill>
              </a:rPr>
              <a:t>Release bycatch from the deck</a:t>
            </a:r>
            <a:br>
              <a:rPr lang="en-US" sz="1200">
                <a:solidFill>
                  <a:srgbClr val="223E94"/>
                </a:solidFill>
              </a:rPr>
            </a:br>
            <a:r>
              <a:rPr lang="en-US" sz="1200" i="1"/>
              <a:t>e.g., release animals alive from the deck</a:t>
            </a:r>
          </a:p>
          <a:p>
            <a:pPr marL="557784" indent="-374904">
              <a:spcAft>
                <a:spcPts val="2400"/>
              </a:spcAft>
              <a:buFont typeface="+mj-lt"/>
              <a:buAutoNum type="arabicPeriod"/>
            </a:pPr>
            <a:r>
              <a:rPr lang="en-US" sz="1200">
                <a:solidFill>
                  <a:srgbClr val="223E94"/>
                </a:solidFill>
              </a:rPr>
              <a:t>Offsets</a:t>
            </a:r>
            <a:br>
              <a:rPr lang="en-US" sz="1200">
                <a:solidFill>
                  <a:srgbClr val="223E94"/>
                </a:solidFill>
              </a:rPr>
            </a:br>
            <a:r>
              <a:rPr lang="en-US" sz="1200" i="1"/>
              <a:t>e.g., turtle projects</a:t>
            </a:r>
          </a:p>
          <a:p>
            <a:endParaRPr lang="es-ES"/>
          </a:p>
          <a:p>
            <a:endParaRPr lang="en-US"/>
          </a:p>
        </p:txBody>
      </p:sp>
      <p:sp>
        <p:nvSpPr>
          <p:cNvPr id="4" name="Slide Number Placeholder 3">
            <a:extLst>
              <a:ext uri="{FF2B5EF4-FFF2-40B4-BE49-F238E27FC236}">
                <a16:creationId xmlns:a16="http://schemas.microsoft.com/office/drawing/2014/main" id="{CD7C0BD1-AAC5-F705-C8DD-6A2FD7EFFF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BC5262-6B0D-3E43-AE6B-2E0814E9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80875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4D274-DDE9-670F-6B71-3D9E361F6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5B67A6-88E7-966E-9CD4-B35969706F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C78794-0B00-1FCE-EB72-A92DED5BF1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09885C-E184-7438-D0E1-D20AEA979F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88421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85F32-4312-3695-59CC-129D5A7ACF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E3A0C7-BD62-676F-9280-2AF244DA6D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97814F-6668-55E6-6D61-12DFEFA7B3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2A242D-FF57-54AC-5106-DAAD5CF5D4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01163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52EA1-069E-76AD-9377-88D20C4436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FD4AE-E046-D9D7-6390-DF3F26E8D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12A58B-61B2-0779-E1A5-AC82E7F649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770133-435E-DD2F-E8CC-D77CB5D9A0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59239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35359-B250-D74F-375A-50C4728E0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A9E64-3C9F-C279-2B2D-DD8D246B65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73385-1093-6C60-6999-ED3787B06B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D861BC-2675-E10F-66C4-5E998A9160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0316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B7A2F-B5C4-EDFE-6742-3D1AC25A9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FC5BEC-8624-C912-CC71-CDBCD38EFD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5BCBD-36DF-EA8C-B98B-97CC286E05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91BC3C-38F1-FA11-4955-BED568DF50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92311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4BB64-7A8D-B1AD-1959-60629524FF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11A91-0023-0280-B398-90C0D5406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471F54-A1E0-AB0C-38BF-3F68656583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98F95C-1068-BADF-7F2B-4C8BBBB3F1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9795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DA323-6067-4BAD-4D31-BAB233E01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907529-0521-42D2-933B-FA3548658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BA594A-7C8E-D799-DDA6-EAADADE52E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2A21B9-1EFA-2E0F-DD9E-33F45CB4B8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63935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5960033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93DA121-8785-4BF0-85AB-4F512C7CDA9F}"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56571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Tree>
    <p:extLst>
      <p:ext uri="{BB962C8B-B14F-4D97-AF65-F5344CB8AC3E}">
        <p14:creationId xmlns:p14="http://schemas.microsoft.com/office/powerpoint/2010/main" val="26568331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a:p>
        </p:txBody>
      </p:sp>
    </p:spTree>
    <p:extLst>
      <p:ext uri="{BB962C8B-B14F-4D97-AF65-F5344CB8AC3E}">
        <p14:creationId xmlns:p14="http://schemas.microsoft.com/office/powerpoint/2010/main" val="3323332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La sostenibilità non è uno stato fisso, ma un </a:t>
            </a:r>
            <a:r>
              <a:rPr lang="it-IT" b="1"/>
              <a:t>processo continuo di adattamento</a:t>
            </a:r>
            <a:r>
              <a:rPr lang="it-IT"/>
              <a:t> basato su tre elementi interconnessi:</a:t>
            </a:r>
          </a:p>
          <a:p>
            <a:endParaRPr lang="it-IT"/>
          </a:p>
          <a:p>
            <a:r>
              <a:rPr lang="it-IT"/>
              <a:t>La sostenibilità MSC dipende dalla </a:t>
            </a:r>
            <a:r>
              <a:rPr lang="it-IT" b="1"/>
              <a:t>capacità del sistema di apprendere e correggersi nel tempo</a:t>
            </a:r>
            <a:r>
              <a:rPr lang="it-IT"/>
              <a:t>, non solo dal livello attuale dello stock.</a:t>
            </a:r>
          </a:p>
          <a:p>
            <a:endParaRPr lang="it-IT"/>
          </a:p>
          <a:p>
            <a:r>
              <a:rPr lang="it-IT" b="1"/>
              <a:t>Status → Informazione → Gestione → nuovo Status</a:t>
            </a:r>
            <a:endParaRPr lang="it-IT"/>
          </a:p>
          <a:p>
            <a:r>
              <a:rPr lang="it-IT"/>
              <a:t>Le decisioni di gestione modificano lo stato dello stock </a:t>
            </a:r>
          </a:p>
          <a:p>
            <a:r>
              <a:rPr lang="it-IT"/>
              <a:t>Il nuovo stato viene nuovamente monitorato e valutato </a:t>
            </a:r>
          </a:p>
          <a:p>
            <a:r>
              <a:rPr lang="it-IT"/>
              <a:t>Il sistema si adatta continuamente</a:t>
            </a:r>
          </a:p>
          <a:p>
            <a:endParaRPr lang="it-IT"/>
          </a:p>
        </p:txBody>
      </p:sp>
      <p:sp>
        <p:nvSpPr>
          <p:cNvPr id="4" name="Segnaposto numero diapositiva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93DA121-8785-4BF0-85AB-4F512C7CDA9F}" type="slidenum">
              <a:rPr kumimoji="0" lang="en-GB"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84</a:t>
            </a:fld>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93064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a:t>premia la sostenibilità e richiede progressi continui.</a:t>
            </a:r>
          </a:p>
          <a:p>
            <a:endParaRPr lang="it-IT"/>
          </a:p>
        </p:txBody>
      </p:sp>
    </p:spTree>
    <p:extLst>
      <p:ext uri="{BB962C8B-B14F-4D97-AF65-F5344CB8AC3E}">
        <p14:creationId xmlns:p14="http://schemas.microsoft.com/office/powerpoint/2010/main" val="13219691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a:p>
        </p:txBody>
      </p:sp>
    </p:spTree>
    <p:extLst>
      <p:ext uri="{BB962C8B-B14F-4D97-AF65-F5344CB8AC3E}">
        <p14:creationId xmlns:p14="http://schemas.microsoft.com/office/powerpoint/2010/main" val="6284729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r>
              <a:rPr lang="en-US"/>
              <a:t>It would be helpful to recognize the importance of vessel level transparency to mitigate risk, support sustainability improvement and track progress/compliance with sourcing requirements/policy commitments, validate vessel participation in MSC certified fisheries. We’d certainly appreciate the recognition of the work ISSF is doing through our science research, RFMO advocacy initiatives and tools like the ISSF PVR and VOSI to help tuna fisheries be capable of meeting and maintaining the MSC certification standard.</a:t>
            </a:r>
            <a:endParaRPr lang="it-IT"/>
          </a:p>
        </p:txBody>
      </p:sp>
    </p:spTree>
    <p:extLst>
      <p:ext uri="{BB962C8B-B14F-4D97-AF65-F5344CB8AC3E}">
        <p14:creationId xmlns:p14="http://schemas.microsoft.com/office/powerpoint/2010/main" val="6284729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Abbiamo visto quali sono stati i progressi della sostenibilità del tonno in acqua e quelli che sono i volumi di materia prima certificata che son a disposizione, questo ovviamente si riflette sul mercato italiano. Un mercato in cui il tonno in conserva ha una penetrazione del 96% nelle famiglie italiani e un consumo settimanale per il 60% delle persone, questo ha portato sempre più aziende a scegliere di utilizzare il marchio blu </a:t>
            </a:r>
            <a:r>
              <a:rPr lang="it-IT" dirty="0" err="1"/>
              <a:t>msc</a:t>
            </a:r>
            <a:r>
              <a:rPr lang="it-IT" dirty="0"/>
              <a:t> sui propri prodotti tanto che l’Italia è il 4 paese per volumi di tonno certificato per </a:t>
            </a:r>
            <a:r>
              <a:rPr lang="it-IT" dirty="0" err="1"/>
              <a:t>msc</a:t>
            </a:r>
            <a:r>
              <a:rPr lang="it-IT" dirty="0"/>
              <a:t> </a:t>
            </a:r>
          </a:p>
        </p:txBody>
      </p:sp>
    </p:spTree>
    <p:extLst>
      <p:ext uri="{BB962C8B-B14F-4D97-AF65-F5344CB8AC3E}">
        <p14:creationId xmlns:p14="http://schemas.microsoft.com/office/powerpoint/2010/main" val="34160316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E siamo appena sotto al podio dopo </a:t>
            </a:r>
            <a:r>
              <a:rPr lang="it-IT" dirty="0" err="1"/>
              <a:t>germania</a:t>
            </a:r>
            <a:r>
              <a:rPr lang="it-IT" dirty="0"/>
              <a:t> usa e </a:t>
            </a:r>
            <a:r>
              <a:rPr lang="it-IT" dirty="0" err="1"/>
              <a:t>uk</a:t>
            </a:r>
            <a:r>
              <a:rPr lang="it-IT" dirty="0"/>
              <a:t> e </a:t>
            </a:r>
            <a:r>
              <a:rPr lang="it-IT" dirty="0" err="1"/>
              <a:t>irlanda</a:t>
            </a:r>
            <a:r>
              <a:rPr lang="it-IT" dirty="0"/>
              <a:t>, quindi mercati che per ampiezza e per attenzione verso la sostenibilità non sono paragonabili </a:t>
            </a:r>
            <a:r>
              <a:rPr lang="it-IT" dirty="0" err="1"/>
              <a:t>all’italia</a:t>
            </a:r>
            <a:endParaRPr lang="it-IT" dirty="0"/>
          </a:p>
        </p:txBody>
      </p:sp>
    </p:spTree>
    <p:extLst>
      <p:ext uri="{BB962C8B-B14F-4D97-AF65-F5344CB8AC3E}">
        <p14:creationId xmlns:p14="http://schemas.microsoft.com/office/powerpoint/2010/main" val="40543575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pPr marL="0" indent="0">
              <a:lnSpc>
                <a:spcPct val="100000"/>
              </a:lnSpc>
              <a:spcBef>
                <a:spcPts val="600"/>
              </a:spcBef>
              <a:buNone/>
            </a:pPr>
            <a:r>
              <a:rPr lang="it-IT" sz="1200" dirty="0"/>
              <a:t>Quello che è sicuramente però importante sottolineare nel guardare nel dettaglio la crescita del tonno certificato MSC negli ultimi 5 anni è che non solo la disponibilità di materia prima certificata ha portato a una crescita dei volumi ma è l’importanza della sostenibilità che è diventata una leva strategica delle aziende e, nonostante il rallentamento del 2023/2024 dovuto alle sfide legate all’inflazione e all’aumento dei costi produttivi che hanno interessato tutta la categoria, il tonno certificato MSC torna a crescere: nell’anno fiscale 2025/2026 ne sono state vendute in Italia oltre 21.000  tonnellate (+50% vs l’anno fiscale 2024/2025), questo ci dice di quanto ormai la sostenibilità sia entrata nei piani strategici delle aziende e non venga quindi abbandonata neanche nei periodi di crisi. </a:t>
            </a:r>
          </a:p>
          <a:p>
            <a:pPr marL="0" indent="0">
              <a:lnSpc>
                <a:spcPct val="100000"/>
              </a:lnSpc>
              <a:spcBef>
                <a:spcPts val="600"/>
              </a:spcBef>
              <a:buNone/>
            </a:pPr>
            <a:r>
              <a:rPr lang="it-IT" sz="1200" dirty="0"/>
              <a:t>Ovviamente in </a:t>
            </a:r>
            <a:r>
              <a:rPr lang="it-IT" sz="1200" dirty="0" err="1"/>
              <a:t>italia</a:t>
            </a:r>
            <a:r>
              <a:rPr lang="it-IT" sz="1200" dirty="0"/>
              <a:t> se parliamo di tonno è in conserva per il 94% dei volumi e andiamo a riflettere tutte le tendenza del mercato dove nell’ultimo periodo sempre più centrale sono state le </a:t>
            </a:r>
            <a:r>
              <a:rPr lang="it-IT" sz="1200" dirty="0" err="1"/>
              <a:t>ref</a:t>
            </a:r>
            <a:r>
              <a:rPr lang="it-IT" sz="1200" dirty="0"/>
              <a:t> olio in lattina e grande dinamismo hanno mostrato invece i prodotti premium, vetro e filetti. Infatti abbiamo visto crescere il volume di tonno a pinne gialle utilizzato proprio per referenze premium.</a:t>
            </a:r>
          </a:p>
          <a:p>
            <a:pPr marL="0" indent="0">
              <a:lnSpc>
                <a:spcPct val="100000"/>
              </a:lnSpc>
              <a:spcBef>
                <a:spcPts val="600"/>
              </a:spcBef>
              <a:buNone/>
            </a:pPr>
            <a:endParaRPr lang="it-IT" sz="1200" dirty="0"/>
          </a:p>
          <a:p>
            <a:pPr marL="0" indent="0">
              <a:lnSpc>
                <a:spcPct val="100000"/>
              </a:lnSpc>
              <a:spcBef>
                <a:spcPts val="600"/>
              </a:spcBef>
              <a:buNone/>
            </a:pPr>
            <a:r>
              <a:rPr lang="it-IT" sz="1200" dirty="0"/>
              <a:t>Parallelamente, si amplia  l’offerta: oltre 270 prodotti con il marchio MSC sono oggi presenti nella GDO, coprendo un’ampia gamma che spazia dalle conserve tradizionali alle insalate e ai tramezzini..</a:t>
            </a:r>
          </a:p>
          <a:p>
            <a:pPr marL="0" indent="0">
              <a:lnSpc>
                <a:spcPct val="100000"/>
              </a:lnSpc>
              <a:spcBef>
                <a:spcPts val="600"/>
              </a:spcBef>
              <a:buNone/>
            </a:pPr>
            <a:endParaRPr lang="it-IT" dirty="0"/>
          </a:p>
        </p:txBody>
      </p:sp>
    </p:spTree>
    <p:extLst>
      <p:ext uri="{BB962C8B-B14F-4D97-AF65-F5344CB8AC3E}">
        <p14:creationId xmlns:p14="http://schemas.microsoft.com/office/powerpoint/2010/main" val="40124187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Se parliamo di tonno certificato parliamo quindi di conserve, e vediamo quindi la crescita che ha avuto il tonno </a:t>
            </a:r>
            <a:r>
              <a:rPr lang="it-IT" dirty="0" err="1"/>
              <a:t>msc</a:t>
            </a:r>
            <a:r>
              <a:rPr lang="it-IT" dirty="0"/>
              <a:t> nella penetrazione del mercato italiano, crescita che è trainata dai brand leader di mercato ma che vede una crescita importante delle pl. </a:t>
            </a:r>
          </a:p>
          <a:p>
            <a:endParaRPr lang="it-IT" dirty="0"/>
          </a:p>
          <a:p>
            <a:r>
              <a:rPr lang="it-IT" dirty="0"/>
              <a:t>+ 6 PUNTI PERCENTUALI SULL’ANNO PRECEDENTE di penetrazione e +55% crescita tonno </a:t>
            </a:r>
            <a:r>
              <a:rPr lang="it-IT" dirty="0" err="1"/>
              <a:t>msc</a:t>
            </a:r>
            <a:r>
              <a:rPr lang="it-IT" dirty="0"/>
              <a:t> rispetto all’anno prima in conserva</a:t>
            </a:r>
          </a:p>
        </p:txBody>
      </p:sp>
    </p:spTree>
    <p:extLst>
      <p:ext uri="{BB962C8B-B14F-4D97-AF65-F5344CB8AC3E}">
        <p14:creationId xmlns:p14="http://schemas.microsoft.com/office/powerpoint/2010/main" val="292603141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a:t>Se lo spaccato di mercato pl /brand è del </a:t>
            </a:r>
            <a:r>
              <a:rPr lang="it-IT" sz="1200" b="0" i="0" u="none" strike="noStrike" kern="1200">
                <a:solidFill>
                  <a:schemeClr val="tx1"/>
                </a:solidFill>
                <a:effectLst/>
                <a:latin typeface="+mn-lt"/>
                <a:ea typeface="+mn-ea"/>
                <a:cs typeface="+mn-cs"/>
              </a:rPr>
              <a:t>36%</a:t>
            </a:r>
            <a:r>
              <a:rPr lang="it-IT">
                <a:effectLst/>
              </a:rPr>
              <a:t> /</a:t>
            </a:r>
            <a:r>
              <a:rPr lang="it-IT" sz="1200" b="0" i="0" u="none" strike="noStrike" kern="1200">
                <a:solidFill>
                  <a:schemeClr val="tx1"/>
                </a:solidFill>
                <a:effectLst/>
                <a:latin typeface="+mn-lt"/>
                <a:ea typeface="+mn-ea"/>
                <a:cs typeface="+mn-cs"/>
              </a:rPr>
              <a:t>64%, abbastanza costante negli ultimi anni. Nei volumi MSC vediamo quanto stia crescendo il peso delle PL che da un 10%/90% è arrivato a essere 25/75% segno che quindi anche i retailer stanno adottando sempre di più strategie di sostenibilità seguendo i leader di mercato.</a:t>
            </a:r>
            <a:r>
              <a:rPr lang="it-IT">
                <a:effectLst/>
              </a:rPr>
              <a:t> </a:t>
            </a:r>
          </a:p>
          <a:p>
            <a:endParaRPr lang="it-IT"/>
          </a:p>
          <a:p>
            <a:r>
              <a:rPr lang="it-IT"/>
              <a:t>Tra 24 e 25 le pl sono cresciute del 119% mentre i brand del 33%</a:t>
            </a:r>
          </a:p>
        </p:txBody>
      </p:sp>
    </p:spTree>
    <p:extLst>
      <p:ext uri="{BB962C8B-B14F-4D97-AF65-F5344CB8AC3E}">
        <p14:creationId xmlns:p14="http://schemas.microsoft.com/office/powerpoint/2010/main" val="33633356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Cercando di non parlare solo di conserve e per dimostrare quanto i prodotti di tonno MSC spazino tra le categorie qui trovate alcuni esempi di prodotti certificati. Sottovuoto, prodotti da frigo, pet food, </a:t>
            </a:r>
            <a:r>
              <a:rPr lang="it-IT" dirty="0" err="1"/>
              <a:t>etcnico</a:t>
            </a:r>
            <a:r>
              <a:rPr lang="it-IT" dirty="0"/>
              <a:t> e linea ad alto contenuto proteico.</a:t>
            </a:r>
          </a:p>
          <a:p>
            <a:r>
              <a:rPr lang="it-IT" dirty="0"/>
              <a:t>Parliamo sempre più di un mercato dinamico e che sta crescendo anche in altre categorie.</a:t>
            </a:r>
          </a:p>
        </p:txBody>
      </p:sp>
    </p:spTree>
    <p:extLst>
      <p:ext uri="{BB962C8B-B14F-4D97-AF65-F5344CB8AC3E}">
        <p14:creationId xmlns:p14="http://schemas.microsoft.com/office/powerpoint/2010/main" val="34841130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1DA4-B7DE-CB6E-AE49-FCF8B5C011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439DCC1-CE4C-9235-F76F-DB354E8C922D}"/>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2C9DF2A5-6594-698F-4940-E2439724F192}"/>
              </a:ext>
            </a:extLst>
          </p:cNvPr>
          <p:cNvSpPr>
            <a:spLocks noGrp="1"/>
          </p:cNvSpPr>
          <p:nvPr>
            <p:ph type="body" idx="1"/>
          </p:nvPr>
        </p:nvSpPr>
        <p:spPr/>
        <p:txBody>
          <a:bodyPr/>
          <a:lstStyle/>
          <a:p>
            <a:pPr fontAlgn="t"/>
            <a:r>
              <a:rPr lang="it-IT" sz="1200" b="0" i="0" kern="1200" dirty="0">
                <a:solidFill>
                  <a:schemeClr val="tx1"/>
                </a:solidFill>
                <a:effectLst/>
                <a:latin typeface="+mn-lt"/>
                <a:ea typeface="+mn-ea"/>
                <a:cs typeface="+mn-cs"/>
              </a:rPr>
              <a:t>La Direttiva EMPCO non cambia la direzione del mercato: la accelera. </a:t>
            </a: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it-IT" sz="1200" b="0" i="0" kern="1200" dirty="0">
                <a:solidFill>
                  <a:schemeClr val="tx1"/>
                </a:solidFill>
                <a:effectLst/>
                <a:latin typeface="+mn-lt"/>
                <a:ea typeface="+mn-ea"/>
                <a:cs typeface="+mn-cs"/>
              </a:rPr>
              <a:t>Per organizzazioni come la nostra, che da sempre lavorano su criteri rigorosi, verificabili e indipendenti di sostenibilità ambientale, l'entrata in vigore della Direttiva </a:t>
            </a:r>
            <a:r>
              <a:rPr lang="it-IT" sz="1200" b="0" i="0" kern="1200" dirty="0" err="1">
                <a:solidFill>
                  <a:schemeClr val="tx1"/>
                </a:solidFill>
                <a:effectLst/>
                <a:latin typeface="+mn-lt"/>
                <a:ea typeface="+mn-ea"/>
                <a:cs typeface="+mn-cs"/>
              </a:rPr>
              <a:t>Empowering</a:t>
            </a:r>
            <a:r>
              <a:rPr lang="it-IT" sz="1200" b="0" i="0" kern="1200" dirty="0">
                <a:solidFill>
                  <a:schemeClr val="tx1"/>
                </a:solidFill>
                <a:effectLst/>
                <a:latin typeface="+mn-lt"/>
                <a:ea typeface="+mn-ea"/>
                <a:cs typeface="+mn-cs"/>
              </a:rPr>
              <a:t> Consumers for the Green </a:t>
            </a:r>
            <a:r>
              <a:rPr lang="it-IT" sz="1200" b="0" i="0" kern="1200" dirty="0" err="1">
                <a:solidFill>
                  <a:schemeClr val="tx1"/>
                </a:solidFill>
                <a:effectLst/>
                <a:latin typeface="+mn-lt"/>
                <a:ea typeface="+mn-ea"/>
                <a:cs typeface="+mn-cs"/>
              </a:rPr>
              <a:t>Transition</a:t>
            </a:r>
            <a:r>
              <a:rPr lang="it-IT" sz="1200" b="0" i="0" kern="1200" dirty="0">
                <a:solidFill>
                  <a:schemeClr val="tx1"/>
                </a:solidFill>
                <a:effectLst/>
                <a:latin typeface="+mn-lt"/>
                <a:ea typeface="+mn-ea"/>
                <a:cs typeface="+mn-cs"/>
              </a:rPr>
              <a:t> rappresenta un'ulteriore opportunità. Se negli ultimi anni abbiamo visto una crescita costante dell'interesse verso certificazioni credibili e trasparenti, il nuovo quadro normativo rafforza ulteriormente questa tendenza, valorizzando gli strumenti che aiutano aziende e consumatori a fare scelte informate e basate su evidenze concrete.</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I claims</a:t>
            </a:r>
            <a:r>
              <a:rPr lang="en-US" sz="1200" b="1" dirty="0">
                <a:solidFill>
                  <a:prstClr val="black"/>
                </a:solidFill>
                <a:latin typeface="Calibri" panose="020F0502020204030204"/>
              </a:rPr>
              <a:t> MSC </a:t>
            </a:r>
            <a:r>
              <a:rPr lang="en-US" sz="1200" b="1" dirty="0" err="1">
                <a:solidFill>
                  <a:prstClr val="black"/>
                </a:solidFill>
                <a:latin typeface="Calibri" panose="020F0502020204030204"/>
              </a:rPr>
              <a:t>sono</a:t>
            </a:r>
            <a:r>
              <a:rPr lang="en-US" sz="1200" b="1" dirty="0">
                <a:solidFill>
                  <a:prstClr val="black"/>
                </a:solidFill>
                <a:latin typeface="Calibri" panose="020F0502020204030204"/>
              </a:rPr>
              <a:t> </a:t>
            </a:r>
            <a:r>
              <a:rPr lang="en-US" sz="1200" b="1" dirty="0" err="1">
                <a:solidFill>
                  <a:prstClr val="black"/>
                </a:solidFill>
                <a:latin typeface="Calibri" panose="020F0502020204030204"/>
              </a:rPr>
              <a:t>stati</a:t>
            </a:r>
            <a:r>
              <a:rPr lang="en-US" sz="1200" b="1" dirty="0">
                <a:solidFill>
                  <a:prstClr val="black"/>
                </a:solidFill>
                <a:latin typeface="Calibri" panose="020F0502020204030204"/>
              </a:rPr>
              <a:t> </a:t>
            </a:r>
            <a:r>
              <a:rPr lang="en-US" sz="1200" b="1" dirty="0" err="1">
                <a:solidFill>
                  <a:prstClr val="black"/>
                </a:solidFill>
                <a:latin typeface="Calibri" panose="020F0502020204030204"/>
              </a:rPr>
              <a:t>aggiornati</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200" b="1"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Un </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team di </a:t>
            </a:r>
            <a:r>
              <a:rPr kumimoji="0" lang="en-US" sz="1200" b="1" i="0" u="none" strike="noStrike" kern="1200" cap="none" spc="0" normalizeH="0" baseline="0" noProof="0" dirty="0" err="1">
                <a:ln>
                  <a:noFill/>
                </a:ln>
                <a:solidFill>
                  <a:prstClr val="black"/>
                </a:solidFill>
                <a:effectLst/>
                <a:uLnTx/>
                <a:uFillTx/>
                <a:latin typeface="Calibri" panose="020F0502020204030204"/>
                <a:ea typeface="+mn-ea"/>
                <a:cs typeface="+mn-cs"/>
              </a:rPr>
              <a:t>esperti</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MSC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con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sede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 Bruxelles continua a </a:t>
            </a:r>
            <a:r>
              <a:rPr kumimoji="0" lang="en-US" sz="1200" b="1" i="0" u="none" strike="noStrike" kern="1200" cap="none" spc="0" normalizeH="0" baseline="0" noProof="0" dirty="0" err="1">
                <a:ln>
                  <a:noFill/>
                </a:ln>
                <a:solidFill>
                  <a:prstClr val="black"/>
                </a:solidFill>
                <a:effectLst/>
                <a:uLnTx/>
                <a:uFillTx/>
                <a:latin typeface="Calibri" panose="020F0502020204030204"/>
                <a:ea typeface="+mn-ea"/>
                <a:cs typeface="+mn-cs"/>
              </a:rPr>
              <a:t>monitorare</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1" i="0" u="none" strike="noStrike" kern="1200" cap="none" spc="0" normalizeH="0" baseline="0" noProof="0" dirty="0" err="1">
                <a:ln>
                  <a:noFill/>
                </a:ln>
                <a:solidFill>
                  <a:prstClr val="black"/>
                </a:solidFill>
                <a:effectLst/>
                <a:uLnTx/>
                <a:uFillTx/>
                <a:latin typeface="Calibri" panose="020F0502020204030204"/>
                <a:ea typeface="+mn-ea"/>
                <a:cs typeface="+mn-cs"/>
              </a:rPr>
              <a:t>attentamente</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1" i="0" u="none" strike="noStrike" kern="1200" cap="none" spc="0" normalizeH="0" baseline="0" noProof="0" dirty="0" err="1">
                <a:ln>
                  <a:noFill/>
                </a:ln>
                <a:solidFill>
                  <a:prstClr val="black"/>
                </a:solidFill>
                <a:effectLst/>
                <a:uLnTx/>
                <a:uFillTx/>
                <a:latin typeface="Calibri" panose="020F0502020204030204"/>
                <a:ea typeface="+mn-ea"/>
                <a:cs typeface="+mn-cs"/>
              </a:rPr>
              <a:t>gli</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1" i="0" u="none" strike="noStrike" kern="1200" cap="none" spc="0" normalizeH="0" baseline="0" noProof="0" dirty="0" err="1">
                <a:ln>
                  <a:noFill/>
                </a:ln>
                <a:solidFill>
                  <a:prstClr val="black"/>
                </a:solidFill>
                <a:effectLst/>
                <a:uLnTx/>
                <a:uFillTx/>
                <a:latin typeface="Calibri" panose="020F0502020204030204"/>
                <a:ea typeface="+mn-ea"/>
                <a:cs typeface="+mn-cs"/>
              </a:rPr>
              <a:t>sviluppi</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1" i="0" u="none" strike="noStrike" kern="1200" cap="none" spc="0" normalizeH="0" baseline="0" noProof="0" dirty="0" err="1">
                <a:ln>
                  <a:noFill/>
                </a:ln>
                <a:solidFill>
                  <a:prstClr val="black"/>
                </a:solidFill>
                <a:effectLst/>
                <a:uLnTx/>
                <a:uFillTx/>
                <a:latin typeface="Calibri" panose="020F0502020204030204"/>
                <a:ea typeface="+mn-ea"/>
                <a:cs typeface="+mn-cs"/>
              </a:rPr>
              <a:t>politici</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e normative</a:t>
            </a:r>
            <a:endParaRPr kumimoji="0" lang="en-US" sz="1200"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200" b="1" i="0" u="none" strike="noStrike" kern="1200" cap="none" spc="0" normalizeH="0" baseline="0" noProof="0" dirty="0" err="1">
                <a:ln>
                  <a:noFill/>
                </a:ln>
                <a:solidFill>
                  <a:prstClr val="black"/>
                </a:solidFill>
                <a:effectLst/>
                <a:uLnTx/>
                <a:uFillTx/>
                <a:latin typeface="Calibri" panose="020F0502020204030204"/>
                <a:ea typeface="+mn-ea"/>
                <a:cs typeface="+mn-cs"/>
              </a:rPr>
              <a:t>Strumenti</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e </a:t>
            </a:r>
            <a:r>
              <a:rPr kumimoji="0" lang="en-US" sz="1200" b="1" i="0" u="none" strike="noStrike" kern="1200" cap="none" spc="0" normalizeH="0" baseline="0" noProof="0" dirty="0" err="1">
                <a:ln>
                  <a:noFill/>
                </a:ln>
                <a:solidFill>
                  <a:prstClr val="black"/>
                </a:solidFill>
                <a:effectLst/>
                <a:uLnTx/>
                <a:uFillTx/>
                <a:latin typeface="Calibri" panose="020F0502020204030204"/>
                <a:ea typeface="+mn-ea"/>
                <a:cs typeface="+mn-cs"/>
              </a:rPr>
              <a:t>risorse</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disponibili</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sul</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nostro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sito</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12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endParaRPr lang="fr-FR" dirty="0"/>
          </a:p>
        </p:txBody>
      </p:sp>
      <p:sp>
        <p:nvSpPr>
          <p:cNvPr id="4" name="Espace réservé du numéro de diapositive 3">
            <a:extLst>
              <a:ext uri="{FF2B5EF4-FFF2-40B4-BE49-F238E27FC236}">
                <a16:creationId xmlns:a16="http://schemas.microsoft.com/office/drawing/2014/main" id="{0EA97704-5DCC-656E-9E8B-C5973A8DBB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A9A29C-D3B8-4CFB-9C57-EC76F4CF385A}"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005745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a:p>
        </p:txBody>
      </p:sp>
    </p:spTree>
    <p:extLst>
      <p:ext uri="{BB962C8B-B14F-4D97-AF65-F5344CB8AC3E}">
        <p14:creationId xmlns:p14="http://schemas.microsoft.com/office/powerpoint/2010/main" val="108016873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 name="Google Shape;6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 name="Google Shape;69;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103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 name="Google Shape;8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 name="Google Shape;11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 name="Google Shape;15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h2ae42b34dc1cae93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 name="Google Shape;172;h2ae42b34dc1cae93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1" name="Google Shape;18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h777b31dbf2a8b71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h777b31dbf2a8b71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fbe89973ab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0" name="Google Shape;200;g3fbe89973ab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fbe89973ab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 name="Google Shape;210;g3fbe89973ab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fbe89973ab_0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3fbe89973ab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fbf6a03a8d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g3fbf6a03a8d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8" name="Google Shape;248;g3fbf6a03a8d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1014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FC86F-E213-7069-E215-151008056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75E11-D70E-1FD4-1EB1-7AA167EAE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DFA78-34B7-1979-F994-7B3DBED999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DD716A-1B79-213C-3C66-6FA556455E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65996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8AE61-C902-B792-1E36-B710B855C0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72822B-EF02-9201-F2C6-C3965A10B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4A4ADF-9572-EC2B-2F77-B012CD69BD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C1114"/>
                </a:solidFill>
                <a:effectLst/>
                <a:uLnTx/>
                <a:uFillTx/>
                <a:latin typeface="Arial" panose="020B0604020202020204"/>
                <a:ea typeface="+mn-ea"/>
                <a:cs typeface="+mn-cs"/>
              </a:rPr>
              <a:t>Supports Key Operating Priorities: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C1114"/>
                </a:solidFill>
                <a:latin typeface="Arial" panose="020B0604020202020204"/>
              </a:rPr>
              <a:t>A system that enables the Market to activate and amplify its influence … strategically and effectively</a:t>
            </a:r>
          </a:p>
          <a:p>
            <a:endParaRPr lang="en-US"/>
          </a:p>
        </p:txBody>
      </p:sp>
      <p:sp>
        <p:nvSpPr>
          <p:cNvPr id="4" name="Slide Number Placeholder 3">
            <a:extLst>
              <a:ext uri="{FF2B5EF4-FFF2-40B4-BE49-F238E27FC236}">
                <a16:creationId xmlns:a16="http://schemas.microsoft.com/office/drawing/2014/main" id="{ADE2C99B-DA8D-B978-8B4D-8A19AB1B43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7992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39CAD-9C6E-116A-B247-BF079DC4D3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D10A0-977E-FC49-0C3F-0F5C6C5F45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375752-25DF-8F3B-09D1-15E9CF7214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594395-08B2-FFEA-74BC-C75071A3EB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821467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48823-0F51-08FA-0FB4-3A1E1125A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E0B22-1BF5-3321-4C58-5BC9850CB6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974F1E-8EBF-832A-5441-A80335628A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89775D-5C98-3A8A-F60C-C9BAA86A72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63833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AB5D6-EF58-C2D9-6B83-2F2E87B77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F6BAA4-5B58-D3A9-2316-B0444A8C8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4F6BD1-B405-C012-BD98-FDD89F8739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B019D4-E11F-EB97-F1B9-8B74F96B25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922420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24023-A4FF-82DE-CECA-D15BD1B03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45F74-3025-A283-ED1D-A285CA0019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AF3C20-2FE3-D391-313B-8E4F7EFF5E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46C4A6-BA4C-0C12-87C6-1AC9A616D1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733707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0215D-B768-02EB-C719-BA0C82D452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D56D9F-08C2-6BFC-4937-10EDA4575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E6DF80-78E4-0068-D0DD-18508547EC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D5A5B4-23FC-0E39-4D47-18EB045BE1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035753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DA942-CD19-7AE5-2FA5-00000F219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4FF198-9C93-048D-B5E1-3DDE69DC2F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13566-A1D3-88ED-B888-D9D2BFF29D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D21A28-5D7A-5F5D-5650-00BA25762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705987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B8266-D66E-112D-E286-6FB6D8CE4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0C36F-8728-33DE-FE27-DEB663463E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016F05-CBAC-5F82-3257-DD18E41E5B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333E1B-200A-C126-7232-5CCCC75792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42042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9D907-9B2E-5923-9D29-54557AD01D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2DAE4F-6575-BC02-32D3-944E8D4B5D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6CF7E6-D00D-C471-C0A4-77419528F3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0650DD-8FDF-A7DE-6662-9EA46DF508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60842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85E95-94B8-927E-FEFA-057F3A7E4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81513-1717-F200-83D8-81D36B6287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A5183F-9ACD-D9FB-AFB0-1C23AE4FA0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2B7F50-A0DE-9B4D-6BBF-D8DE93A929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71650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3E88E-111F-44D2-402E-4906FBFFE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0481A-0837-663B-15D5-DDE2F46D50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050521-FD76-2702-7C6B-C59491EFEF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7720EE-2531-7A35-4AC0-A3EFD0ADF7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39148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B482D-F667-69D1-53BC-0168E94D32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F28B4-3510-373A-240F-D5C9040806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F67561-2A3B-301B-C90C-FCCFE969C3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A064AF-D6AD-8B69-E27B-7C553466E0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398447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420300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863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www.iss-foundation.org/" TargetMode="External"/><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hyperlink" Target="mailto:info@iss-foundation.org" TargetMode="Externa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s://www.iss-foundation.org/" TargetMode="External"/><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4.emf"/><Relationship Id="rId4" Type="http://schemas.openxmlformats.org/officeDocument/2006/relationships/hyperlink" Target="mailto:info@iss-foundation.org" TargetMode="Externa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3.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jpe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Master" Target="../slideMasters/slideMaster8.xml"/><Relationship Id="rId4" Type="http://schemas.openxmlformats.org/officeDocument/2006/relationships/image" Target="../media/image50.png"/></Relationships>
</file>

<file path=ppt/slideLayouts/_rels/slideLayout10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9.png"/><Relationship Id="rId1" Type="http://schemas.openxmlformats.org/officeDocument/2006/relationships/slideMaster" Target="../slideMasters/slideMaster8.xml"/><Relationship Id="rId4" Type="http://schemas.openxmlformats.org/officeDocument/2006/relationships/image" Target="../media/image50.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jpe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jpg"/><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jpg"/><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jpg"/><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0.jpeg"/><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1.jpeg"/><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2.jpeg"/><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3.jpeg"/><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4.jpeg"/><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5.jpeg"/><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6.tiff"/><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Master" Target="../slideMasters/slideMaster1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Master" Target="../slideMasters/slideMaster1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1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4.jpeg"/><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5.jpeg"/><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6.jpeg"/><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7.jpeg"/><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8.jpeg"/><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9.jpeg"/><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9.jpeg"/><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0.jpeg"/><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1.jpeg"/><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2.jpeg"/><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3.png"/><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4.jpeg"/><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5.jpeg"/><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6.jpeg"/><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87.jpeg"/><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8.jpeg"/><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5.jpeg"/><Relationship Id="rId1" Type="http://schemas.openxmlformats.org/officeDocument/2006/relationships/slideMaster" Target="../slideMasters/slideMaster13.xml"/><Relationship Id="rId4" Type="http://schemas.openxmlformats.org/officeDocument/2006/relationships/image" Target="../media/image59.png"/></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0.jpeg"/><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2.jpeg"/><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3.jpeg"/><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4.jpeg"/><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5.jpeg"/><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6.jpeg"/><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97.svg"/><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98.svg"/><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97.svg"/><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9.svg"/><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83.png"/><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Title and Subtitle">
    <p:spTree>
      <p:nvGrpSpPr>
        <p:cNvPr id="1" name=""/>
        <p:cNvGrpSpPr/>
        <p:nvPr/>
      </p:nvGrpSpPr>
      <p:grpSpPr>
        <a:xfrm>
          <a:off x="0" y="0"/>
          <a:ext cx="0" cy="0"/>
          <a:chOff x="0" y="0"/>
          <a:chExt cx="0" cy="0"/>
        </a:xfrm>
      </p:grpSpPr>
      <p:pic>
        <p:nvPicPr>
          <p:cNvPr id="13" name="Picture 12" descr="Itano_ITAN0_IMG_2491.jpg">
            <a:extLst>
              <a:ext uri="{FF2B5EF4-FFF2-40B4-BE49-F238E27FC236}">
                <a16:creationId xmlns:a16="http://schemas.microsoft.com/office/drawing/2014/main" id="{43090C88-9F94-D647-A1B3-06E48530F4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68" name="Snip Single Corner Rectangle 67">
            <a:extLst>
              <a:ext uri="{FF2B5EF4-FFF2-40B4-BE49-F238E27FC236}">
                <a16:creationId xmlns:a16="http://schemas.microsoft.com/office/drawing/2014/main" id="{108190F1-4EDA-FE4C-ACD6-77AA7BF47910}"/>
              </a:ext>
            </a:extLst>
          </p:cNvPr>
          <p:cNvSpPr/>
          <p:nvPr userDrawn="1"/>
        </p:nvSpPr>
        <p:spPr>
          <a:xfrm flipH="1">
            <a:off x="354473" y="2390914"/>
            <a:ext cx="12522649" cy="1874686"/>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61" name="Snip Single Corner Rectangle 60">
            <a:extLst>
              <a:ext uri="{FF2B5EF4-FFF2-40B4-BE49-F238E27FC236}">
                <a16:creationId xmlns:a16="http://schemas.microsoft.com/office/drawing/2014/main" id="{0FE1B251-D940-164B-84CA-C10556A0955C}"/>
              </a:ext>
            </a:extLst>
          </p:cNvPr>
          <p:cNvSpPr/>
          <p:nvPr userDrawn="1"/>
        </p:nvSpPr>
        <p:spPr>
          <a:xfrm flipV="1">
            <a:off x="354473" y="4254186"/>
            <a:ext cx="12522650" cy="1184469"/>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itle 1">
            <a:extLst>
              <a:ext uri="{FF2B5EF4-FFF2-40B4-BE49-F238E27FC236}">
                <a16:creationId xmlns:a16="http://schemas.microsoft.com/office/drawing/2014/main" id="{3263427D-0837-224E-8013-06069C97CA99}"/>
              </a:ext>
            </a:extLst>
          </p:cNvPr>
          <p:cNvSpPr>
            <a:spLocks noGrp="1"/>
          </p:cNvSpPr>
          <p:nvPr>
            <p:ph type="ctrTitle" hasCustomPrompt="1"/>
          </p:nvPr>
        </p:nvSpPr>
        <p:spPr>
          <a:xfrm>
            <a:off x="1054882" y="2928997"/>
            <a:ext cx="10536895" cy="570599"/>
          </a:xfrm>
          <a:prstGeom prst="rect">
            <a:avLst/>
          </a:prstGeom>
        </p:spPr>
        <p:txBody>
          <a:bodyPr anchor="b">
            <a:normAutofit/>
          </a:bodyPr>
          <a:lstStyle>
            <a:lvl1pPr algn="l">
              <a:defRPr sz="3800">
                <a:solidFill>
                  <a:schemeClr val="accent6">
                    <a:lumMod val="10000"/>
                  </a:schemeClr>
                </a:solidFill>
              </a:defRPr>
            </a:lvl1pPr>
          </a:lstStyle>
          <a:p>
            <a:r>
              <a:rPr lang="en-US" dirty="0"/>
              <a:t>Title</a:t>
            </a:r>
          </a:p>
        </p:txBody>
      </p:sp>
      <p:cxnSp>
        <p:nvCxnSpPr>
          <p:cNvPr id="52" name="Straight Connector 51">
            <a:extLst>
              <a:ext uri="{FF2B5EF4-FFF2-40B4-BE49-F238E27FC236}">
                <a16:creationId xmlns:a16="http://schemas.microsoft.com/office/drawing/2014/main" id="{62792E95-6B01-9846-84C6-A36330EDB174}"/>
              </a:ext>
            </a:extLst>
          </p:cNvPr>
          <p:cNvCxnSpPr>
            <a:cxnSpLocks/>
          </p:cNvCxnSpPr>
          <p:nvPr userDrawn="1"/>
        </p:nvCxnSpPr>
        <p:spPr>
          <a:xfrm>
            <a:off x="6592476" y="4350280"/>
            <a:ext cx="0" cy="979366"/>
          </a:xfrm>
          <a:prstGeom prst="line">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53" name="Text Placeholder 14">
            <a:extLst>
              <a:ext uri="{FF2B5EF4-FFF2-40B4-BE49-F238E27FC236}">
                <a16:creationId xmlns:a16="http://schemas.microsoft.com/office/drawing/2014/main" id="{34EBEA42-A83C-1F4C-8639-2A9D85366798}"/>
              </a:ext>
            </a:extLst>
          </p:cNvPr>
          <p:cNvSpPr>
            <a:spLocks noGrp="1"/>
          </p:cNvSpPr>
          <p:nvPr>
            <p:ph type="body" sz="quarter" idx="10" hasCustomPrompt="1"/>
          </p:nvPr>
        </p:nvSpPr>
        <p:spPr>
          <a:xfrm>
            <a:off x="1054883" y="3498850"/>
            <a:ext cx="10536895" cy="515938"/>
          </a:xfrm>
          <a:prstGeom prst="rect">
            <a:avLst/>
          </a:prstGeom>
        </p:spPr>
        <p:txBody>
          <a:bodyPr>
            <a:normAutofit/>
          </a:bodyPr>
          <a:lstStyle>
            <a:lvl1pPr>
              <a:defRPr sz="2600" b="0"/>
            </a:lvl1pPr>
          </a:lstStyle>
          <a:p>
            <a:pPr lvl="0"/>
            <a:r>
              <a:rPr lang="en-US" dirty="0"/>
              <a:t>Subtitle</a:t>
            </a:r>
          </a:p>
        </p:txBody>
      </p:sp>
      <p:sp>
        <p:nvSpPr>
          <p:cNvPr id="54" name="Text Placeholder 14">
            <a:extLst>
              <a:ext uri="{FF2B5EF4-FFF2-40B4-BE49-F238E27FC236}">
                <a16:creationId xmlns:a16="http://schemas.microsoft.com/office/drawing/2014/main" id="{BFB56A13-58D4-3840-B31A-A671E292F62E}"/>
              </a:ext>
            </a:extLst>
          </p:cNvPr>
          <p:cNvSpPr>
            <a:spLocks noGrp="1"/>
          </p:cNvSpPr>
          <p:nvPr>
            <p:ph type="body" sz="quarter" idx="11" hasCustomPrompt="1"/>
          </p:nvPr>
        </p:nvSpPr>
        <p:spPr>
          <a:xfrm>
            <a:off x="1054883" y="4254187"/>
            <a:ext cx="5358009" cy="1179504"/>
          </a:xfrm>
          <a:prstGeom prst="rect">
            <a:avLst/>
          </a:prstGeom>
        </p:spPr>
        <p:txBody>
          <a:bodyPr anchor="ctr">
            <a:normAutofit/>
          </a:bodyPr>
          <a:lstStyle>
            <a:lvl1pPr algn="l">
              <a:defRPr sz="2000" b="1">
                <a:solidFill>
                  <a:schemeClr val="bg1"/>
                </a:solidFill>
              </a:defRPr>
            </a:lvl1pPr>
          </a:lstStyle>
          <a:p>
            <a:pPr lvl="0"/>
            <a:r>
              <a:rPr lang="en-US" dirty="0"/>
              <a:t>Event Title</a:t>
            </a:r>
          </a:p>
        </p:txBody>
      </p:sp>
      <p:sp>
        <p:nvSpPr>
          <p:cNvPr id="55" name="Text Placeholder 23">
            <a:extLst>
              <a:ext uri="{FF2B5EF4-FFF2-40B4-BE49-F238E27FC236}">
                <a16:creationId xmlns:a16="http://schemas.microsoft.com/office/drawing/2014/main" id="{E355804D-575E-024C-B73F-1B59A4C7B44D}"/>
              </a:ext>
            </a:extLst>
          </p:cNvPr>
          <p:cNvSpPr>
            <a:spLocks noGrp="1"/>
          </p:cNvSpPr>
          <p:nvPr>
            <p:ph type="body" sz="quarter" idx="12" hasCustomPrompt="1"/>
          </p:nvPr>
        </p:nvSpPr>
        <p:spPr>
          <a:xfrm>
            <a:off x="6772062" y="4418612"/>
            <a:ext cx="4819716" cy="410898"/>
          </a:xfrm>
          <a:prstGeom prst="rect">
            <a:avLst/>
          </a:prstGeom>
        </p:spPr>
        <p:txBody>
          <a:bodyPr anchor="ctr">
            <a:noAutofit/>
          </a:bodyPr>
          <a:lstStyle>
            <a:lvl1pPr>
              <a:lnSpc>
                <a:spcPct val="100000"/>
              </a:lnSpc>
              <a:spcBef>
                <a:spcPts val="0"/>
              </a:spcBef>
              <a:defRPr sz="1400" b="1">
                <a:solidFill>
                  <a:schemeClr val="bg2"/>
                </a:solidFill>
              </a:defRPr>
            </a:lvl1pPr>
          </a:lstStyle>
          <a:p>
            <a:pPr lvl="0"/>
            <a:r>
              <a:rPr lang="en-US" dirty="0"/>
              <a:t>Presenter</a:t>
            </a:r>
          </a:p>
        </p:txBody>
      </p:sp>
      <p:sp>
        <p:nvSpPr>
          <p:cNvPr id="66" name="Text Placeholder 23">
            <a:extLst>
              <a:ext uri="{FF2B5EF4-FFF2-40B4-BE49-F238E27FC236}">
                <a16:creationId xmlns:a16="http://schemas.microsoft.com/office/drawing/2014/main" id="{6F9DA190-0370-3043-A524-AB5F4529A195}"/>
              </a:ext>
            </a:extLst>
          </p:cNvPr>
          <p:cNvSpPr>
            <a:spLocks noGrp="1"/>
          </p:cNvSpPr>
          <p:nvPr>
            <p:ph type="body" sz="quarter" idx="14" hasCustomPrompt="1"/>
          </p:nvPr>
        </p:nvSpPr>
        <p:spPr>
          <a:xfrm>
            <a:off x="6772062" y="4869781"/>
            <a:ext cx="4819716" cy="410898"/>
          </a:xfrm>
          <a:prstGeom prst="rect">
            <a:avLst/>
          </a:prstGeom>
        </p:spPr>
        <p:txBody>
          <a:bodyPr anchor="ctr">
            <a:noAutofit/>
          </a:bodyPr>
          <a:lstStyle>
            <a:lvl1pPr>
              <a:lnSpc>
                <a:spcPct val="100000"/>
              </a:lnSpc>
              <a:spcBef>
                <a:spcPts val="0"/>
              </a:spcBef>
              <a:defRPr sz="1400" b="0">
                <a:solidFill>
                  <a:schemeClr val="bg2"/>
                </a:solidFill>
              </a:defRPr>
            </a:lvl1pPr>
          </a:lstStyle>
          <a:p>
            <a:pPr lvl="0"/>
            <a:r>
              <a:rPr lang="en-US" dirty="0"/>
              <a:t>Presenter’s Title</a:t>
            </a:r>
          </a:p>
        </p:txBody>
      </p:sp>
      <p:pic>
        <p:nvPicPr>
          <p:cNvPr id="12" name="Picture 11">
            <a:extLst>
              <a:ext uri="{FF2B5EF4-FFF2-40B4-BE49-F238E27FC236}">
                <a16:creationId xmlns:a16="http://schemas.microsoft.com/office/drawing/2014/main" id="{56C25237-4807-C441-AEF5-0826A24B00E6}"/>
              </a:ext>
            </a:extLst>
          </p:cNvPr>
          <p:cNvPicPr>
            <a:picLocks noChangeAspect="1"/>
          </p:cNvPicPr>
          <p:nvPr userDrawn="1"/>
        </p:nvPicPr>
        <p:blipFill>
          <a:blip r:embed="rId3"/>
          <a:stretch>
            <a:fillRect/>
          </a:stretch>
        </p:blipFill>
        <p:spPr>
          <a:xfrm>
            <a:off x="231656" y="5671309"/>
            <a:ext cx="3266913" cy="1005786"/>
          </a:xfrm>
          <a:prstGeom prst="rect">
            <a:avLst/>
          </a:prstGeom>
        </p:spPr>
      </p:pic>
    </p:spTree>
    <p:extLst>
      <p:ext uri="{BB962C8B-B14F-4D97-AF65-F5344CB8AC3E}">
        <p14:creationId xmlns:p14="http://schemas.microsoft.com/office/powerpoint/2010/main" val="184011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quot; Title Only">
    <p:spTree>
      <p:nvGrpSpPr>
        <p:cNvPr id="1" name=""/>
        <p:cNvGrpSpPr/>
        <p:nvPr/>
      </p:nvGrpSpPr>
      <p:grpSpPr>
        <a:xfrm>
          <a:off x="0" y="0"/>
          <a:ext cx="0" cy="0"/>
          <a:chOff x="0" y="0"/>
          <a:chExt cx="0" cy="0"/>
        </a:xfrm>
      </p:grpSpPr>
      <p:pic>
        <p:nvPicPr>
          <p:cNvPr id="12" name="Picture 11" descr="Itano_ITAN0_IMG_2491.jpg">
            <a:extLst>
              <a:ext uri="{FF2B5EF4-FFF2-40B4-BE49-F238E27FC236}">
                <a16:creationId xmlns:a16="http://schemas.microsoft.com/office/drawing/2014/main" id="{01190C7B-E71B-6D44-8149-BFCC5EFA799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68" name="Snip Single Corner Rectangle 67">
            <a:extLst>
              <a:ext uri="{FF2B5EF4-FFF2-40B4-BE49-F238E27FC236}">
                <a16:creationId xmlns:a16="http://schemas.microsoft.com/office/drawing/2014/main" id="{108190F1-4EDA-FE4C-ACD6-77AA7BF47910}"/>
              </a:ext>
            </a:extLst>
          </p:cNvPr>
          <p:cNvSpPr/>
          <p:nvPr userDrawn="1"/>
        </p:nvSpPr>
        <p:spPr>
          <a:xfrm flipH="1">
            <a:off x="354473" y="2390914"/>
            <a:ext cx="12522649" cy="1874686"/>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61" name="Snip Single Corner Rectangle 60">
            <a:extLst>
              <a:ext uri="{FF2B5EF4-FFF2-40B4-BE49-F238E27FC236}">
                <a16:creationId xmlns:a16="http://schemas.microsoft.com/office/drawing/2014/main" id="{0FE1B251-D940-164B-84CA-C10556A0955C}"/>
              </a:ext>
            </a:extLst>
          </p:cNvPr>
          <p:cNvSpPr/>
          <p:nvPr userDrawn="1"/>
        </p:nvSpPr>
        <p:spPr>
          <a:xfrm flipV="1">
            <a:off x="354473" y="4254186"/>
            <a:ext cx="12522650" cy="1184469"/>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itle 1">
            <a:extLst>
              <a:ext uri="{FF2B5EF4-FFF2-40B4-BE49-F238E27FC236}">
                <a16:creationId xmlns:a16="http://schemas.microsoft.com/office/drawing/2014/main" id="{3263427D-0837-224E-8013-06069C97CA99}"/>
              </a:ext>
            </a:extLst>
          </p:cNvPr>
          <p:cNvSpPr>
            <a:spLocks noGrp="1"/>
          </p:cNvSpPr>
          <p:nvPr>
            <p:ph type="ctrTitle" hasCustomPrompt="1"/>
          </p:nvPr>
        </p:nvSpPr>
        <p:spPr>
          <a:xfrm>
            <a:off x="1054882" y="2543096"/>
            <a:ext cx="10536895" cy="1706127"/>
          </a:xfrm>
          <a:prstGeom prst="rect">
            <a:avLst/>
          </a:prstGeom>
        </p:spPr>
        <p:txBody>
          <a:bodyPr anchor="ctr">
            <a:normAutofit/>
          </a:bodyPr>
          <a:lstStyle>
            <a:lvl1pPr algn="l">
              <a:defRPr sz="3800">
                <a:solidFill>
                  <a:schemeClr val="accent6">
                    <a:lumMod val="10000"/>
                  </a:schemeClr>
                </a:solidFill>
              </a:defRPr>
            </a:lvl1pPr>
          </a:lstStyle>
          <a:p>
            <a:r>
              <a:rPr lang="en-US" dirty="0"/>
              <a:t>Title</a:t>
            </a:r>
          </a:p>
        </p:txBody>
      </p:sp>
      <p:cxnSp>
        <p:nvCxnSpPr>
          <p:cNvPr id="52" name="Straight Connector 51">
            <a:extLst>
              <a:ext uri="{FF2B5EF4-FFF2-40B4-BE49-F238E27FC236}">
                <a16:creationId xmlns:a16="http://schemas.microsoft.com/office/drawing/2014/main" id="{62792E95-6B01-9846-84C6-A36330EDB174}"/>
              </a:ext>
            </a:extLst>
          </p:cNvPr>
          <p:cNvCxnSpPr>
            <a:cxnSpLocks/>
          </p:cNvCxnSpPr>
          <p:nvPr userDrawn="1"/>
        </p:nvCxnSpPr>
        <p:spPr>
          <a:xfrm>
            <a:off x="6592476" y="4350280"/>
            <a:ext cx="0" cy="979366"/>
          </a:xfrm>
          <a:prstGeom prst="line">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54" name="Text Placeholder 14">
            <a:extLst>
              <a:ext uri="{FF2B5EF4-FFF2-40B4-BE49-F238E27FC236}">
                <a16:creationId xmlns:a16="http://schemas.microsoft.com/office/drawing/2014/main" id="{BFB56A13-58D4-3840-B31A-A671E292F62E}"/>
              </a:ext>
            </a:extLst>
          </p:cNvPr>
          <p:cNvSpPr>
            <a:spLocks noGrp="1"/>
          </p:cNvSpPr>
          <p:nvPr>
            <p:ph type="body" sz="quarter" idx="11" hasCustomPrompt="1"/>
          </p:nvPr>
        </p:nvSpPr>
        <p:spPr>
          <a:xfrm>
            <a:off x="1054883" y="4254187"/>
            <a:ext cx="5358009" cy="1179504"/>
          </a:xfrm>
          <a:prstGeom prst="rect">
            <a:avLst/>
          </a:prstGeom>
        </p:spPr>
        <p:txBody>
          <a:bodyPr anchor="ctr">
            <a:normAutofit/>
          </a:bodyPr>
          <a:lstStyle>
            <a:lvl1pPr algn="l">
              <a:defRPr sz="2000" b="1">
                <a:solidFill>
                  <a:schemeClr val="bg1"/>
                </a:solidFill>
              </a:defRPr>
            </a:lvl1pPr>
          </a:lstStyle>
          <a:p>
            <a:pPr lvl="0"/>
            <a:r>
              <a:rPr lang="en-US" dirty="0"/>
              <a:t>Event Title</a:t>
            </a:r>
          </a:p>
        </p:txBody>
      </p:sp>
      <p:sp>
        <p:nvSpPr>
          <p:cNvPr id="55" name="Text Placeholder 23">
            <a:extLst>
              <a:ext uri="{FF2B5EF4-FFF2-40B4-BE49-F238E27FC236}">
                <a16:creationId xmlns:a16="http://schemas.microsoft.com/office/drawing/2014/main" id="{E355804D-575E-024C-B73F-1B59A4C7B44D}"/>
              </a:ext>
            </a:extLst>
          </p:cNvPr>
          <p:cNvSpPr>
            <a:spLocks noGrp="1"/>
          </p:cNvSpPr>
          <p:nvPr>
            <p:ph type="body" sz="quarter" idx="12" hasCustomPrompt="1"/>
          </p:nvPr>
        </p:nvSpPr>
        <p:spPr>
          <a:xfrm>
            <a:off x="6772062" y="4418612"/>
            <a:ext cx="4819716" cy="410898"/>
          </a:xfrm>
          <a:prstGeom prst="rect">
            <a:avLst/>
          </a:prstGeom>
        </p:spPr>
        <p:txBody>
          <a:bodyPr anchor="ctr">
            <a:noAutofit/>
          </a:bodyPr>
          <a:lstStyle>
            <a:lvl1pPr>
              <a:lnSpc>
                <a:spcPct val="100000"/>
              </a:lnSpc>
              <a:spcBef>
                <a:spcPts val="0"/>
              </a:spcBef>
              <a:defRPr sz="1400" b="1">
                <a:solidFill>
                  <a:schemeClr val="bg2"/>
                </a:solidFill>
              </a:defRPr>
            </a:lvl1pPr>
          </a:lstStyle>
          <a:p>
            <a:pPr lvl="0"/>
            <a:r>
              <a:rPr lang="en-US" dirty="0"/>
              <a:t>Presenter</a:t>
            </a:r>
          </a:p>
        </p:txBody>
      </p:sp>
      <p:sp>
        <p:nvSpPr>
          <p:cNvPr id="66" name="Text Placeholder 23">
            <a:extLst>
              <a:ext uri="{FF2B5EF4-FFF2-40B4-BE49-F238E27FC236}">
                <a16:creationId xmlns:a16="http://schemas.microsoft.com/office/drawing/2014/main" id="{6F9DA190-0370-3043-A524-AB5F4529A195}"/>
              </a:ext>
            </a:extLst>
          </p:cNvPr>
          <p:cNvSpPr>
            <a:spLocks noGrp="1"/>
          </p:cNvSpPr>
          <p:nvPr>
            <p:ph type="body" sz="quarter" idx="14" hasCustomPrompt="1"/>
          </p:nvPr>
        </p:nvSpPr>
        <p:spPr>
          <a:xfrm>
            <a:off x="6772062" y="4869781"/>
            <a:ext cx="4819716" cy="410898"/>
          </a:xfrm>
          <a:prstGeom prst="rect">
            <a:avLst/>
          </a:prstGeom>
        </p:spPr>
        <p:txBody>
          <a:bodyPr anchor="ctr">
            <a:noAutofit/>
          </a:bodyPr>
          <a:lstStyle>
            <a:lvl1pPr>
              <a:lnSpc>
                <a:spcPct val="100000"/>
              </a:lnSpc>
              <a:spcBef>
                <a:spcPts val="0"/>
              </a:spcBef>
              <a:defRPr sz="1400" b="0">
                <a:solidFill>
                  <a:schemeClr val="bg2"/>
                </a:solidFill>
              </a:defRPr>
            </a:lvl1pPr>
          </a:lstStyle>
          <a:p>
            <a:pPr lvl="0"/>
            <a:r>
              <a:rPr lang="en-US" dirty="0"/>
              <a:t>Presenter’s Title</a:t>
            </a:r>
          </a:p>
        </p:txBody>
      </p:sp>
      <p:pic>
        <p:nvPicPr>
          <p:cNvPr id="11" name="Picture 10">
            <a:extLst>
              <a:ext uri="{FF2B5EF4-FFF2-40B4-BE49-F238E27FC236}">
                <a16:creationId xmlns:a16="http://schemas.microsoft.com/office/drawing/2014/main" id="{7674BA16-2E16-4145-9E69-E77FE8C8AC58}"/>
              </a:ext>
            </a:extLst>
          </p:cNvPr>
          <p:cNvPicPr>
            <a:picLocks noChangeAspect="1"/>
          </p:cNvPicPr>
          <p:nvPr userDrawn="1"/>
        </p:nvPicPr>
        <p:blipFill>
          <a:blip r:embed="rId3"/>
          <a:stretch>
            <a:fillRect/>
          </a:stretch>
        </p:blipFill>
        <p:spPr>
          <a:xfrm>
            <a:off x="231656" y="5671309"/>
            <a:ext cx="3266913" cy="1005786"/>
          </a:xfrm>
          <a:prstGeom prst="rect">
            <a:avLst/>
          </a:prstGeom>
        </p:spPr>
      </p:pic>
    </p:spTree>
    <p:extLst>
      <p:ext uri="{BB962C8B-B14F-4D97-AF65-F5344CB8AC3E}">
        <p14:creationId xmlns:p14="http://schemas.microsoft.com/office/powerpoint/2010/main" val="3857077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Snip Single Corner Rectangle 9">
            <a:extLst>
              <a:ext uri="{FF2B5EF4-FFF2-40B4-BE49-F238E27FC236}">
                <a16:creationId xmlns:a16="http://schemas.microsoft.com/office/drawing/2014/main" id="{46D78D4A-AB9B-A74A-9740-28FB0F065138}"/>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C5476748-2353-4F4E-B249-31B67E8445E0}"/>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sp>
        <p:nvSpPr>
          <p:cNvPr id="9" name="Content Placeholder 2">
            <a:extLst>
              <a:ext uri="{FF2B5EF4-FFF2-40B4-BE49-F238E27FC236}">
                <a16:creationId xmlns:a16="http://schemas.microsoft.com/office/drawing/2014/main" id="{AD55554F-2F42-284C-8013-1E5D45AF40EF}"/>
              </a:ext>
            </a:extLst>
          </p:cNvPr>
          <p:cNvSpPr>
            <a:spLocks noGrp="1"/>
          </p:cNvSpPr>
          <p:nvPr>
            <p:ph idx="1" hasCustomPrompt="1"/>
          </p:nvPr>
        </p:nvSpPr>
        <p:spPr>
          <a:xfrm>
            <a:off x="354491" y="1396380"/>
            <a:ext cx="10999309" cy="509649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cxnSp>
        <p:nvCxnSpPr>
          <p:cNvPr id="5" name="Straight Connector 4">
            <a:extLst>
              <a:ext uri="{FF2B5EF4-FFF2-40B4-BE49-F238E27FC236}">
                <a16:creationId xmlns:a16="http://schemas.microsoft.com/office/drawing/2014/main" id="{639556E1-6DD9-2B47-9EE4-9610207F8F93}"/>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7EDB41E6-0ED0-4843-82E3-83E3B66F95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4" name="Rectangle 3">
            <a:extLst>
              <a:ext uri="{FF2B5EF4-FFF2-40B4-BE49-F238E27FC236}">
                <a16:creationId xmlns:a16="http://schemas.microsoft.com/office/drawing/2014/main" id="{74D7BF66-A321-3B51-6064-4D0A2FF2B5F4}"/>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5820266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0" name="Snip Single Corner Rectangle 9">
            <a:extLst>
              <a:ext uri="{FF2B5EF4-FFF2-40B4-BE49-F238E27FC236}">
                <a16:creationId xmlns:a16="http://schemas.microsoft.com/office/drawing/2014/main" id="{692FFE6B-8344-B846-9C0D-52F06486082C}"/>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4" name="Text Placeholder 4">
            <a:extLst>
              <a:ext uri="{FF2B5EF4-FFF2-40B4-BE49-F238E27FC236}">
                <a16:creationId xmlns:a16="http://schemas.microsoft.com/office/drawing/2014/main" id="{7E8DB9FA-0251-2F4E-82F0-F0FA64C929BD}"/>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12" name="Snip Single Corner Rectangle 11">
            <a:extLst>
              <a:ext uri="{FF2B5EF4-FFF2-40B4-BE49-F238E27FC236}">
                <a16:creationId xmlns:a16="http://schemas.microsoft.com/office/drawing/2014/main" id="{677062AF-945A-2647-A527-35E37FB5CF56}"/>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3" name="Title 1">
            <a:extLst>
              <a:ext uri="{FF2B5EF4-FFF2-40B4-BE49-F238E27FC236}">
                <a16:creationId xmlns:a16="http://schemas.microsoft.com/office/drawing/2014/main" id="{5E1666C0-18C4-4C4B-9FF7-45BE01258B92}"/>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6" name="Straight Connector 15">
            <a:extLst>
              <a:ext uri="{FF2B5EF4-FFF2-40B4-BE49-F238E27FC236}">
                <a16:creationId xmlns:a16="http://schemas.microsoft.com/office/drawing/2014/main" id="{9978998A-4940-3442-9960-CDF5F62FFE36}"/>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DDCC26F5-C295-7945-A053-A5367D96A6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19" name="Content Placeholder 2">
            <a:extLst>
              <a:ext uri="{FF2B5EF4-FFF2-40B4-BE49-F238E27FC236}">
                <a16:creationId xmlns:a16="http://schemas.microsoft.com/office/drawing/2014/main" id="{9AAA396B-51A4-0340-A33A-9C4698BCD311}"/>
              </a:ext>
            </a:extLst>
          </p:cNvPr>
          <p:cNvSpPr>
            <a:spLocks noGrp="1"/>
          </p:cNvSpPr>
          <p:nvPr>
            <p:ph idx="1" hasCustomPrompt="1"/>
          </p:nvPr>
        </p:nvSpPr>
        <p:spPr>
          <a:xfrm>
            <a:off x="354491" y="1785257"/>
            <a:ext cx="10999309" cy="4707618"/>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2" name="Rectangle 1">
            <a:extLst>
              <a:ext uri="{FF2B5EF4-FFF2-40B4-BE49-F238E27FC236}">
                <a16:creationId xmlns:a16="http://schemas.microsoft.com/office/drawing/2014/main" id="{14F79235-490B-E2EC-516A-A55A3C45B7F1}"/>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3532828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Title and Subtitle">
    <p:spTree>
      <p:nvGrpSpPr>
        <p:cNvPr id="1" name=""/>
        <p:cNvGrpSpPr/>
        <p:nvPr/>
      </p:nvGrpSpPr>
      <p:grpSpPr>
        <a:xfrm>
          <a:off x="0" y="0"/>
          <a:ext cx="0" cy="0"/>
          <a:chOff x="0" y="0"/>
          <a:chExt cx="0" cy="0"/>
        </a:xfrm>
      </p:grpSpPr>
      <p:pic>
        <p:nvPicPr>
          <p:cNvPr id="8" name="Picture 7" descr="Itano_ITAN0_IMG_2491.jpg">
            <a:extLst>
              <a:ext uri="{FF2B5EF4-FFF2-40B4-BE49-F238E27FC236}">
                <a16:creationId xmlns:a16="http://schemas.microsoft.com/office/drawing/2014/main" id="{F8CDC647-A028-3A48-BB26-65AEA493D1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788224"/>
            <a:ext cx="8523165" cy="538847"/>
          </a:xfrm>
          <a:prstGeom prst="rect">
            <a:avLst/>
          </a:prstGeom>
        </p:spPr>
        <p:txBody>
          <a:bodyPr anchor="b">
            <a:normAutofit/>
          </a:bodyPr>
          <a:lstStyle>
            <a:lvl1pPr>
              <a:defRPr sz="3200">
                <a:solidFill>
                  <a:schemeClr val="bg1"/>
                </a:solidFill>
              </a:defRPr>
            </a:lvl1pPr>
          </a:lstStyle>
          <a:p>
            <a:r>
              <a:rPr lang="en-US" dirty="0"/>
              <a:t>Section Title</a:t>
            </a:r>
          </a:p>
        </p:txBody>
      </p:sp>
      <p:sp>
        <p:nvSpPr>
          <p:cNvPr id="3" name="Text Placeholder 2">
            <a:extLst>
              <a:ext uri="{FF2B5EF4-FFF2-40B4-BE49-F238E27FC236}">
                <a16:creationId xmlns:a16="http://schemas.microsoft.com/office/drawing/2014/main" id="{4EF02AEC-943A-1C4B-8E12-AD31CA2B0278}"/>
              </a:ext>
            </a:extLst>
          </p:cNvPr>
          <p:cNvSpPr>
            <a:spLocks noGrp="1"/>
          </p:cNvSpPr>
          <p:nvPr>
            <p:ph type="body" idx="1" hasCustomPrompt="1"/>
          </p:nvPr>
        </p:nvSpPr>
        <p:spPr>
          <a:xfrm>
            <a:off x="831850" y="4345676"/>
            <a:ext cx="8523165" cy="423271"/>
          </a:xfrm>
          <a:prstGeom prst="rect">
            <a:avLst/>
          </a:prstGeo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Tree>
    <p:extLst>
      <p:ext uri="{BB962C8B-B14F-4D97-AF65-F5344CB8AC3E}">
        <p14:creationId xmlns:p14="http://schemas.microsoft.com/office/powerpoint/2010/main" val="288168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Title Only">
    <p:spTree>
      <p:nvGrpSpPr>
        <p:cNvPr id="1" name=""/>
        <p:cNvGrpSpPr/>
        <p:nvPr/>
      </p:nvGrpSpPr>
      <p:grpSpPr>
        <a:xfrm>
          <a:off x="0" y="0"/>
          <a:ext cx="0" cy="0"/>
          <a:chOff x="0" y="0"/>
          <a:chExt cx="0" cy="0"/>
        </a:xfrm>
      </p:grpSpPr>
      <p:pic>
        <p:nvPicPr>
          <p:cNvPr id="6" name="Picture 5" descr="Itano_ITAN0_IMG_2491.jpg">
            <a:extLst>
              <a:ext uri="{FF2B5EF4-FFF2-40B4-BE49-F238E27FC236}">
                <a16:creationId xmlns:a16="http://schemas.microsoft.com/office/drawing/2014/main" id="{C2EE321D-DE3F-3F4B-9BE1-60DA3DBEE7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615329"/>
            <a:ext cx="8523165" cy="1292123"/>
          </a:xfrm>
          <a:prstGeom prst="rect">
            <a:avLst/>
          </a:prstGeom>
        </p:spPr>
        <p:txBody>
          <a:bodyPr anchor="ctr">
            <a:normAutofit/>
          </a:bodyPr>
          <a:lstStyle>
            <a:lvl1pPr>
              <a:defRPr sz="3200">
                <a:solidFill>
                  <a:schemeClr val="bg1"/>
                </a:solidFill>
              </a:defRPr>
            </a:lvl1pPr>
          </a:lstStyle>
          <a:p>
            <a:r>
              <a:rPr lang="en-US" dirty="0"/>
              <a:t>Section Title</a:t>
            </a:r>
          </a:p>
        </p:txBody>
      </p:sp>
    </p:spTree>
    <p:extLst>
      <p:ext uri="{BB962C8B-B14F-4D97-AF65-F5344CB8AC3E}">
        <p14:creationId xmlns:p14="http://schemas.microsoft.com/office/powerpoint/2010/main" val="3778843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ub-Section Header: Title and Subtitle">
    <p:spTree>
      <p:nvGrpSpPr>
        <p:cNvPr id="1" name=""/>
        <p:cNvGrpSpPr/>
        <p:nvPr/>
      </p:nvGrpSpPr>
      <p:grpSpPr>
        <a:xfrm>
          <a:off x="0" y="0"/>
          <a:ext cx="0" cy="0"/>
          <a:chOff x="0" y="0"/>
          <a:chExt cx="0" cy="0"/>
        </a:xfrm>
      </p:grpSpPr>
      <p:pic>
        <p:nvPicPr>
          <p:cNvPr id="8" name="Picture 7" descr="Itano_ITAN0_IMG_2491.jpg">
            <a:extLst>
              <a:ext uri="{FF2B5EF4-FFF2-40B4-BE49-F238E27FC236}">
                <a16:creationId xmlns:a16="http://schemas.microsoft.com/office/drawing/2014/main" id="{F8CDC647-A028-3A48-BB26-65AEA493D1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788224"/>
            <a:ext cx="8523165" cy="538847"/>
          </a:xfrm>
          <a:prstGeom prst="rect">
            <a:avLst/>
          </a:prstGeom>
        </p:spPr>
        <p:txBody>
          <a:bodyPr anchor="b">
            <a:normAutofit/>
          </a:bodyPr>
          <a:lstStyle>
            <a:lvl1pPr>
              <a:defRPr sz="3200">
                <a:solidFill>
                  <a:schemeClr val="bg1"/>
                </a:solidFill>
              </a:defRPr>
            </a:lvl1pPr>
          </a:lstStyle>
          <a:p>
            <a:r>
              <a:rPr lang="en-US" dirty="0"/>
              <a:t>Section Title</a:t>
            </a:r>
          </a:p>
        </p:txBody>
      </p:sp>
      <p:sp>
        <p:nvSpPr>
          <p:cNvPr id="3" name="Text Placeholder 2">
            <a:extLst>
              <a:ext uri="{FF2B5EF4-FFF2-40B4-BE49-F238E27FC236}">
                <a16:creationId xmlns:a16="http://schemas.microsoft.com/office/drawing/2014/main" id="{4EF02AEC-943A-1C4B-8E12-AD31CA2B0278}"/>
              </a:ext>
            </a:extLst>
          </p:cNvPr>
          <p:cNvSpPr>
            <a:spLocks noGrp="1"/>
          </p:cNvSpPr>
          <p:nvPr>
            <p:ph type="body" idx="1" hasCustomPrompt="1"/>
          </p:nvPr>
        </p:nvSpPr>
        <p:spPr>
          <a:xfrm>
            <a:off x="831850" y="4345676"/>
            <a:ext cx="8523165" cy="423271"/>
          </a:xfrm>
          <a:prstGeom prst="rect">
            <a:avLst/>
          </a:prstGeo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Tree>
    <p:extLst>
      <p:ext uri="{BB962C8B-B14F-4D97-AF65-F5344CB8AC3E}">
        <p14:creationId xmlns:p14="http://schemas.microsoft.com/office/powerpoint/2010/main" val="30899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Section Header: Title Only">
    <p:spTree>
      <p:nvGrpSpPr>
        <p:cNvPr id="1" name=""/>
        <p:cNvGrpSpPr/>
        <p:nvPr/>
      </p:nvGrpSpPr>
      <p:grpSpPr>
        <a:xfrm>
          <a:off x="0" y="0"/>
          <a:ext cx="0" cy="0"/>
          <a:chOff x="0" y="0"/>
          <a:chExt cx="0" cy="0"/>
        </a:xfrm>
      </p:grpSpPr>
      <p:pic>
        <p:nvPicPr>
          <p:cNvPr id="6" name="Picture 5" descr="Itano_ITAN0_IMG_2491.jpg">
            <a:extLst>
              <a:ext uri="{FF2B5EF4-FFF2-40B4-BE49-F238E27FC236}">
                <a16:creationId xmlns:a16="http://schemas.microsoft.com/office/drawing/2014/main" id="{C2EE321D-DE3F-3F4B-9BE1-60DA3DBEE7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615329"/>
            <a:ext cx="8523165" cy="1292123"/>
          </a:xfrm>
          <a:prstGeom prst="rect">
            <a:avLst/>
          </a:prstGeom>
        </p:spPr>
        <p:txBody>
          <a:bodyPr anchor="ctr">
            <a:normAutofit/>
          </a:bodyPr>
          <a:lstStyle>
            <a:lvl1pPr>
              <a:defRPr sz="3200">
                <a:solidFill>
                  <a:schemeClr val="bg1"/>
                </a:solidFill>
              </a:defRPr>
            </a:lvl1pPr>
          </a:lstStyle>
          <a:p>
            <a:r>
              <a:rPr lang="en-US" dirty="0"/>
              <a:t>Section Title</a:t>
            </a:r>
          </a:p>
        </p:txBody>
      </p:sp>
    </p:spTree>
    <p:extLst>
      <p:ext uri="{BB962C8B-B14F-4D97-AF65-F5344CB8AC3E}">
        <p14:creationId xmlns:p14="http://schemas.microsoft.com/office/powerpoint/2010/main" val="1143618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0BBAAF31-F8BA-6F4B-917A-191393848495}"/>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1" name="Title 1">
            <a:extLst>
              <a:ext uri="{FF2B5EF4-FFF2-40B4-BE49-F238E27FC236}">
                <a16:creationId xmlns:a16="http://schemas.microsoft.com/office/drawing/2014/main" id="{A36BC219-735E-AB41-B91B-1E384F4EADDA}"/>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5" name="Straight Connector 14">
            <a:extLst>
              <a:ext uri="{FF2B5EF4-FFF2-40B4-BE49-F238E27FC236}">
                <a16:creationId xmlns:a16="http://schemas.microsoft.com/office/drawing/2014/main" id="{FB8F116D-EE4A-4944-9804-B60DA0253C65}"/>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69DC85FA-D5D5-7A46-AA0F-568E87ACCE4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12" name="Content Placeholder 2">
            <a:extLst>
              <a:ext uri="{FF2B5EF4-FFF2-40B4-BE49-F238E27FC236}">
                <a16:creationId xmlns:a16="http://schemas.microsoft.com/office/drawing/2014/main" id="{561609E9-6E9E-7243-8F13-A0B9BEA017D9}"/>
              </a:ext>
            </a:extLst>
          </p:cNvPr>
          <p:cNvSpPr>
            <a:spLocks noGrp="1"/>
          </p:cNvSpPr>
          <p:nvPr>
            <p:ph idx="13" hasCustomPrompt="1"/>
          </p:nvPr>
        </p:nvSpPr>
        <p:spPr>
          <a:xfrm>
            <a:off x="354491" y="1393371"/>
            <a:ext cx="5578223" cy="5099504"/>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14" name="Content Placeholder 2">
            <a:extLst>
              <a:ext uri="{FF2B5EF4-FFF2-40B4-BE49-F238E27FC236}">
                <a16:creationId xmlns:a16="http://schemas.microsoft.com/office/drawing/2014/main" id="{5AD0DAE2-6CA3-BF47-B88B-168B82A62A22}"/>
              </a:ext>
            </a:extLst>
          </p:cNvPr>
          <p:cNvSpPr>
            <a:spLocks noGrp="1"/>
          </p:cNvSpPr>
          <p:nvPr>
            <p:ph idx="14" hasCustomPrompt="1"/>
          </p:nvPr>
        </p:nvSpPr>
        <p:spPr>
          <a:xfrm>
            <a:off x="6150428" y="1393371"/>
            <a:ext cx="5578223" cy="5099504"/>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3" name="Rectangle 2">
            <a:extLst>
              <a:ext uri="{FF2B5EF4-FFF2-40B4-BE49-F238E27FC236}">
                <a16:creationId xmlns:a16="http://schemas.microsoft.com/office/drawing/2014/main" id="{5628B43B-6267-8040-5464-400C41B37AFE}"/>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2998766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with Slide Subtitle">
    <p:spTree>
      <p:nvGrpSpPr>
        <p:cNvPr id="1" name=""/>
        <p:cNvGrpSpPr/>
        <p:nvPr/>
      </p:nvGrpSpPr>
      <p:grpSpPr>
        <a:xfrm>
          <a:off x="0" y="0"/>
          <a:ext cx="0" cy="0"/>
          <a:chOff x="0" y="0"/>
          <a:chExt cx="0" cy="0"/>
        </a:xfrm>
      </p:grpSpPr>
      <p:sp>
        <p:nvSpPr>
          <p:cNvPr id="21" name="Snip Single Corner Rectangle 20">
            <a:extLst>
              <a:ext uri="{FF2B5EF4-FFF2-40B4-BE49-F238E27FC236}">
                <a16:creationId xmlns:a16="http://schemas.microsoft.com/office/drawing/2014/main" id="{FAF4BBA1-2666-F84D-81A7-E2D826147ACB}"/>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0" name="Snip Single Corner Rectangle 9">
            <a:extLst>
              <a:ext uri="{FF2B5EF4-FFF2-40B4-BE49-F238E27FC236}">
                <a16:creationId xmlns:a16="http://schemas.microsoft.com/office/drawing/2014/main" id="{D38E348A-3B1D-5841-BEBC-2B7DE486A071}"/>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7" name="Title 1">
            <a:extLst>
              <a:ext uri="{FF2B5EF4-FFF2-40B4-BE49-F238E27FC236}">
                <a16:creationId xmlns:a16="http://schemas.microsoft.com/office/drawing/2014/main" id="{B2C2EBC3-559F-7744-BFE9-F857D45421E8}"/>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8" name="Straight Connector 17">
            <a:extLst>
              <a:ext uri="{FF2B5EF4-FFF2-40B4-BE49-F238E27FC236}">
                <a16:creationId xmlns:a16="http://schemas.microsoft.com/office/drawing/2014/main" id="{26981CC9-1621-1442-B3FF-34EC2344572C}"/>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DAF94AD4-96C9-8F49-B3BA-543AEC4A4A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22" name="Text Placeholder 4">
            <a:extLst>
              <a:ext uri="{FF2B5EF4-FFF2-40B4-BE49-F238E27FC236}">
                <a16:creationId xmlns:a16="http://schemas.microsoft.com/office/drawing/2014/main" id="{E3E5063E-0787-914A-89B0-D8F14BC93D98}"/>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14" name="Content Placeholder 2">
            <a:extLst>
              <a:ext uri="{FF2B5EF4-FFF2-40B4-BE49-F238E27FC236}">
                <a16:creationId xmlns:a16="http://schemas.microsoft.com/office/drawing/2014/main" id="{E5EC764C-F3FD-E54E-987B-DE5CAA84AAC1}"/>
              </a:ext>
            </a:extLst>
          </p:cNvPr>
          <p:cNvSpPr>
            <a:spLocks noGrp="1"/>
          </p:cNvSpPr>
          <p:nvPr>
            <p:ph idx="14" hasCustomPrompt="1"/>
          </p:nvPr>
        </p:nvSpPr>
        <p:spPr>
          <a:xfrm>
            <a:off x="354491" y="1796143"/>
            <a:ext cx="5578223" cy="46858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15" name="Content Placeholder 2">
            <a:extLst>
              <a:ext uri="{FF2B5EF4-FFF2-40B4-BE49-F238E27FC236}">
                <a16:creationId xmlns:a16="http://schemas.microsoft.com/office/drawing/2014/main" id="{B80A5ADD-3BA2-1F47-B4EE-ED869A963839}"/>
              </a:ext>
            </a:extLst>
          </p:cNvPr>
          <p:cNvSpPr>
            <a:spLocks noGrp="1"/>
          </p:cNvSpPr>
          <p:nvPr>
            <p:ph idx="15" hasCustomPrompt="1"/>
          </p:nvPr>
        </p:nvSpPr>
        <p:spPr>
          <a:xfrm>
            <a:off x="6150428" y="1796143"/>
            <a:ext cx="5578223" cy="46858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3" name="Rectangle 2">
            <a:extLst>
              <a:ext uri="{FF2B5EF4-FFF2-40B4-BE49-F238E27FC236}">
                <a16:creationId xmlns:a16="http://schemas.microsoft.com/office/drawing/2014/main" id="{CBC1201F-87B9-B932-2A16-543C78FF9ED5}"/>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456237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0CBDDC5-9BAD-8549-8B3A-49B39CD3EA0E}"/>
              </a:ext>
            </a:extLst>
          </p:cNvPr>
          <p:cNvSpPr>
            <a:spLocks noGrp="1"/>
          </p:cNvSpPr>
          <p:nvPr>
            <p:ph type="body" idx="1"/>
          </p:nvPr>
        </p:nvSpPr>
        <p:spPr>
          <a:xfrm>
            <a:off x="354491" y="1389482"/>
            <a:ext cx="5543002" cy="368185"/>
          </a:xfrm>
          <a:prstGeom prst="rect">
            <a:avLst/>
          </a:prstGeom>
        </p:spPr>
        <p:txBody>
          <a:bodyPr anchor="b">
            <a:normAutofit/>
          </a:bodyPr>
          <a:lstStyle>
            <a:lvl1pPr marL="0" indent="0">
              <a:buNone/>
              <a:defRPr sz="1600" b="1">
                <a:solidFill>
                  <a:schemeClr val="accent6">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71A8117C-0D49-054D-82DE-376B748015AE}"/>
              </a:ext>
            </a:extLst>
          </p:cNvPr>
          <p:cNvSpPr>
            <a:spLocks noGrp="1"/>
          </p:cNvSpPr>
          <p:nvPr>
            <p:ph type="body" sz="quarter" idx="3"/>
          </p:nvPr>
        </p:nvSpPr>
        <p:spPr>
          <a:xfrm>
            <a:off x="6172200" y="1389482"/>
            <a:ext cx="5543002" cy="368186"/>
          </a:xfrm>
          <a:prstGeom prst="rect">
            <a:avLst/>
          </a:prstGeom>
        </p:spPr>
        <p:txBody>
          <a:bodyPr anchor="b">
            <a:normAutofit/>
          </a:bodyPr>
          <a:lstStyle>
            <a:lvl1pPr marL="0" indent="0">
              <a:buNone/>
              <a:defRPr sz="1600" b="1">
                <a:solidFill>
                  <a:schemeClr val="accent6">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Snip Single Corner Rectangle 10">
            <a:extLst>
              <a:ext uri="{FF2B5EF4-FFF2-40B4-BE49-F238E27FC236}">
                <a16:creationId xmlns:a16="http://schemas.microsoft.com/office/drawing/2014/main" id="{CCA8EBA2-7588-8549-9D3E-A0CBD8F1A33F}"/>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3" name="Title 1">
            <a:extLst>
              <a:ext uri="{FF2B5EF4-FFF2-40B4-BE49-F238E27FC236}">
                <a16:creationId xmlns:a16="http://schemas.microsoft.com/office/drawing/2014/main" id="{276EAEF1-E530-DA46-BF0C-12A4E5B62CD4}"/>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4" name="Straight Connector 13">
            <a:extLst>
              <a:ext uri="{FF2B5EF4-FFF2-40B4-BE49-F238E27FC236}">
                <a16:creationId xmlns:a16="http://schemas.microsoft.com/office/drawing/2014/main" id="{C9B22A79-1592-6D42-BA1B-C17A1E623F03}"/>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03864DDC-27A9-4348-A5DC-8367EC0149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19" name="Content Placeholder 2">
            <a:extLst>
              <a:ext uri="{FF2B5EF4-FFF2-40B4-BE49-F238E27FC236}">
                <a16:creationId xmlns:a16="http://schemas.microsoft.com/office/drawing/2014/main" id="{20B18BEB-0D88-7648-B23D-B73C102595C7}"/>
              </a:ext>
            </a:extLst>
          </p:cNvPr>
          <p:cNvSpPr>
            <a:spLocks noGrp="1"/>
          </p:cNvSpPr>
          <p:nvPr>
            <p:ph idx="14" hasCustomPrompt="1"/>
          </p:nvPr>
        </p:nvSpPr>
        <p:spPr>
          <a:xfrm>
            <a:off x="354491" y="1828799"/>
            <a:ext cx="5578223" cy="466407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20" name="Content Placeholder 2">
            <a:extLst>
              <a:ext uri="{FF2B5EF4-FFF2-40B4-BE49-F238E27FC236}">
                <a16:creationId xmlns:a16="http://schemas.microsoft.com/office/drawing/2014/main" id="{C1A4A0B8-F86F-534A-9412-3C05529E5821}"/>
              </a:ext>
            </a:extLst>
          </p:cNvPr>
          <p:cNvSpPr>
            <a:spLocks noGrp="1"/>
          </p:cNvSpPr>
          <p:nvPr>
            <p:ph idx="15" hasCustomPrompt="1"/>
          </p:nvPr>
        </p:nvSpPr>
        <p:spPr>
          <a:xfrm>
            <a:off x="6150428" y="1828799"/>
            <a:ext cx="5578223" cy="466407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4" name="Rectangle 3">
            <a:extLst>
              <a:ext uri="{FF2B5EF4-FFF2-40B4-BE49-F238E27FC236}">
                <a16:creationId xmlns:a16="http://schemas.microsoft.com/office/drawing/2014/main" id="{9D004BED-97FD-AABC-D26A-D40C1F702AF2}"/>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1262275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with Slide Subtitle">
    <p:spTree>
      <p:nvGrpSpPr>
        <p:cNvPr id="1" name=""/>
        <p:cNvGrpSpPr/>
        <p:nvPr/>
      </p:nvGrpSpPr>
      <p:grpSpPr>
        <a:xfrm>
          <a:off x="0" y="0"/>
          <a:ext cx="0" cy="0"/>
          <a:chOff x="0" y="0"/>
          <a:chExt cx="0" cy="0"/>
        </a:xfrm>
      </p:grpSpPr>
      <p:sp>
        <p:nvSpPr>
          <p:cNvPr id="14" name="Snip Single Corner Rectangle 13">
            <a:extLst>
              <a:ext uri="{FF2B5EF4-FFF2-40B4-BE49-F238E27FC236}">
                <a16:creationId xmlns:a16="http://schemas.microsoft.com/office/drawing/2014/main" id="{F3CEBEE3-9148-F946-B2AE-F98F83A1BC13}"/>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5" name="Snip Single Corner Rectangle 14">
            <a:extLst>
              <a:ext uri="{FF2B5EF4-FFF2-40B4-BE49-F238E27FC236}">
                <a16:creationId xmlns:a16="http://schemas.microsoft.com/office/drawing/2014/main" id="{5B250FE7-F627-784A-A340-B9F6E6832487}"/>
              </a:ext>
            </a:extLst>
          </p:cNvPr>
          <p:cNvSpPr/>
          <p:nvPr userDrawn="1"/>
        </p:nvSpPr>
        <p:spPr>
          <a:xfrm rot="10800000" flipH="1">
            <a:off x="-84083" y="200873"/>
            <a:ext cx="8614127" cy="895335"/>
          </a:xfrm>
          <a:prstGeom prst="snip1Rect">
            <a:avLst>
              <a:gd name="adj" fmla="val 36698"/>
            </a:avLst>
          </a:prstGeom>
          <a:solidFill>
            <a:srgbClr val="9ED1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3" name="Text Placeholder 2">
            <a:extLst>
              <a:ext uri="{FF2B5EF4-FFF2-40B4-BE49-F238E27FC236}">
                <a16:creationId xmlns:a16="http://schemas.microsoft.com/office/drawing/2014/main" id="{A0CBDDC5-9BAD-8549-8B3A-49B39CD3EA0E}"/>
              </a:ext>
            </a:extLst>
          </p:cNvPr>
          <p:cNvSpPr>
            <a:spLocks noGrp="1"/>
          </p:cNvSpPr>
          <p:nvPr>
            <p:ph type="body" idx="1"/>
          </p:nvPr>
        </p:nvSpPr>
        <p:spPr>
          <a:xfrm>
            <a:off x="354491" y="1824948"/>
            <a:ext cx="5543002" cy="368185"/>
          </a:xfrm>
          <a:prstGeom prst="rect">
            <a:avLst/>
          </a:prstGeom>
        </p:spPr>
        <p:txBody>
          <a:bodyPr anchor="b">
            <a:normAutofit/>
          </a:bodyPr>
          <a:lstStyle>
            <a:lvl1pPr marL="0" indent="0">
              <a:lnSpc>
                <a:spcPct val="110000"/>
              </a:lnSpc>
              <a:buNone/>
              <a:defRPr sz="1600" b="1">
                <a:solidFill>
                  <a:schemeClr val="accent6">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71A8117C-0D49-054D-82DE-376B748015AE}"/>
              </a:ext>
            </a:extLst>
          </p:cNvPr>
          <p:cNvSpPr>
            <a:spLocks noGrp="1"/>
          </p:cNvSpPr>
          <p:nvPr>
            <p:ph type="body" sz="quarter" idx="3"/>
          </p:nvPr>
        </p:nvSpPr>
        <p:spPr>
          <a:xfrm>
            <a:off x="6172200" y="1824948"/>
            <a:ext cx="5543002" cy="368186"/>
          </a:xfrm>
          <a:prstGeom prst="rect">
            <a:avLst/>
          </a:prstGeom>
        </p:spPr>
        <p:txBody>
          <a:bodyPr anchor="b">
            <a:normAutofit/>
          </a:bodyPr>
          <a:lstStyle>
            <a:lvl1pPr marL="0" indent="0">
              <a:lnSpc>
                <a:spcPct val="110000"/>
              </a:lnSpc>
              <a:buNone/>
              <a:defRPr sz="1600" b="1">
                <a:solidFill>
                  <a:schemeClr val="accent6">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Snip Single Corner Rectangle 11">
            <a:extLst>
              <a:ext uri="{FF2B5EF4-FFF2-40B4-BE49-F238E27FC236}">
                <a16:creationId xmlns:a16="http://schemas.microsoft.com/office/drawing/2014/main" id="{58A59007-05BF-484F-9213-F53555720898}"/>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3" name="Title 1">
            <a:extLst>
              <a:ext uri="{FF2B5EF4-FFF2-40B4-BE49-F238E27FC236}">
                <a16:creationId xmlns:a16="http://schemas.microsoft.com/office/drawing/2014/main" id="{385C6A19-D8EE-4A4D-B4D2-FFE281D5AADA}"/>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8" name="Straight Connector 17">
            <a:extLst>
              <a:ext uri="{FF2B5EF4-FFF2-40B4-BE49-F238E27FC236}">
                <a16:creationId xmlns:a16="http://schemas.microsoft.com/office/drawing/2014/main" id="{BFBD8755-E911-1047-8B80-24013EE3A12D}"/>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443D74A3-23A2-7041-B178-6002D8BF0E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20" name="Text Placeholder 4">
            <a:extLst>
              <a:ext uri="{FF2B5EF4-FFF2-40B4-BE49-F238E27FC236}">
                <a16:creationId xmlns:a16="http://schemas.microsoft.com/office/drawing/2014/main" id="{755313B1-7493-F340-B2E8-8170973C08E3}"/>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23" name="Content Placeholder 2">
            <a:extLst>
              <a:ext uri="{FF2B5EF4-FFF2-40B4-BE49-F238E27FC236}">
                <a16:creationId xmlns:a16="http://schemas.microsoft.com/office/drawing/2014/main" id="{A8FAB742-8A3C-C749-8F57-57EE0AC41671}"/>
              </a:ext>
            </a:extLst>
          </p:cNvPr>
          <p:cNvSpPr>
            <a:spLocks noGrp="1"/>
          </p:cNvSpPr>
          <p:nvPr>
            <p:ph idx="14" hasCustomPrompt="1"/>
          </p:nvPr>
        </p:nvSpPr>
        <p:spPr>
          <a:xfrm>
            <a:off x="354491" y="2264229"/>
            <a:ext cx="5578223" cy="42286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24" name="Content Placeholder 2">
            <a:extLst>
              <a:ext uri="{FF2B5EF4-FFF2-40B4-BE49-F238E27FC236}">
                <a16:creationId xmlns:a16="http://schemas.microsoft.com/office/drawing/2014/main" id="{6E2B5591-0196-5647-9FC7-3D9AFE685F2E}"/>
              </a:ext>
            </a:extLst>
          </p:cNvPr>
          <p:cNvSpPr>
            <a:spLocks noGrp="1"/>
          </p:cNvSpPr>
          <p:nvPr>
            <p:ph idx="15" hasCustomPrompt="1"/>
          </p:nvPr>
        </p:nvSpPr>
        <p:spPr>
          <a:xfrm>
            <a:off x="6150428" y="2264229"/>
            <a:ext cx="5578223" cy="42286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4" name="Rectangle 3">
            <a:extLst>
              <a:ext uri="{FF2B5EF4-FFF2-40B4-BE49-F238E27FC236}">
                <a16:creationId xmlns:a16="http://schemas.microsoft.com/office/drawing/2014/main" id="{3A5130C4-148F-CBBB-72A3-631992D59825}"/>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375364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nip Single Corner Rectangle 7">
            <a:extLst>
              <a:ext uri="{FF2B5EF4-FFF2-40B4-BE49-F238E27FC236}">
                <a16:creationId xmlns:a16="http://schemas.microsoft.com/office/drawing/2014/main" id="{56AACF63-FF9D-7248-B504-AC41E80F829A}"/>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0" name="Title 1">
            <a:extLst>
              <a:ext uri="{FF2B5EF4-FFF2-40B4-BE49-F238E27FC236}">
                <a16:creationId xmlns:a16="http://schemas.microsoft.com/office/drawing/2014/main" id="{315F8905-9DF7-024D-B078-47C2556FCAE0}"/>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1" name="Straight Connector 10">
            <a:extLst>
              <a:ext uri="{FF2B5EF4-FFF2-40B4-BE49-F238E27FC236}">
                <a16:creationId xmlns:a16="http://schemas.microsoft.com/office/drawing/2014/main" id="{62C04925-7E54-6E4C-95DC-0C1971BAACFC}"/>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F99F760E-18DF-1244-B546-70C71EB493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3" name="Rectangle 2">
            <a:extLst>
              <a:ext uri="{FF2B5EF4-FFF2-40B4-BE49-F238E27FC236}">
                <a16:creationId xmlns:a16="http://schemas.microsoft.com/office/drawing/2014/main" id="{6392DB59-860C-9C9A-ACE1-71F43D2400F5}"/>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1556382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 and Subtitle Only">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66DA6526-9B43-C546-90E4-115A8399F4C3}"/>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5" name="Snip Single Corner Rectangle 14">
            <a:extLst>
              <a:ext uri="{FF2B5EF4-FFF2-40B4-BE49-F238E27FC236}">
                <a16:creationId xmlns:a16="http://schemas.microsoft.com/office/drawing/2014/main" id="{4C50FEBD-E34A-6E4C-A2D3-E600A5BD80C5}"/>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2" name="Title 1">
            <a:extLst>
              <a:ext uri="{FF2B5EF4-FFF2-40B4-BE49-F238E27FC236}">
                <a16:creationId xmlns:a16="http://schemas.microsoft.com/office/drawing/2014/main" id="{B9694F6C-5CFC-864E-AD94-C3EB7C21441D}"/>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3" name="Straight Connector 12">
            <a:extLst>
              <a:ext uri="{FF2B5EF4-FFF2-40B4-BE49-F238E27FC236}">
                <a16:creationId xmlns:a16="http://schemas.microsoft.com/office/drawing/2014/main" id="{55F821A3-EC9B-FD4C-88E1-015118F7433A}"/>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AFF2F54-6206-3E4F-84A0-165ECFCB93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16" name="Text Placeholder 4">
            <a:extLst>
              <a:ext uri="{FF2B5EF4-FFF2-40B4-BE49-F238E27FC236}">
                <a16:creationId xmlns:a16="http://schemas.microsoft.com/office/drawing/2014/main" id="{9AE9B5A3-C204-9145-BAF7-37C07FA47BC2}"/>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5" name="Rectangle 4">
            <a:extLst>
              <a:ext uri="{FF2B5EF4-FFF2-40B4-BE49-F238E27FC236}">
                <a16:creationId xmlns:a16="http://schemas.microsoft.com/office/drawing/2014/main" id="{704DDEF2-C050-4766-4B0A-5BF881F60FA1}"/>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612319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9A6CA4-EFE8-6B55-077F-C8766281101D}"/>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67274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14" name="Picture 13" descr="Itano_ITAN0_IMG_2491.jpg">
            <a:extLst>
              <a:ext uri="{FF2B5EF4-FFF2-40B4-BE49-F238E27FC236}">
                <a16:creationId xmlns:a16="http://schemas.microsoft.com/office/drawing/2014/main" id="{EF208367-4430-B94E-AC0B-F0D9D86A58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13" name="Snip Single Corner Rectangle 12">
            <a:extLst>
              <a:ext uri="{FF2B5EF4-FFF2-40B4-BE49-F238E27FC236}">
                <a16:creationId xmlns:a16="http://schemas.microsoft.com/office/drawing/2014/main" id="{66F287B0-CFE4-B745-BA28-C27924434FD8}"/>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7" name="TextBox 16">
            <a:extLst>
              <a:ext uri="{FF2B5EF4-FFF2-40B4-BE49-F238E27FC236}">
                <a16:creationId xmlns:a16="http://schemas.microsoft.com/office/drawing/2014/main" id="{974944D6-6B82-E949-B7F8-D9AC7442BE29}"/>
              </a:ext>
            </a:extLst>
          </p:cNvPr>
          <p:cNvSpPr txBox="1"/>
          <p:nvPr userDrawn="1"/>
        </p:nvSpPr>
        <p:spPr>
          <a:xfrm>
            <a:off x="831850" y="3954714"/>
            <a:ext cx="6233984" cy="584775"/>
          </a:xfrm>
          <a:prstGeom prst="rect">
            <a:avLst/>
          </a:prstGeom>
          <a:noFill/>
        </p:spPr>
        <p:txBody>
          <a:bodyPr wrap="square">
            <a:spAutoFit/>
          </a:bodyPr>
          <a:lstStyle/>
          <a:p>
            <a:r>
              <a:rPr lang="en-US" sz="3200" b="1">
                <a:solidFill>
                  <a:schemeClr val="bg1"/>
                </a:solidFill>
                <a:latin typeface="+mj-lt"/>
              </a:rPr>
              <a:t>Q &amp; A</a:t>
            </a:r>
          </a:p>
        </p:txBody>
      </p:sp>
    </p:spTree>
    <p:extLst>
      <p:ext uri="{BB962C8B-B14F-4D97-AF65-F5344CB8AC3E}">
        <p14:creationId xmlns:p14="http://schemas.microsoft.com/office/powerpoint/2010/main" val="35185988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 Thank You">
    <p:spTree>
      <p:nvGrpSpPr>
        <p:cNvPr id="1" name=""/>
        <p:cNvGrpSpPr/>
        <p:nvPr/>
      </p:nvGrpSpPr>
      <p:grpSpPr>
        <a:xfrm>
          <a:off x="0" y="0"/>
          <a:ext cx="0" cy="0"/>
          <a:chOff x="0" y="0"/>
          <a:chExt cx="0" cy="0"/>
        </a:xfrm>
      </p:grpSpPr>
      <p:pic>
        <p:nvPicPr>
          <p:cNvPr id="14" name="Picture 13" descr="Itano_ITAN0_IMG_2491.jpg">
            <a:extLst>
              <a:ext uri="{FF2B5EF4-FFF2-40B4-BE49-F238E27FC236}">
                <a16:creationId xmlns:a16="http://schemas.microsoft.com/office/drawing/2014/main" id="{1D44A362-FD61-324B-BA77-2ACB2017BC2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573" y="0"/>
            <a:ext cx="12192000" cy="7228211"/>
          </a:xfrm>
          <a:prstGeom prst="rect">
            <a:avLst/>
          </a:prstGeom>
        </p:spPr>
      </p:pic>
      <p:sp>
        <p:nvSpPr>
          <p:cNvPr id="10" name="Snip Single Corner Rectangle 9">
            <a:extLst>
              <a:ext uri="{FF2B5EF4-FFF2-40B4-BE49-F238E27FC236}">
                <a16:creationId xmlns:a16="http://schemas.microsoft.com/office/drawing/2014/main" id="{B2910C60-06A7-3949-9715-D6111B61488D}"/>
              </a:ext>
            </a:extLst>
          </p:cNvPr>
          <p:cNvSpPr/>
          <p:nvPr userDrawn="1"/>
        </p:nvSpPr>
        <p:spPr>
          <a:xfrm flipH="1">
            <a:off x="354474" y="2390914"/>
            <a:ext cx="13022319" cy="1874686"/>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2" name="Snip Single Corner Rectangle 11">
            <a:extLst>
              <a:ext uri="{FF2B5EF4-FFF2-40B4-BE49-F238E27FC236}">
                <a16:creationId xmlns:a16="http://schemas.microsoft.com/office/drawing/2014/main" id="{6F0796F3-C27D-1F49-A120-33EDA396FF1D}"/>
              </a:ext>
            </a:extLst>
          </p:cNvPr>
          <p:cNvSpPr/>
          <p:nvPr userDrawn="1"/>
        </p:nvSpPr>
        <p:spPr>
          <a:xfrm flipV="1">
            <a:off x="354474" y="4254186"/>
            <a:ext cx="12522649" cy="1184469"/>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482767E2-EF66-2C44-8C85-DF44D0629642}"/>
              </a:ext>
            </a:extLst>
          </p:cNvPr>
          <p:cNvCxnSpPr>
            <a:cxnSpLocks/>
          </p:cNvCxnSpPr>
          <p:nvPr userDrawn="1"/>
        </p:nvCxnSpPr>
        <p:spPr>
          <a:xfrm>
            <a:off x="6592476" y="4350280"/>
            <a:ext cx="0" cy="979366"/>
          </a:xfrm>
          <a:prstGeom prst="line">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4" name="TextBox 23">
            <a:hlinkClick r:id="rId3"/>
            <a:extLst>
              <a:ext uri="{FF2B5EF4-FFF2-40B4-BE49-F238E27FC236}">
                <a16:creationId xmlns:a16="http://schemas.microsoft.com/office/drawing/2014/main" id="{EF1E0488-F9DF-534B-B6BC-254532DC6C12}"/>
              </a:ext>
            </a:extLst>
          </p:cNvPr>
          <p:cNvSpPr txBox="1"/>
          <p:nvPr userDrawn="1"/>
        </p:nvSpPr>
        <p:spPr>
          <a:xfrm>
            <a:off x="6772050" y="4392484"/>
            <a:ext cx="5493523" cy="445932"/>
          </a:xfrm>
          <a:prstGeom prst="rect">
            <a:avLst/>
          </a:prstGeom>
          <a:noFill/>
        </p:spPr>
        <p:txBody>
          <a:bodyPr wrap="square" rtlCol="0" anchor="ctr" anchorCtr="0">
            <a:noAutofit/>
          </a:bodyPr>
          <a:lstStyle/>
          <a:p>
            <a:r>
              <a:rPr lang="en-US" sz="1400" b="1">
                <a:solidFill>
                  <a:schemeClr val="bg2"/>
                </a:solidFill>
              </a:rPr>
              <a:t>iss-foundation.org</a:t>
            </a:r>
          </a:p>
        </p:txBody>
      </p:sp>
      <p:sp>
        <p:nvSpPr>
          <p:cNvPr id="26" name="TextBox 25">
            <a:hlinkClick r:id="rId4"/>
            <a:extLst>
              <a:ext uri="{FF2B5EF4-FFF2-40B4-BE49-F238E27FC236}">
                <a16:creationId xmlns:a16="http://schemas.microsoft.com/office/drawing/2014/main" id="{11C7F16A-83F4-F049-9FF7-F47F958C16ED}"/>
              </a:ext>
            </a:extLst>
          </p:cNvPr>
          <p:cNvSpPr txBox="1"/>
          <p:nvPr userDrawn="1"/>
        </p:nvSpPr>
        <p:spPr>
          <a:xfrm>
            <a:off x="6772050" y="4856716"/>
            <a:ext cx="5493523" cy="445932"/>
          </a:xfrm>
          <a:prstGeom prst="rect">
            <a:avLst/>
          </a:prstGeom>
          <a:noFill/>
        </p:spPr>
        <p:txBody>
          <a:bodyPr wrap="square" rtlCol="0" anchor="ctr" anchorCtr="0">
            <a:noAutofit/>
          </a:bodyPr>
          <a:lstStyle/>
          <a:p>
            <a:r>
              <a:rPr lang="en-US" sz="1400" b="0">
                <a:solidFill>
                  <a:schemeClr val="bg2"/>
                </a:solidFill>
              </a:rPr>
              <a:t>Email: info@iss-foundation.org</a:t>
            </a:r>
          </a:p>
        </p:txBody>
      </p:sp>
      <p:sp>
        <p:nvSpPr>
          <p:cNvPr id="29" name="TextBox 28">
            <a:extLst>
              <a:ext uri="{FF2B5EF4-FFF2-40B4-BE49-F238E27FC236}">
                <a16:creationId xmlns:a16="http://schemas.microsoft.com/office/drawing/2014/main" id="{8A7B0F14-F0E6-0E4A-99A1-696129136601}"/>
              </a:ext>
            </a:extLst>
          </p:cNvPr>
          <p:cNvSpPr txBox="1"/>
          <p:nvPr userDrawn="1"/>
        </p:nvSpPr>
        <p:spPr>
          <a:xfrm>
            <a:off x="1055078" y="4490684"/>
            <a:ext cx="3319976"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800" b="1">
                <a:solidFill>
                  <a:schemeClr val="bg2"/>
                </a:solidFill>
              </a:rPr>
              <a:t>Thank You!</a:t>
            </a:r>
          </a:p>
        </p:txBody>
      </p:sp>
      <p:pic>
        <p:nvPicPr>
          <p:cNvPr id="15" name="Picture 14">
            <a:extLst>
              <a:ext uri="{FF2B5EF4-FFF2-40B4-BE49-F238E27FC236}">
                <a16:creationId xmlns:a16="http://schemas.microsoft.com/office/drawing/2014/main" id="{E50AEEF5-3EFC-844B-AE98-514A70FC558F}"/>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l="34831"/>
          <a:stretch/>
        </p:blipFill>
        <p:spPr>
          <a:xfrm>
            <a:off x="1136528" y="2869878"/>
            <a:ext cx="3575416" cy="910637"/>
          </a:xfrm>
          <a:prstGeom prst="rect">
            <a:avLst/>
          </a:prstGeom>
        </p:spPr>
      </p:pic>
    </p:spTree>
    <p:extLst>
      <p:ext uri="{BB962C8B-B14F-4D97-AF65-F5344CB8AC3E}">
        <p14:creationId xmlns:p14="http://schemas.microsoft.com/office/powerpoint/2010/main" val="269570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wo Content with Slide Subtitle">
    <p:spTree>
      <p:nvGrpSpPr>
        <p:cNvPr id="1" name=""/>
        <p:cNvGrpSpPr/>
        <p:nvPr/>
      </p:nvGrpSpPr>
      <p:grpSpPr>
        <a:xfrm>
          <a:off x="0" y="0"/>
          <a:ext cx="0" cy="0"/>
          <a:chOff x="0" y="0"/>
          <a:chExt cx="0" cy="0"/>
        </a:xfrm>
      </p:grpSpPr>
      <p:sp>
        <p:nvSpPr>
          <p:cNvPr id="11" name="Snip Single Corner Rectangle 10">
            <a:extLst>
              <a:ext uri="{FF2B5EF4-FFF2-40B4-BE49-F238E27FC236}">
                <a16:creationId xmlns:a16="http://schemas.microsoft.com/office/drawing/2014/main" id="{D17FE5FC-FDE3-A448-B31C-7AA0A9A9BF0D}"/>
              </a:ext>
            </a:extLst>
          </p:cNvPr>
          <p:cNvSpPr/>
          <p:nvPr userDrawn="1"/>
        </p:nvSpPr>
        <p:spPr>
          <a:xfrm rot="10800000" flipH="1">
            <a:off x="-84083" y="200873"/>
            <a:ext cx="8614127" cy="895335"/>
          </a:xfrm>
          <a:prstGeom prst="snip1Rect">
            <a:avLst>
              <a:gd name="adj" fmla="val 36698"/>
            </a:avLst>
          </a:prstGeom>
          <a:solidFill>
            <a:srgbClr val="9ED1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pic>
        <p:nvPicPr>
          <p:cNvPr id="9" name="Picture 8">
            <a:extLst>
              <a:ext uri="{FF2B5EF4-FFF2-40B4-BE49-F238E27FC236}">
                <a16:creationId xmlns:a16="http://schemas.microsoft.com/office/drawing/2014/main" id="{654B8689-7E44-164B-B204-51DABB7D37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79050" y="201038"/>
            <a:ext cx="3058459" cy="779102"/>
          </a:xfrm>
          <a:prstGeom prst="rect">
            <a:avLst/>
          </a:prstGeom>
        </p:spPr>
      </p:pic>
      <p:sp>
        <p:nvSpPr>
          <p:cNvPr id="12" name="Content Placeholder 2">
            <a:extLst>
              <a:ext uri="{FF2B5EF4-FFF2-40B4-BE49-F238E27FC236}">
                <a16:creationId xmlns:a16="http://schemas.microsoft.com/office/drawing/2014/main" id="{806F1069-6D49-3E4D-929F-36ECB31F2333}"/>
              </a:ext>
            </a:extLst>
          </p:cNvPr>
          <p:cNvSpPr>
            <a:spLocks noGrp="1"/>
          </p:cNvSpPr>
          <p:nvPr>
            <p:ph idx="10" hasCustomPrompt="1"/>
          </p:nvPr>
        </p:nvSpPr>
        <p:spPr>
          <a:xfrm>
            <a:off x="354492" y="1825625"/>
            <a:ext cx="5571382" cy="4667250"/>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14" name="Content Placeholder 2">
            <a:extLst>
              <a:ext uri="{FF2B5EF4-FFF2-40B4-BE49-F238E27FC236}">
                <a16:creationId xmlns:a16="http://schemas.microsoft.com/office/drawing/2014/main" id="{A0DEF565-9BBA-C24A-8A4B-139310511519}"/>
              </a:ext>
            </a:extLst>
          </p:cNvPr>
          <p:cNvSpPr>
            <a:spLocks noGrp="1"/>
          </p:cNvSpPr>
          <p:nvPr>
            <p:ph idx="11" hasCustomPrompt="1"/>
          </p:nvPr>
        </p:nvSpPr>
        <p:spPr>
          <a:xfrm>
            <a:off x="6163418" y="1825624"/>
            <a:ext cx="5571382" cy="466724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13" name="Title 1">
            <a:extLst>
              <a:ext uri="{FF2B5EF4-FFF2-40B4-BE49-F238E27FC236}">
                <a16:creationId xmlns:a16="http://schemas.microsoft.com/office/drawing/2014/main" id="{C548B5EB-4140-DA46-8DAD-682516AD9092}"/>
              </a:ext>
            </a:extLst>
          </p:cNvPr>
          <p:cNvSpPr>
            <a:spLocks noGrp="1"/>
          </p:cNvSpPr>
          <p:nvPr>
            <p:ph type="title" hasCustomPrompt="1"/>
          </p:nvPr>
        </p:nvSpPr>
        <p:spPr>
          <a:xfrm>
            <a:off x="354491" y="365125"/>
            <a:ext cx="7861041" cy="615015"/>
          </a:xfrm>
          <a:prstGeom prst="rect">
            <a:avLst/>
          </a:prstGeom>
        </p:spPr>
        <p:txBody>
          <a:bodyPr>
            <a:normAutofit/>
          </a:bodyPr>
          <a:lstStyle>
            <a:lvl1pPr>
              <a:defRPr sz="2400">
                <a:solidFill>
                  <a:schemeClr val="bg1"/>
                </a:solidFill>
              </a:defRPr>
            </a:lvl1pPr>
          </a:lstStyle>
          <a:p>
            <a:r>
              <a:rPr lang="en-US" dirty="0"/>
              <a:t>Slide Title</a:t>
            </a:r>
          </a:p>
        </p:txBody>
      </p:sp>
      <p:sp>
        <p:nvSpPr>
          <p:cNvPr id="10" name="Snip Single Corner Rectangle 9">
            <a:extLst>
              <a:ext uri="{FF2B5EF4-FFF2-40B4-BE49-F238E27FC236}">
                <a16:creationId xmlns:a16="http://schemas.microsoft.com/office/drawing/2014/main" id="{E9D154C1-BF56-CE4D-9595-ADD44CC85F3F}"/>
              </a:ext>
            </a:extLst>
          </p:cNvPr>
          <p:cNvSpPr/>
          <p:nvPr userDrawn="1"/>
        </p:nvSpPr>
        <p:spPr>
          <a:xfrm rot="10800000" flipH="1">
            <a:off x="0" y="1094254"/>
            <a:ext cx="4226312" cy="438987"/>
          </a:xfrm>
          <a:prstGeom prst="snip1Rect">
            <a:avLst>
              <a:gd name="adj" fmla="val 0"/>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chemeClr val="accent1"/>
              </a:solidFill>
            </a:endParaRPr>
          </a:p>
        </p:txBody>
      </p:sp>
      <p:sp>
        <p:nvSpPr>
          <p:cNvPr id="15" name="Text Placeholder 4">
            <a:extLst>
              <a:ext uri="{FF2B5EF4-FFF2-40B4-BE49-F238E27FC236}">
                <a16:creationId xmlns:a16="http://schemas.microsoft.com/office/drawing/2014/main" id="{7DA009B2-B772-C54F-940B-2CD1D99BCEA5}"/>
              </a:ext>
            </a:extLst>
          </p:cNvPr>
          <p:cNvSpPr>
            <a:spLocks noGrp="1"/>
          </p:cNvSpPr>
          <p:nvPr>
            <p:ph type="body" sz="quarter" idx="12" hasCustomPrompt="1"/>
          </p:nvPr>
        </p:nvSpPr>
        <p:spPr>
          <a:xfrm>
            <a:off x="354491" y="1094254"/>
            <a:ext cx="3717779" cy="438987"/>
          </a:xfrm>
        </p:spPr>
        <p:txBody>
          <a:bodyPr anchor="ctr">
            <a:normAutofit/>
          </a:bodyPr>
          <a:lstStyle>
            <a:lvl1pPr>
              <a:defRPr sz="1300" b="1">
                <a:solidFill>
                  <a:schemeClr val="bg2"/>
                </a:solidFill>
              </a:defRPr>
            </a:lvl1pPr>
          </a:lstStyle>
          <a:p>
            <a:pPr lvl="0"/>
            <a:r>
              <a:rPr lang="en-US" dirty="0"/>
              <a:t>SUBTITLE</a:t>
            </a:r>
          </a:p>
        </p:txBody>
      </p:sp>
      <p:cxnSp>
        <p:nvCxnSpPr>
          <p:cNvPr id="16" name="Straight Connector 15">
            <a:extLst>
              <a:ext uri="{FF2B5EF4-FFF2-40B4-BE49-F238E27FC236}">
                <a16:creationId xmlns:a16="http://schemas.microsoft.com/office/drawing/2014/main" id="{0EFDE5F2-B5B6-AE47-9D94-ABB0782020C4}"/>
              </a:ext>
            </a:extLst>
          </p:cNvPr>
          <p:cNvCxnSpPr>
            <a:cxnSpLocks/>
          </p:cNvCxnSpPr>
          <p:nvPr userDrawn="1"/>
        </p:nvCxnSpPr>
        <p:spPr>
          <a:xfrm>
            <a:off x="-73571" y="200872"/>
            <a:ext cx="860361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6140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7C389D1-E13F-C94B-85DA-6FE5B131E26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498" t="-8489" b="-1"/>
          <a:stretch/>
        </p:blipFill>
        <p:spPr>
          <a:xfrm>
            <a:off x="1" y="124449"/>
            <a:ext cx="8530045" cy="986887"/>
          </a:xfrm>
          <a:prstGeom prst="rect">
            <a:avLst/>
          </a:prstGeom>
        </p:spPr>
      </p:pic>
      <p:sp>
        <p:nvSpPr>
          <p:cNvPr id="8" name="Title Placeholder 1">
            <a:extLst>
              <a:ext uri="{FF2B5EF4-FFF2-40B4-BE49-F238E27FC236}">
                <a16:creationId xmlns:a16="http://schemas.microsoft.com/office/drawing/2014/main" id="{7B549070-3D5C-9D4F-A46A-41D82CCD0038}"/>
              </a:ext>
            </a:extLst>
          </p:cNvPr>
          <p:cNvSpPr>
            <a:spLocks noGrp="1"/>
          </p:cNvSpPr>
          <p:nvPr>
            <p:ph type="title"/>
          </p:nvPr>
        </p:nvSpPr>
        <p:spPr>
          <a:xfrm>
            <a:off x="457199" y="255815"/>
            <a:ext cx="8321851" cy="800178"/>
          </a:xfrm>
          <a:prstGeom prst="rect">
            <a:avLst/>
          </a:prstGeom>
        </p:spPr>
        <p:txBody>
          <a:bodyPr vert="horz" lIns="91440" tIns="45720" rIns="91440" bIns="45720" rtlCol="0" anchor="ctr">
            <a:normAutofit/>
          </a:bodyPr>
          <a:lstStyle>
            <a:lvl1pPr>
              <a:defRPr sz="3200" b="1">
                <a:solidFill>
                  <a:schemeClr val="bg1"/>
                </a:solidFill>
              </a:defRPr>
            </a:lvl1pPr>
          </a:lstStyle>
          <a:p>
            <a:r>
              <a:rPr lang="en-US" dirty="0"/>
              <a:t>Click to edit Master title style</a:t>
            </a:r>
          </a:p>
        </p:txBody>
      </p:sp>
      <p:pic>
        <p:nvPicPr>
          <p:cNvPr id="9" name="Picture 8">
            <a:extLst>
              <a:ext uri="{FF2B5EF4-FFF2-40B4-BE49-F238E27FC236}">
                <a16:creationId xmlns:a16="http://schemas.microsoft.com/office/drawing/2014/main" id="{414D1BA7-E345-DB4A-B85B-9208BFDE58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779050" y="201038"/>
            <a:ext cx="3058459" cy="779102"/>
          </a:xfrm>
          <a:prstGeom prst="rect">
            <a:avLst/>
          </a:prstGeom>
        </p:spPr>
      </p:pic>
    </p:spTree>
    <p:extLst>
      <p:ext uri="{BB962C8B-B14F-4D97-AF65-F5344CB8AC3E}">
        <p14:creationId xmlns:p14="http://schemas.microsoft.com/office/powerpoint/2010/main" val="484813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C83C0716-98F5-7A12-B538-9AF0BEEC00FC}"/>
              </a:ext>
            </a:extLst>
          </p:cNvPr>
          <p:cNvPicPr>
            <a:picLocks noChangeAspect="1"/>
          </p:cNvPicPr>
          <p:nvPr userDrawn="1"/>
        </p:nvPicPr>
        <p:blipFill>
          <a:blip r:embed="rId3"/>
          <a:stretch>
            <a:fillRect/>
          </a:stretch>
        </p:blipFill>
        <p:spPr>
          <a:xfrm>
            <a:off x="231656" y="5671309"/>
            <a:ext cx="3266913" cy="1005786"/>
          </a:xfrm>
          <a:prstGeom prst="rect">
            <a:avLst/>
          </a:prstGeom>
        </p:spPr>
      </p:pic>
    </p:spTree>
    <p:extLst>
      <p:ext uri="{BB962C8B-B14F-4D97-AF65-F5344CB8AC3E}">
        <p14:creationId xmlns:p14="http://schemas.microsoft.com/office/powerpoint/2010/main" val="15529519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0588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6" name="Snip Single Corner Rectangle 5">
            <a:extLst>
              <a:ext uri="{FF2B5EF4-FFF2-40B4-BE49-F238E27FC236}">
                <a16:creationId xmlns:a16="http://schemas.microsoft.com/office/drawing/2014/main" id="{CD797AE6-92B6-94E1-B457-C690AE7FB40B}"/>
              </a:ext>
            </a:extLst>
          </p:cNvPr>
          <p:cNvSpPr/>
          <p:nvPr userDrawn="1"/>
        </p:nvSpPr>
        <p:spPr>
          <a:xfrm flipV="1">
            <a:off x="-1267897" y="1351326"/>
            <a:ext cx="610003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5E3579E-33C4-E2C5-F237-A285786B66A4}"/>
              </a:ext>
            </a:extLst>
          </p:cNvPr>
          <p:cNvCxnSpPr>
            <a:cxnSpLocks/>
          </p:cNvCxnSpPr>
          <p:nvPr userDrawn="1"/>
        </p:nvCxnSpPr>
        <p:spPr>
          <a:xfrm flipV="1">
            <a:off x="-509666" y="1345846"/>
            <a:ext cx="12911216" cy="149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594360"/>
            <a:ext cx="8899498" cy="615015"/>
          </a:xfrm>
          <a:prstGeom prst="rect">
            <a:avLst/>
          </a:prstGeom>
        </p:spPr>
        <p:txBody>
          <a:bodyPr>
            <a:normAutofit/>
          </a:bodyPr>
          <a:lstStyle>
            <a:lvl1pPr>
              <a:defRPr sz="2400">
                <a:solidFill>
                  <a:schemeClr val="bg1"/>
                </a:solidFill>
              </a:defRPr>
            </a:lvl1pPr>
          </a:lstStyle>
          <a:p>
            <a:r>
              <a:rPr lang="en-US" dirty="0"/>
              <a:t>Slide Title</a:t>
            </a:r>
          </a:p>
        </p:txBody>
      </p:sp>
      <p:sp>
        <p:nvSpPr>
          <p:cNvPr id="16" name="Text Placeholder 4">
            <a:extLst>
              <a:ext uri="{FF2B5EF4-FFF2-40B4-BE49-F238E27FC236}">
                <a16:creationId xmlns:a16="http://schemas.microsoft.com/office/drawing/2014/main" id="{6C57DF71-BFBA-8C92-EE41-5DEA2C189504}"/>
              </a:ext>
            </a:extLst>
          </p:cNvPr>
          <p:cNvSpPr>
            <a:spLocks noGrp="1"/>
          </p:cNvSpPr>
          <p:nvPr>
            <p:ph type="body" sz="quarter" idx="12" hasCustomPrompt="1"/>
          </p:nvPr>
        </p:nvSpPr>
        <p:spPr>
          <a:xfrm>
            <a:off x="354491" y="1429296"/>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cxnSp>
        <p:nvCxnSpPr>
          <p:cNvPr id="5" name="Straight Connector 4">
            <a:extLst>
              <a:ext uri="{FF2B5EF4-FFF2-40B4-BE49-F238E27FC236}">
                <a16:creationId xmlns:a16="http://schemas.microsoft.com/office/drawing/2014/main" id="{6763F679-50E0-46D7-2E50-AD0C9B100F1B}"/>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2548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594360"/>
            <a:ext cx="8899498"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5" name="Straight Connector 4">
            <a:extLst>
              <a:ext uri="{FF2B5EF4-FFF2-40B4-BE49-F238E27FC236}">
                <a16:creationId xmlns:a16="http://schemas.microsoft.com/office/drawing/2014/main" id="{F34293B9-BDCC-DE3D-9200-FDFBBFA616C4}"/>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47392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6" name="Snip Single Corner Rectangle 5">
            <a:extLst>
              <a:ext uri="{FF2B5EF4-FFF2-40B4-BE49-F238E27FC236}">
                <a16:creationId xmlns:a16="http://schemas.microsoft.com/office/drawing/2014/main" id="{CD797AE6-92B6-94E1-B457-C690AE7FB40B}"/>
              </a:ext>
            </a:extLst>
          </p:cNvPr>
          <p:cNvSpPr/>
          <p:nvPr userDrawn="1"/>
        </p:nvSpPr>
        <p:spPr>
          <a:xfrm flipV="1">
            <a:off x="-1267897" y="1351326"/>
            <a:ext cx="610003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9" name="Straight Connector 8">
            <a:extLst>
              <a:ext uri="{FF2B5EF4-FFF2-40B4-BE49-F238E27FC236}">
                <a16:creationId xmlns:a16="http://schemas.microsoft.com/office/drawing/2014/main" id="{05E3579E-33C4-E2C5-F237-A285786B66A4}"/>
              </a:ext>
            </a:extLst>
          </p:cNvPr>
          <p:cNvCxnSpPr>
            <a:cxnSpLocks/>
          </p:cNvCxnSpPr>
          <p:nvPr userDrawn="1"/>
        </p:nvCxnSpPr>
        <p:spPr>
          <a:xfrm flipV="1">
            <a:off x="-509666" y="1345846"/>
            <a:ext cx="12911216" cy="149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614243"/>
            <a:ext cx="8899498" cy="615015"/>
          </a:xfrm>
          <a:prstGeom prst="rect">
            <a:avLst/>
          </a:prstGeom>
        </p:spPr>
        <p:txBody>
          <a:bodyPr>
            <a:normAutofit/>
          </a:bodyPr>
          <a:lstStyle>
            <a:lvl1pPr>
              <a:defRPr sz="2400">
                <a:solidFill>
                  <a:schemeClr val="bg1"/>
                </a:solidFill>
              </a:defRPr>
            </a:lvl1pPr>
          </a:lstStyle>
          <a:p>
            <a:r>
              <a:rPr lang="en-US" dirty="0"/>
              <a:t>Slide Title</a:t>
            </a:r>
          </a:p>
        </p:txBody>
      </p:sp>
      <p:sp>
        <p:nvSpPr>
          <p:cNvPr id="16" name="Text Placeholder 4">
            <a:extLst>
              <a:ext uri="{FF2B5EF4-FFF2-40B4-BE49-F238E27FC236}">
                <a16:creationId xmlns:a16="http://schemas.microsoft.com/office/drawing/2014/main" id="{6C57DF71-BFBA-8C92-EE41-5DEA2C189504}"/>
              </a:ext>
            </a:extLst>
          </p:cNvPr>
          <p:cNvSpPr>
            <a:spLocks noGrp="1"/>
          </p:cNvSpPr>
          <p:nvPr>
            <p:ph type="body" sz="quarter" idx="12" hasCustomPrompt="1"/>
          </p:nvPr>
        </p:nvSpPr>
        <p:spPr>
          <a:xfrm>
            <a:off x="354491" y="1429296"/>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cxnSp>
        <p:nvCxnSpPr>
          <p:cNvPr id="5" name="Straight Connector 4">
            <a:extLst>
              <a:ext uri="{FF2B5EF4-FFF2-40B4-BE49-F238E27FC236}">
                <a16:creationId xmlns:a16="http://schemas.microsoft.com/office/drawing/2014/main" id="{B520AF53-3572-4488-859B-4388F299D9E1}"/>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850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Title and Subtitle">
    <p:spTree>
      <p:nvGrpSpPr>
        <p:cNvPr id="1" name=""/>
        <p:cNvGrpSpPr/>
        <p:nvPr/>
      </p:nvGrpSpPr>
      <p:grpSpPr>
        <a:xfrm>
          <a:off x="0" y="0"/>
          <a:ext cx="0" cy="0"/>
          <a:chOff x="0" y="0"/>
          <a:chExt cx="0" cy="0"/>
        </a:xfrm>
      </p:grpSpPr>
      <p:pic>
        <p:nvPicPr>
          <p:cNvPr id="5" name="Picture 4" descr="A shark swimming in the water&#10;&#10;Description automatically generated">
            <a:extLst>
              <a:ext uri="{FF2B5EF4-FFF2-40B4-BE49-F238E27FC236}">
                <a16:creationId xmlns:a16="http://schemas.microsoft.com/office/drawing/2014/main" id="{0A526941-1AB0-3E93-A370-D4D59CE53D7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7651" y="-359437"/>
            <a:ext cx="12378548" cy="7217437"/>
          </a:xfrm>
          <a:prstGeom prst="rect">
            <a:avLst/>
          </a:prstGeom>
        </p:spPr>
      </p:pic>
      <p:sp>
        <p:nvSpPr>
          <p:cNvPr id="7" name="Rectangle 6">
            <a:extLst>
              <a:ext uri="{FF2B5EF4-FFF2-40B4-BE49-F238E27FC236}">
                <a16:creationId xmlns:a16="http://schemas.microsoft.com/office/drawing/2014/main" id="{737342FC-E051-EDC0-DB13-57350F8D6DB8}"/>
              </a:ext>
            </a:extLst>
          </p:cNvPr>
          <p:cNvSpPr/>
          <p:nvPr userDrawn="1"/>
        </p:nvSpPr>
        <p:spPr>
          <a:xfrm>
            <a:off x="-117651" y="-377687"/>
            <a:ext cx="12378547" cy="7217437"/>
          </a:xfrm>
          <a:prstGeom prst="rect">
            <a:avLst/>
          </a:prstGeom>
          <a:gradFill flip="none" rotWithShape="1">
            <a:gsLst>
              <a:gs pos="0">
                <a:schemeClr val="accent5">
                  <a:alpha val="0"/>
                </a:schemeClr>
              </a:gs>
              <a:gs pos="100000">
                <a:schemeClr val="tx2">
                  <a:lumMod val="97000"/>
                  <a:lumOff val="3000"/>
                  <a:alpha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Snip Single Corner Rectangle 67">
            <a:extLst>
              <a:ext uri="{FF2B5EF4-FFF2-40B4-BE49-F238E27FC236}">
                <a16:creationId xmlns:a16="http://schemas.microsoft.com/office/drawing/2014/main" id="{108190F1-4EDA-FE4C-ACD6-77AA7BF47910}"/>
              </a:ext>
            </a:extLst>
          </p:cNvPr>
          <p:cNvSpPr/>
          <p:nvPr userDrawn="1"/>
        </p:nvSpPr>
        <p:spPr>
          <a:xfrm flipH="1">
            <a:off x="3847876" y="2856586"/>
            <a:ext cx="8444268" cy="1795161"/>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61" name="Snip Single Corner Rectangle 60">
            <a:extLst>
              <a:ext uri="{FF2B5EF4-FFF2-40B4-BE49-F238E27FC236}">
                <a16:creationId xmlns:a16="http://schemas.microsoft.com/office/drawing/2014/main" id="{0FE1B251-D940-164B-84CA-C10556A0955C}"/>
              </a:ext>
            </a:extLst>
          </p:cNvPr>
          <p:cNvSpPr/>
          <p:nvPr userDrawn="1"/>
        </p:nvSpPr>
        <p:spPr>
          <a:xfrm flipV="1">
            <a:off x="3847876" y="4651744"/>
            <a:ext cx="8413020" cy="1215883"/>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E2015DF-1ACA-984C-C077-199D9466FDF3}"/>
              </a:ext>
            </a:extLst>
          </p:cNvPr>
          <p:cNvPicPr>
            <a:picLocks noChangeAspect="1"/>
          </p:cNvPicPr>
          <p:nvPr userDrawn="1"/>
        </p:nvPicPr>
        <p:blipFill>
          <a:blip r:embed="rId3"/>
          <a:stretch>
            <a:fillRect/>
          </a:stretch>
        </p:blipFill>
        <p:spPr>
          <a:xfrm>
            <a:off x="231656" y="4756912"/>
            <a:ext cx="3266913" cy="1005786"/>
          </a:xfrm>
          <a:prstGeom prst="rect">
            <a:avLst/>
          </a:prstGeom>
        </p:spPr>
      </p:pic>
    </p:spTree>
    <p:extLst>
      <p:ext uri="{BB962C8B-B14F-4D97-AF65-F5344CB8AC3E}">
        <p14:creationId xmlns:p14="http://schemas.microsoft.com/office/powerpoint/2010/main" val="4063549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quot; Title Only">
    <p:spTree>
      <p:nvGrpSpPr>
        <p:cNvPr id="1" name=""/>
        <p:cNvGrpSpPr/>
        <p:nvPr/>
      </p:nvGrpSpPr>
      <p:grpSpPr>
        <a:xfrm>
          <a:off x="0" y="0"/>
          <a:ext cx="0" cy="0"/>
          <a:chOff x="0" y="0"/>
          <a:chExt cx="0" cy="0"/>
        </a:xfrm>
      </p:grpSpPr>
      <p:pic>
        <p:nvPicPr>
          <p:cNvPr id="12" name="Picture 11" descr="Itano_ITAN0_IMG_2491.jpg">
            <a:extLst>
              <a:ext uri="{FF2B5EF4-FFF2-40B4-BE49-F238E27FC236}">
                <a16:creationId xmlns:a16="http://schemas.microsoft.com/office/drawing/2014/main" id="{01190C7B-E71B-6D44-8149-BFCC5EFA799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68" name="Snip Single Corner Rectangle 67">
            <a:extLst>
              <a:ext uri="{FF2B5EF4-FFF2-40B4-BE49-F238E27FC236}">
                <a16:creationId xmlns:a16="http://schemas.microsoft.com/office/drawing/2014/main" id="{108190F1-4EDA-FE4C-ACD6-77AA7BF47910}"/>
              </a:ext>
            </a:extLst>
          </p:cNvPr>
          <p:cNvSpPr/>
          <p:nvPr userDrawn="1"/>
        </p:nvSpPr>
        <p:spPr>
          <a:xfrm flipH="1">
            <a:off x="354473" y="2390914"/>
            <a:ext cx="12522649" cy="1874686"/>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61" name="Snip Single Corner Rectangle 60">
            <a:extLst>
              <a:ext uri="{FF2B5EF4-FFF2-40B4-BE49-F238E27FC236}">
                <a16:creationId xmlns:a16="http://schemas.microsoft.com/office/drawing/2014/main" id="{0FE1B251-D940-164B-84CA-C10556A0955C}"/>
              </a:ext>
            </a:extLst>
          </p:cNvPr>
          <p:cNvSpPr/>
          <p:nvPr userDrawn="1"/>
        </p:nvSpPr>
        <p:spPr>
          <a:xfrm flipV="1">
            <a:off x="354473" y="4254186"/>
            <a:ext cx="12522650" cy="1184469"/>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itle 1">
            <a:extLst>
              <a:ext uri="{FF2B5EF4-FFF2-40B4-BE49-F238E27FC236}">
                <a16:creationId xmlns:a16="http://schemas.microsoft.com/office/drawing/2014/main" id="{3263427D-0837-224E-8013-06069C97CA99}"/>
              </a:ext>
            </a:extLst>
          </p:cNvPr>
          <p:cNvSpPr>
            <a:spLocks noGrp="1"/>
          </p:cNvSpPr>
          <p:nvPr>
            <p:ph type="ctrTitle" hasCustomPrompt="1"/>
          </p:nvPr>
        </p:nvSpPr>
        <p:spPr>
          <a:xfrm>
            <a:off x="1054882" y="2543096"/>
            <a:ext cx="10536895" cy="1706127"/>
          </a:xfrm>
          <a:prstGeom prst="rect">
            <a:avLst/>
          </a:prstGeom>
        </p:spPr>
        <p:txBody>
          <a:bodyPr anchor="ctr">
            <a:normAutofit/>
          </a:bodyPr>
          <a:lstStyle>
            <a:lvl1pPr algn="l">
              <a:defRPr sz="3800">
                <a:solidFill>
                  <a:schemeClr val="accent6">
                    <a:lumMod val="10000"/>
                  </a:schemeClr>
                </a:solidFill>
              </a:defRPr>
            </a:lvl1pPr>
          </a:lstStyle>
          <a:p>
            <a:r>
              <a:rPr lang="en-US" dirty="0"/>
              <a:t>Title</a:t>
            </a:r>
          </a:p>
        </p:txBody>
      </p:sp>
      <p:cxnSp>
        <p:nvCxnSpPr>
          <p:cNvPr id="52" name="Straight Connector 51">
            <a:extLst>
              <a:ext uri="{FF2B5EF4-FFF2-40B4-BE49-F238E27FC236}">
                <a16:creationId xmlns:a16="http://schemas.microsoft.com/office/drawing/2014/main" id="{62792E95-6B01-9846-84C6-A36330EDB174}"/>
              </a:ext>
            </a:extLst>
          </p:cNvPr>
          <p:cNvCxnSpPr>
            <a:cxnSpLocks/>
          </p:cNvCxnSpPr>
          <p:nvPr userDrawn="1"/>
        </p:nvCxnSpPr>
        <p:spPr>
          <a:xfrm>
            <a:off x="6592476" y="4350280"/>
            <a:ext cx="0" cy="979366"/>
          </a:xfrm>
          <a:prstGeom prst="line">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54" name="Text Placeholder 14">
            <a:extLst>
              <a:ext uri="{FF2B5EF4-FFF2-40B4-BE49-F238E27FC236}">
                <a16:creationId xmlns:a16="http://schemas.microsoft.com/office/drawing/2014/main" id="{BFB56A13-58D4-3840-B31A-A671E292F62E}"/>
              </a:ext>
            </a:extLst>
          </p:cNvPr>
          <p:cNvSpPr>
            <a:spLocks noGrp="1"/>
          </p:cNvSpPr>
          <p:nvPr>
            <p:ph type="body" sz="quarter" idx="11" hasCustomPrompt="1"/>
          </p:nvPr>
        </p:nvSpPr>
        <p:spPr>
          <a:xfrm>
            <a:off x="1054883" y="4254187"/>
            <a:ext cx="5358009" cy="1179504"/>
          </a:xfrm>
          <a:prstGeom prst="rect">
            <a:avLst/>
          </a:prstGeom>
        </p:spPr>
        <p:txBody>
          <a:bodyPr anchor="ctr">
            <a:normAutofit/>
          </a:bodyPr>
          <a:lstStyle>
            <a:lvl1pPr algn="l">
              <a:defRPr sz="2000" b="1">
                <a:solidFill>
                  <a:schemeClr val="bg1"/>
                </a:solidFill>
              </a:defRPr>
            </a:lvl1pPr>
          </a:lstStyle>
          <a:p>
            <a:pPr lvl="0"/>
            <a:r>
              <a:rPr lang="en-US" dirty="0"/>
              <a:t>Event Title</a:t>
            </a:r>
          </a:p>
        </p:txBody>
      </p:sp>
      <p:sp>
        <p:nvSpPr>
          <p:cNvPr id="55" name="Text Placeholder 23">
            <a:extLst>
              <a:ext uri="{FF2B5EF4-FFF2-40B4-BE49-F238E27FC236}">
                <a16:creationId xmlns:a16="http://schemas.microsoft.com/office/drawing/2014/main" id="{E355804D-575E-024C-B73F-1B59A4C7B44D}"/>
              </a:ext>
            </a:extLst>
          </p:cNvPr>
          <p:cNvSpPr>
            <a:spLocks noGrp="1"/>
          </p:cNvSpPr>
          <p:nvPr>
            <p:ph type="body" sz="quarter" idx="12" hasCustomPrompt="1"/>
          </p:nvPr>
        </p:nvSpPr>
        <p:spPr>
          <a:xfrm>
            <a:off x="6772062" y="4418612"/>
            <a:ext cx="4819716" cy="410898"/>
          </a:xfrm>
          <a:prstGeom prst="rect">
            <a:avLst/>
          </a:prstGeom>
        </p:spPr>
        <p:txBody>
          <a:bodyPr anchor="ctr">
            <a:noAutofit/>
          </a:bodyPr>
          <a:lstStyle>
            <a:lvl1pPr>
              <a:lnSpc>
                <a:spcPct val="100000"/>
              </a:lnSpc>
              <a:spcBef>
                <a:spcPts val="0"/>
              </a:spcBef>
              <a:defRPr sz="1400" b="1">
                <a:solidFill>
                  <a:schemeClr val="bg2"/>
                </a:solidFill>
              </a:defRPr>
            </a:lvl1pPr>
          </a:lstStyle>
          <a:p>
            <a:pPr lvl="0"/>
            <a:r>
              <a:rPr lang="en-US" dirty="0"/>
              <a:t>Presenter</a:t>
            </a:r>
          </a:p>
        </p:txBody>
      </p:sp>
      <p:sp>
        <p:nvSpPr>
          <p:cNvPr id="66" name="Text Placeholder 23">
            <a:extLst>
              <a:ext uri="{FF2B5EF4-FFF2-40B4-BE49-F238E27FC236}">
                <a16:creationId xmlns:a16="http://schemas.microsoft.com/office/drawing/2014/main" id="{6F9DA190-0370-3043-A524-AB5F4529A195}"/>
              </a:ext>
            </a:extLst>
          </p:cNvPr>
          <p:cNvSpPr>
            <a:spLocks noGrp="1"/>
          </p:cNvSpPr>
          <p:nvPr>
            <p:ph type="body" sz="quarter" idx="14" hasCustomPrompt="1"/>
          </p:nvPr>
        </p:nvSpPr>
        <p:spPr>
          <a:xfrm>
            <a:off x="6772062" y="4869781"/>
            <a:ext cx="4819716" cy="410898"/>
          </a:xfrm>
          <a:prstGeom prst="rect">
            <a:avLst/>
          </a:prstGeom>
        </p:spPr>
        <p:txBody>
          <a:bodyPr anchor="ctr">
            <a:noAutofit/>
          </a:bodyPr>
          <a:lstStyle>
            <a:lvl1pPr>
              <a:lnSpc>
                <a:spcPct val="100000"/>
              </a:lnSpc>
              <a:spcBef>
                <a:spcPts val="0"/>
              </a:spcBef>
              <a:defRPr sz="1400" b="0">
                <a:solidFill>
                  <a:schemeClr val="bg2"/>
                </a:solidFill>
              </a:defRPr>
            </a:lvl1pPr>
          </a:lstStyle>
          <a:p>
            <a:pPr lvl="0"/>
            <a:r>
              <a:rPr lang="en-US" dirty="0"/>
              <a:t>Presenter’s Title</a:t>
            </a:r>
          </a:p>
        </p:txBody>
      </p:sp>
      <p:pic>
        <p:nvPicPr>
          <p:cNvPr id="11" name="Picture 10">
            <a:extLst>
              <a:ext uri="{FF2B5EF4-FFF2-40B4-BE49-F238E27FC236}">
                <a16:creationId xmlns:a16="http://schemas.microsoft.com/office/drawing/2014/main" id="{7674BA16-2E16-4145-9E69-E77FE8C8AC58}"/>
              </a:ext>
            </a:extLst>
          </p:cNvPr>
          <p:cNvPicPr>
            <a:picLocks noChangeAspect="1"/>
          </p:cNvPicPr>
          <p:nvPr userDrawn="1"/>
        </p:nvPicPr>
        <p:blipFill>
          <a:blip r:embed="rId3"/>
          <a:stretch>
            <a:fillRect/>
          </a:stretch>
        </p:blipFill>
        <p:spPr>
          <a:xfrm>
            <a:off x="231656" y="5671309"/>
            <a:ext cx="3266913" cy="1005786"/>
          </a:xfrm>
          <a:prstGeom prst="rect">
            <a:avLst/>
          </a:prstGeom>
        </p:spPr>
      </p:pic>
    </p:spTree>
    <p:extLst>
      <p:ext uri="{BB962C8B-B14F-4D97-AF65-F5344CB8AC3E}">
        <p14:creationId xmlns:p14="http://schemas.microsoft.com/office/powerpoint/2010/main" val="27128881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Snip Single Corner Rectangle 9">
            <a:extLst>
              <a:ext uri="{FF2B5EF4-FFF2-40B4-BE49-F238E27FC236}">
                <a16:creationId xmlns:a16="http://schemas.microsoft.com/office/drawing/2014/main" id="{46D78D4A-AB9B-A74A-9740-28FB0F065138}"/>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C5476748-2353-4F4E-B249-31B67E8445E0}"/>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sp>
        <p:nvSpPr>
          <p:cNvPr id="9" name="Content Placeholder 2">
            <a:extLst>
              <a:ext uri="{FF2B5EF4-FFF2-40B4-BE49-F238E27FC236}">
                <a16:creationId xmlns:a16="http://schemas.microsoft.com/office/drawing/2014/main" id="{AD55554F-2F42-284C-8013-1E5D45AF40EF}"/>
              </a:ext>
            </a:extLst>
          </p:cNvPr>
          <p:cNvSpPr>
            <a:spLocks noGrp="1"/>
          </p:cNvSpPr>
          <p:nvPr>
            <p:ph idx="1" hasCustomPrompt="1"/>
          </p:nvPr>
        </p:nvSpPr>
        <p:spPr>
          <a:xfrm>
            <a:off x="354491" y="1396380"/>
            <a:ext cx="10999309" cy="509649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cxnSp>
        <p:nvCxnSpPr>
          <p:cNvPr id="5" name="Straight Connector 4">
            <a:extLst>
              <a:ext uri="{FF2B5EF4-FFF2-40B4-BE49-F238E27FC236}">
                <a16:creationId xmlns:a16="http://schemas.microsoft.com/office/drawing/2014/main" id="{639556E1-6DD9-2B47-9EE4-9610207F8F93}"/>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7EDB41E6-0ED0-4843-82E3-83E3B66F950F}"/>
              </a:ext>
            </a:extLst>
          </p:cNvPr>
          <p:cNvPicPr>
            <a:picLocks noChangeAspect="1"/>
          </p:cNvPicPr>
          <p:nvPr userDrawn="1"/>
        </p:nvPicPr>
        <p:blipFill>
          <a:blip r:embed="rId2"/>
          <a:stretch>
            <a:fillRect/>
          </a:stretch>
        </p:blipFill>
        <p:spPr>
          <a:xfrm>
            <a:off x="9655503" y="199417"/>
            <a:ext cx="2228767" cy="567749"/>
          </a:xfrm>
          <a:prstGeom prst="rect">
            <a:avLst/>
          </a:prstGeom>
        </p:spPr>
      </p:pic>
      <p:sp>
        <p:nvSpPr>
          <p:cNvPr id="4" name="Rectangle 3">
            <a:extLst>
              <a:ext uri="{FF2B5EF4-FFF2-40B4-BE49-F238E27FC236}">
                <a16:creationId xmlns:a16="http://schemas.microsoft.com/office/drawing/2014/main" id="{74D7BF66-A321-3B51-6064-4D0A2FF2B5F4}"/>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35688622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0" name="Snip Single Corner Rectangle 9">
            <a:extLst>
              <a:ext uri="{FF2B5EF4-FFF2-40B4-BE49-F238E27FC236}">
                <a16:creationId xmlns:a16="http://schemas.microsoft.com/office/drawing/2014/main" id="{692FFE6B-8344-B846-9C0D-52F06486082C}"/>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4" name="Text Placeholder 4">
            <a:extLst>
              <a:ext uri="{FF2B5EF4-FFF2-40B4-BE49-F238E27FC236}">
                <a16:creationId xmlns:a16="http://schemas.microsoft.com/office/drawing/2014/main" id="{7E8DB9FA-0251-2F4E-82F0-F0FA64C929BD}"/>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12" name="Snip Single Corner Rectangle 11">
            <a:extLst>
              <a:ext uri="{FF2B5EF4-FFF2-40B4-BE49-F238E27FC236}">
                <a16:creationId xmlns:a16="http://schemas.microsoft.com/office/drawing/2014/main" id="{677062AF-945A-2647-A527-35E37FB5CF56}"/>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3" name="Title 1">
            <a:extLst>
              <a:ext uri="{FF2B5EF4-FFF2-40B4-BE49-F238E27FC236}">
                <a16:creationId xmlns:a16="http://schemas.microsoft.com/office/drawing/2014/main" id="{5E1666C0-18C4-4C4B-9FF7-45BE01258B92}"/>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6" name="Straight Connector 15">
            <a:extLst>
              <a:ext uri="{FF2B5EF4-FFF2-40B4-BE49-F238E27FC236}">
                <a16:creationId xmlns:a16="http://schemas.microsoft.com/office/drawing/2014/main" id="{9978998A-4940-3442-9960-CDF5F62FFE36}"/>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DDCC26F5-C295-7945-A053-A5367D96A691}"/>
              </a:ext>
            </a:extLst>
          </p:cNvPr>
          <p:cNvPicPr>
            <a:picLocks noChangeAspect="1"/>
          </p:cNvPicPr>
          <p:nvPr userDrawn="1"/>
        </p:nvPicPr>
        <p:blipFill>
          <a:blip r:embed="rId2"/>
          <a:stretch>
            <a:fillRect/>
          </a:stretch>
        </p:blipFill>
        <p:spPr>
          <a:xfrm>
            <a:off x="9655503" y="199417"/>
            <a:ext cx="2228767" cy="567749"/>
          </a:xfrm>
          <a:prstGeom prst="rect">
            <a:avLst/>
          </a:prstGeom>
        </p:spPr>
      </p:pic>
      <p:sp>
        <p:nvSpPr>
          <p:cNvPr id="19" name="Content Placeholder 2">
            <a:extLst>
              <a:ext uri="{FF2B5EF4-FFF2-40B4-BE49-F238E27FC236}">
                <a16:creationId xmlns:a16="http://schemas.microsoft.com/office/drawing/2014/main" id="{9AAA396B-51A4-0340-A33A-9C4698BCD311}"/>
              </a:ext>
            </a:extLst>
          </p:cNvPr>
          <p:cNvSpPr>
            <a:spLocks noGrp="1"/>
          </p:cNvSpPr>
          <p:nvPr>
            <p:ph idx="1" hasCustomPrompt="1"/>
          </p:nvPr>
        </p:nvSpPr>
        <p:spPr>
          <a:xfrm>
            <a:off x="354491" y="1785257"/>
            <a:ext cx="10999309" cy="4707618"/>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2" name="Rectangle 1">
            <a:extLst>
              <a:ext uri="{FF2B5EF4-FFF2-40B4-BE49-F238E27FC236}">
                <a16:creationId xmlns:a16="http://schemas.microsoft.com/office/drawing/2014/main" id="{14F79235-490B-E2EC-516A-A55A3C45B7F1}"/>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7233476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Title and Subtitle">
    <p:spTree>
      <p:nvGrpSpPr>
        <p:cNvPr id="1" name=""/>
        <p:cNvGrpSpPr/>
        <p:nvPr/>
      </p:nvGrpSpPr>
      <p:grpSpPr>
        <a:xfrm>
          <a:off x="0" y="0"/>
          <a:ext cx="0" cy="0"/>
          <a:chOff x="0" y="0"/>
          <a:chExt cx="0" cy="0"/>
        </a:xfrm>
      </p:grpSpPr>
      <p:pic>
        <p:nvPicPr>
          <p:cNvPr id="8" name="Picture 7" descr="Itano_ITAN0_IMG_2491.jpg">
            <a:extLst>
              <a:ext uri="{FF2B5EF4-FFF2-40B4-BE49-F238E27FC236}">
                <a16:creationId xmlns:a16="http://schemas.microsoft.com/office/drawing/2014/main" id="{F8CDC647-A028-3A48-BB26-65AEA493D1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788224"/>
            <a:ext cx="8523165" cy="538847"/>
          </a:xfrm>
          <a:prstGeom prst="rect">
            <a:avLst/>
          </a:prstGeom>
        </p:spPr>
        <p:txBody>
          <a:bodyPr anchor="b">
            <a:normAutofit/>
          </a:bodyPr>
          <a:lstStyle>
            <a:lvl1pPr>
              <a:defRPr sz="3200">
                <a:solidFill>
                  <a:schemeClr val="bg1"/>
                </a:solidFill>
              </a:defRPr>
            </a:lvl1pPr>
          </a:lstStyle>
          <a:p>
            <a:r>
              <a:rPr lang="en-US" dirty="0"/>
              <a:t>Section Title</a:t>
            </a:r>
          </a:p>
        </p:txBody>
      </p:sp>
      <p:sp>
        <p:nvSpPr>
          <p:cNvPr id="3" name="Text Placeholder 2">
            <a:extLst>
              <a:ext uri="{FF2B5EF4-FFF2-40B4-BE49-F238E27FC236}">
                <a16:creationId xmlns:a16="http://schemas.microsoft.com/office/drawing/2014/main" id="{4EF02AEC-943A-1C4B-8E12-AD31CA2B0278}"/>
              </a:ext>
            </a:extLst>
          </p:cNvPr>
          <p:cNvSpPr>
            <a:spLocks noGrp="1"/>
          </p:cNvSpPr>
          <p:nvPr>
            <p:ph type="body" idx="1" hasCustomPrompt="1"/>
          </p:nvPr>
        </p:nvSpPr>
        <p:spPr>
          <a:xfrm>
            <a:off x="831850" y="4345676"/>
            <a:ext cx="8523165" cy="423271"/>
          </a:xfrm>
          <a:prstGeom prst="rect">
            <a:avLst/>
          </a:prstGeo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Tree>
    <p:extLst>
      <p:ext uri="{BB962C8B-B14F-4D97-AF65-F5344CB8AC3E}">
        <p14:creationId xmlns:p14="http://schemas.microsoft.com/office/powerpoint/2010/main" val="3889413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Section Header: Title Only">
    <p:spTree>
      <p:nvGrpSpPr>
        <p:cNvPr id="1" name=""/>
        <p:cNvGrpSpPr/>
        <p:nvPr/>
      </p:nvGrpSpPr>
      <p:grpSpPr>
        <a:xfrm>
          <a:off x="0" y="0"/>
          <a:ext cx="0" cy="0"/>
          <a:chOff x="0" y="0"/>
          <a:chExt cx="0" cy="0"/>
        </a:xfrm>
      </p:grpSpPr>
      <p:pic>
        <p:nvPicPr>
          <p:cNvPr id="6" name="Picture 5" descr="Itano_ITAN0_IMG_2491.jpg">
            <a:extLst>
              <a:ext uri="{FF2B5EF4-FFF2-40B4-BE49-F238E27FC236}">
                <a16:creationId xmlns:a16="http://schemas.microsoft.com/office/drawing/2014/main" id="{C2EE321D-DE3F-3F4B-9BE1-60DA3DBEE7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615329"/>
            <a:ext cx="8523165" cy="1292123"/>
          </a:xfrm>
          <a:prstGeom prst="rect">
            <a:avLst/>
          </a:prstGeom>
        </p:spPr>
        <p:txBody>
          <a:bodyPr anchor="ctr">
            <a:normAutofit/>
          </a:bodyPr>
          <a:lstStyle>
            <a:lvl1pPr>
              <a:defRPr sz="3200">
                <a:solidFill>
                  <a:schemeClr val="bg2"/>
                </a:solidFill>
              </a:defRPr>
            </a:lvl1pPr>
          </a:lstStyle>
          <a:p>
            <a:r>
              <a:rPr lang="en-US" dirty="0"/>
              <a:t>Section Title</a:t>
            </a:r>
          </a:p>
        </p:txBody>
      </p:sp>
    </p:spTree>
    <p:extLst>
      <p:ext uri="{BB962C8B-B14F-4D97-AF65-F5344CB8AC3E}">
        <p14:creationId xmlns:p14="http://schemas.microsoft.com/office/powerpoint/2010/main" val="8563554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Section Header: Title Only">
    <p:spTree>
      <p:nvGrpSpPr>
        <p:cNvPr id="1" name=""/>
        <p:cNvGrpSpPr/>
        <p:nvPr/>
      </p:nvGrpSpPr>
      <p:grpSpPr>
        <a:xfrm>
          <a:off x="0" y="0"/>
          <a:ext cx="0" cy="0"/>
          <a:chOff x="0" y="0"/>
          <a:chExt cx="0" cy="0"/>
        </a:xfrm>
      </p:grpSpPr>
      <p:pic>
        <p:nvPicPr>
          <p:cNvPr id="23" name="Picture 22" descr="A shark swimming in the water&#10;&#10;Description automatically generated">
            <a:extLst>
              <a:ext uri="{FF2B5EF4-FFF2-40B4-BE49-F238E27FC236}">
                <a16:creationId xmlns:a16="http://schemas.microsoft.com/office/drawing/2014/main" id="{A02D03D2-9A51-DEA1-141F-4958BDDB66D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7651" y="-359437"/>
            <a:ext cx="12378548" cy="7217437"/>
          </a:xfrm>
          <a:prstGeom prst="rect">
            <a:avLst/>
          </a:prstGeom>
        </p:spPr>
      </p:pic>
      <p:sp>
        <p:nvSpPr>
          <p:cNvPr id="24" name="Rectangle 23">
            <a:extLst>
              <a:ext uri="{FF2B5EF4-FFF2-40B4-BE49-F238E27FC236}">
                <a16:creationId xmlns:a16="http://schemas.microsoft.com/office/drawing/2014/main" id="{BC7C755B-1EC6-1AC0-1E86-1553DF3833E2}"/>
              </a:ext>
            </a:extLst>
          </p:cNvPr>
          <p:cNvSpPr/>
          <p:nvPr userDrawn="1"/>
        </p:nvSpPr>
        <p:spPr>
          <a:xfrm>
            <a:off x="-117651" y="-377687"/>
            <a:ext cx="12378547" cy="7217437"/>
          </a:xfrm>
          <a:prstGeom prst="rect">
            <a:avLst/>
          </a:prstGeom>
          <a:gradFill flip="none" rotWithShape="1">
            <a:gsLst>
              <a:gs pos="0">
                <a:schemeClr val="accent5">
                  <a:alpha val="0"/>
                </a:schemeClr>
              </a:gs>
              <a:gs pos="100000">
                <a:schemeClr val="tx2">
                  <a:lumMod val="97000"/>
                  <a:lumOff val="3000"/>
                  <a:alpha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nip Single Corner Rectangle 10">
            <a:extLst>
              <a:ext uri="{FF2B5EF4-FFF2-40B4-BE49-F238E27FC236}">
                <a16:creationId xmlns:a16="http://schemas.microsoft.com/office/drawing/2014/main" id="{C479CE8F-47E9-7AB0-AFD6-3339C575C2CA}"/>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2" name="Title 1">
            <a:extLst>
              <a:ext uri="{FF2B5EF4-FFF2-40B4-BE49-F238E27FC236}">
                <a16:creationId xmlns:a16="http://schemas.microsoft.com/office/drawing/2014/main" id="{CAE14D3F-4A2F-0B94-A439-7C261FBDE9E1}"/>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3" name="Straight Connector 12">
            <a:extLst>
              <a:ext uri="{FF2B5EF4-FFF2-40B4-BE49-F238E27FC236}">
                <a16:creationId xmlns:a16="http://schemas.microsoft.com/office/drawing/2014/main" id="{D47A9DA7-3A04-E8D6-EDA0-8E8DE04F0B79}"/>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descr="A green and white logo&#10;&#10;Description automatically generated">
            <a:extLst>
              <a:ext uri="{FF2B5EF4-FFF2-40B4-BE49-F238E27FC236}">
                <a16:creationId xmlns:a16="http://schemas.microsoft.com/office/drawing/2014/main" id="{5B25164B-D10B-45C8-C5E7-C00649F2286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30278" y="69083"/>
            <a:ext cx="2482674" cy="822960"/>
          </a:xfrm>
          <a:prstGeom prst="rect">
            <a:avLst/>
          </a:prstGeom>
        </p:spPr>
      </p:pic>
      <p:sp>
        <p:nvSpPr>
          <p:cNvPr id="25" name="Rectangle 24">
            <a:extLst>
              <a:ext uri="{FF2B5EF4-FFF2-40B4-BE49-F238E27FC236}">
                <a16:creationId xmlns:a16="http://schemas.microsoft.com/office/drawing/2014/main" id="{20FA58E1-3DCA-5AB5-8BBD-454752419127}"/>
              </a:ext>
            </a:extLst>
          </p:cNvPr>
          <p:cNvSpPr/>
          <p:nvPr userDrawn="1"/>
        </p:nvSpPr>
        <p:spPr>
          <a:xfrm>
            <a:off x="11786616" y="6464808"/>
            <a:ext cx="493776" cy="475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bg1"/>
                </a:solidFill>
              </a:rPr>
              <a:t>‹#›</a:t>
            </a:fld>
            <a:endParaRPr lang="en-US" sz="900">
              <a:solidFill>
                <a:schemeClr val="bg1"/>
              </a:solidFill>
            </a:endParaRPr>
          </a:p>
        </p:txBody>
      </p:sp>
      <p:sp>
        <p:nvSpPr>
          <p:cNvPr id="26" name="Text Placeholder 4">
            <a:extLst>
              <a:ext uri="{FF2B5EF4-FFF2-40B4-BE49-F238E27FC236}">
                <a16:creationId xmlns:a16="http://schemas.microsoft.com/office/drawing/2014/main" id="{806F7FE5-FA4A-947C-F640-4B90BE9530D4}"/>
              </a:ext>
            </a:extLst>
          </p:cNvPr>
          <p:cNvSpPr txBox="1">
            <a:spLocks/>
          </p:cNvSpPr>
          <p:nvPr userDrawn="1"/>
        </p:nvSpPr>
        <p:spPr>
          <a:xfrm>
            <a:off x="73740" y="6360299"/>
            <a:ext cx="3627041" cy="607102"/>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100" b="0" i="1">
                <a:solidFill>
                  <a:schemeClr val="bg1">
                    <a:alpha val="50124"/>
                  </a:schemeClr>
                </a:solidFill>
                <a:cs typeface="Arial Narrow" panose="020B0604020202020204" pitchFamily="34" charset="0"/>
              </a:rPr>
              <a:t>Photo © ISSF: Fabien Forget</a:t>
            </a:r>
          </a:p>
        </p:txBody>
      </p:sp>
    </p:spTree>
    <p:extLst>
      <p:ext uri="{BB962C8B-B14F-4D97-AF65-F5344CB8AC3E}">
        <p14:creationId xmlns:p14="http://schemas.microsoft.com/office/powerpoint/2010/main" val="3686924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ub-Section Header: Title Only">
    <p:spTree>
      <p:nvGrpSpPr>
        <p:cNvPr id="1" name=""/>
        <p:cNvGrpSpPr/>
        <p:nvPr/>
      </p:nvGrpSpPr>
      <p:grpSpPr>
        <a:xfrm>
          <a:off x="0" y="0"/>
          <a:ext cx="0" cy="0"/>
          <a:chOff x="0" y="0"/>
          <a:chExt cx="0" cy="0"/>
        </a:xfrm>
      </p:grpSpPr>
      <p:pic>
        <p:nvPicPr>
          <p:cNvPr id="6" name="Picture 5" descr="Itano_ITAN0_IMG_2491.jpg">
            <a:extLst>
              <a:ext uri="{FF2B5EF4-FFF2-40B4-BE49-F238E27FC236}">
                <a16:creationId xmlns:a16="http://schemas.microsoft.com/office/drawing/2014/main" id="{C2EE321D-DE3F-3F4B-9BE1-60DA3DBEE7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615329"/>
            <a:ext cx="8523165" cy="1292123"/>
          </a:xfrm>
          <a:prstGeom prst="rect">
            <a:avLst/>
          </a:prstGeom>
        </p:spPr>
        <p:txBody>
          <a:bodyPr anchor="ctr">
            <a:normAutofit/>
          </a:bodyPr>
          <a:lstStyle>
            <a:lvl1pPr>
              <a:defRPr sz="3200">
                <a:solidFill>
                  <a:schemeClr val="bg1"/>
                </a:solidFill>
              </a:defRPr>
            </a:lvl1pPr>
          </a:lstStyle>
          <a:p>
            <a:r>
              <a:rPr lang="en-US" dirty="0"/>
              <a:t>Section Title</a:t>
            </a:r>
          </a:p>
        </p:txBody>
      </p:sp>
    </p:spTree>
    <p:extLst>
      <p:ext uri="{BB962C8B-B14F-4D97-AF65-F5344CB8AC3E}">
        <p14:creationId xmlns:p14="http://schemas.microsoft.com/office/powerpoint/2010/main" val="11917737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0BBAAF31-F8BA-6F4B-917A-191393848495}"/>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1" name="Title 1">
            <a:extLst>
              <a:ext uri="{FF2B5EF4-FFF2-40B4-BE49-F238E27FC236}">
                <a16:creationId xmlns:a16="http://schemas.microsoft.com/office/drawing/2014/main" id="{A36BC219-735E-AB41-B91B-1E384F4EADDA}"/>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5" name="Straight Connector 14">
            <a:extLst>
              <a:ext uri="{FF2B5EF4-FFF2-40B4-BE49-F238E27FC236}">
                <a16:creationId xmlns:a16="http://schemas.microsoft.com/office/drawing/2014/main" id="{FB8F116D-EE4A-4944-9804-B60DA0253C65}"/>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69DC85FA-D5D5-7A46-AA0F-568E87ACCE4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22" name="Rectangle 21">
            <a:extLst>
              <a:ext uri="{FF2B5EF4-FFF2-40B4-BE49-F238E27FC236}">
                <a16:creationId xmlns:a16="http://schemas.microsoft.com/office/drawing/2014/main" id="{86DD3852-D1A4-734E-AE93-87AFD21C9477}"/>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ooter Placeholder 5">
            <a:extLst>
              <a:ext uri="{FF2B5EF4-FFF2-40B4-BE49-F238E27FC236}">
                <a16:creationId xmlns:a16="http://schemas.microsoft.com/office/drawing/2014/main" id="{79E4F6E7-5D52-8E47-851A-B6F3582C3CEF}"/>
              </a:ext>
            </a:extLst>
          </p:cNvPr>
          <p:cNvSpPr txBox="1">
            <a:spLocks/>
          </p:cNvSpPr>
          <p:nvPr userDrawn="1"/>
        </p:nvSpPr>
        <p:spPr>
          <a:xfrm>
            <a:off x="11803529" y="6478494"/>
            <a:ext cx="388471" cy="368996"/>
          </a:xfrm>
          <a:prstGeom prst="rect">
            <a:avLst/>
          </a:prstGeom>
          <a:noFill/>
          <a:ln w="6350">
            <a:noFill/>
          </a:ln>
        </p:spPr>
        <p:txBody>
          <a:bodyPr vert="horz" lIns="91440" tIns="45720" rIns="91440" bIns="45720" rtlCol="0" anchor="ctr"/>
          <a:lstStyle>
            <a:defPPr>
              <a:defRPr lang="en-US"/>
            </a:defPPr>
            <a:lvl1pPr marL="0" algn="ctr" defTabSz="914400" rtl="0" eaLnBrk="1" latinLnBrk="0" hangingPunct="1">
              <a:defRPr sz="12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0F9566-FFB6-8444-AB50-870D51A3F880}" type="slidenum">
              <a:rPr lang="en-US" smtClean="0"/>
              <a:t>‹#›</a:t>
            </a:fld>
            <a:endParaRPr lang="en-US"/>
          </a:p>
        </p:txBody>
      </p:sp>
      <p:sp>
        <p:nvSpPr>
          <p:cNvPr id="12" name="Content Placeholder 2">
            <a:extLst>
              <a:ext uri="{FF2B5EF4-FFF2-40B4-BE49-F238E27FC236}">
                <a16:creationId xmlns:a16="http://schemas.microsoft.com/office/drawing/2014/main" id="{561609E9-6E9E-7243-8F13-A0B9BEA017D9}"/>
              </a:ext>
            </a:extLst>
          </p:cNvPr>
          <p:cNvSpPr>
            <a:spLocks noGrp="1"/>
          </p:cNvSpPr>
          <p:nvPr>
            <p:ph idx="13" hasCustomPrompt="1"/>
          </p:nvPr>
        </p:nvSpPr>
        <p:spPr>
          <a:xfrm>
            <a:off x="354491" y="1393371"/>
            <a:ext cx="5578223" cy="5099504"/>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14" name="Content Placeholder 2">
            <a:extLst>
              <a:ext uri="{FF2B5EF4-FFF2-40B4-BE49-F238E27FC236}">
                <a16:creationId xmlns:a16="http://schemas.microsoft.com/office/drawing/2014/main" id="{5AD0DAE2-6CA3-BF47-B88B-168B82A62A22}"/>
              </a:ext>
            </a:extLst>
          </p:cNvPr>
          <p:cNvSpPr>
            <a:spLocks noGrp="1"/>
          </p:cNvSpPr>
          <p:nvPr>
            <p:ph idx="14" hasCustomPrompt="1"/>
          </p:nvPr>
        </p:nvSpPr>
        <p:spPr>
          <a:xfrm>
            <a:off x="6150428" y="1393371"/>
            <a:ext cx="5578223" cy="5099504"/>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Tree>
    <p:extLst>
      <p:ext uri="{BB962C8B-B14F-4D97-AF65-F5344CB8AC3E}">
        <p14:creationId xmlns:p14="http://schemas.microsoft.com/office/powerpoint/2010/main" val="22654570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wo Content with Slide Subtitle">
    <p:spTree>
      <p:nvGrpSpPr>
        <p:cNvPr id="1" name=""/>
        <p:cNvGrpSpPr/>
        <p:nvPr/>
      </p:nvGrpSpPr>
      <p:grpSpPr>
        <a:xfrm>
          <a:off x="0" y="0"/>
          <a:ext cx="0" cy="0"/>
          <a:chOff x="0" y="0"/>
          <a:chExt cx="0" cy="0"/>
        </a:xfrm>
      </p:grpSpPr>
      <p:sp>
        <p:nvSpPr>
          <p:cNvPr id="21" name="Snip Single Corner Rectangle 20">
            <a:extLst>
              <a:ext uri="{FF2B5EF4-FFF2-40B4-BE49-F238E27FC236}">
                <a16:creationId xmlns:a16="http://schemas.microsoft.com/office/drawing/2014/main" id="{FAF4BBA1-2666-F84D-81A7-E2D826147ACB}"/>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0" name="Snip Single Corner Rectangle 9">
            <a:extLst>
              <a:ext uri="{FF2B5EF4-FFF2-40B4-BE49-F238E27FC236}">
                <a16:creationId xmlns:a16="http://schemas.microsoft.com/office/drawing/2014/main" id="{D38E348A-3B1D-5841-BEBC-2B7DE486A071}"/>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7" name="Title 1">
            <a:extLst>
              <a:ext uri="{FF2B5EF4-FFF2-40B4-BE49-F238E27FC236}">
                <a16:creationId xmlns:a16="http://schemas.microsoft.com/office/drawing/2014/main" id="{B2C2EBC3-559F-7744-BFE9-F857D45421E8}"/>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8" name="Straight Connector 17">
            <a:extLst>
              <a:ext uri="{FF2B5EF4-FFF2-40B4-BE49-F238E27FC236}">
                <a16:creationId xmlns:a16="http://schemas.microsoft.com/office/drawing/2014/main" id="{26981CC9-1621-1442-B3FF-34EC2344572C}"/>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DAF94AD4-96C9-8F49-B3BA-543AEC4A4A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22" name="Text Placeholder 4">
            <a:extLst>
              <a:ext uri="{FF2B5EF4-FFF2-40B4-BE49-F238E27FC236}">
                <a16:creationId xmlns:a16="http://schemas.microsoft.com/office/drawing/2014/main" id="{E3E5063E-0787-914A-89B0-D8F14BC93D98}"/>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28" name="Rectangle 27">
            <a:extLst>
              <a:ext uri="{FF2B5EF4-FFF2-40B4-BE49-F238E27FC236}">
                <a16:creationId xmlns:a16="http://schemas.microsoft.com/office/drawing/2014/main" id="{3D27E2A3-2E66-9A4F-92B3-6B12491AF43B}"/>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ooter Placeholder 5">
            <a:extLst>
              <a:ext uri="{FF2B5EF4-FFF2-40B4-BE49-F238E27FC236}">
                <a16:creationId xmlns:a16="http://schemas.microsoft.com/office/drawing/2014/main" id="{D618B868-CC4F-BF40-9785-A572AC3583E1}"/>
              </a:ext>
            </a:extLst>
          </p:cNvPr>
          <p:cNvSpPr txBox="1">
            <a:spLocks/>
          </p:cNvSpPr>
          <p:nvPr userDrawn="1"/>
        </p:nvSpPr>
        <p:spPr>
          <a:xfrm>
            <a:off x="11803529" y="6478494"/>
            <a:ext cx="388471" cy="368996"/>
          </a:xfrm>
          <a:prstGeom prst="rect">
            <a:avLst/>
          </a:prstGeom>
          <a:noFill/>
          <a:ln w="6350">
            <a:noFill/>
          </a:ln>
        </p:spPr>
        <p:txBody>
          <a:bodyPr vert="horz" lIns="91440" tIns="45720" rIns="91440" bIns="45720" rtlCol="0" anchor="ctr"/>
          <a:lstStyle>
            <a:defPPr>
              <a:defRPr lang="en-US"/>
            </a:defPPr>
            <a:lvl1pPr marL="0" algn="ctr" defTabSz="914400" rtl="0" eaLnBrk="1" latinLnBrk="0" hangingPunct="1">
              <a:defRPr sz="12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B86FA8-AC03-7842-BBD9-83767119686E}" type="slidenum">
              <a:rPr lang="en-US" smtClean="0"/>
              <a:t>‹#›</a:t>
            </a:fld>
            <a:endParaRPr lang="en-US"/>
          </a:p>
        </p:txBody>
      </p:sp>
      <p:sp>
        <p:nvSpPr>
          <p:cNvPr id="14" name="Content Placeholder 2">
            <a:extLst>
              <a:ext uri="{FF2B5EF4-FFF2-40B4-BE49-F238E27FC236}">
                <a16:creationId xmlns:a16="http://schemas.microsoft.com/office/drawing/2014/main" id="{E5EC764C-F3FD-E54E-987B-DE5CAA84AAC1}"/>
              </a:ext>
            </a:extLst>
          </p:cNvPr>
          <p:cNvSpPr>
            <a:spLocks noGrp="1"/>
          </p:cNvSpPr>
          <p:nvPr>
            <p:ph idx="14" hasCustomPrompt="1"/>
          </p:nvPr>
        </p:nvSpPr>
        <p:spPr>
          <a:xfrm>
            <a:off x="354491" y="1796143"/>
            <a:ext cx="5578223" cy="46858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15" name="Content Placeholder 2">
            <a:extLst>
              <a:ext uri="{FF2B5EF4-FFF2-40B4-BE49-F238E27FC236}">
                <a16:creationId xmlns:a16="http://schemas.microsoft.com/office/drawing/2014/main" id="{B80A5ADD-3BA2-1F47-B4EE-ED869A963839}"/>
              </a:ext>
            </a:extLst>
          </p:cNvPr>
          <p:cNvSpPr>
            <a:spLocks noGrp="1"/>
          </p:cNvSpPr>
          <p:nvPr>
            <p:ph idx="15" hasCustomPrompt="1"/>
          </p:nvPr>
        </p:nvSpPr>
        <p:spPr>
          <a:xfrm>
            <a:off x="6150428" y="1796143"/>
            <a:ext cx="5578223" cy="46858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Tree>
    <p:extLst>
      <p:ext uri="{BB962C8B-B14F-4D97-AF65-F5344CB8AC3E}">
        <p14:creationId xmlns:p14="http://schemas.microsoft.com/office/powerpoint/2010/main" val="42408361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nip Single Corner Rectangle 7">
            <a:extLst>
              <a:ext uri="{FF2B5EF4-FFF2-40B4-BE49-F238E27FC236}">
                <a16:creationId xmlns:a16="http://schemas.microsoft.com/office/drawing/2014/main" id="{56AACF63-FF9D-7248-B504-AC41E80F829A}"/>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0" name="Title 1">
            <a:extLst>
              <a:ext uri="{FF2B5EF4-FFF2-40B4-BE49-F238E27FC236}">
                <a16:creationId xmlns:a16="http://schemas.microsoft.com/office/drawing/2014/main" id="{315F8905-9DF7-024D-B078-47C2556FCAE0}"/>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1" name="Straight Connector 10">
            <a:extLst>
              <a:ext uri="{FF2B5EF4-FFF2-40B4-BE49-F238E27FC236}">
                <a16:creationId xmlns:a16="http://schemas.microsoft.com/office/drawing/2014/main" id="{62C04925-7E54-6E4C-95DC-0C1971BAACFC}"/>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F99F760E-18DF-1244-B546-70C71EB49323}"/>
              </a:ext>
            </a:extLst>
          </p:cNvPr>
          <p:cNvPicPr>
            <a:picLocks noChangeAspect="1"/>
          </p:cNvPicPr>
          <p:nvPr userDrawn="1"/>
        </p:nvPicPr>
        <p:blipFill>
          <a:blip r:embed="rId2"/>
          <a:stretch>
            <a:fillRect/>
          </a:stretch>
        </p:blipFill>
        <p:spPr>
          <a:xfrm>
            <a:off x="9655503" y="199417"/>
            <a:ext cx="2228767" cy="567749"/>
          </a:xfrm>
          <a:prstGeom prst="rect">
            <a:avLst/>
          </a:prstGeom>
        </p:spPr>
      </p:pic>
      <p:sp>
        <p:nvSpPr>
          <p:cNvPr id="3" name="Rectangle 2">
            <a:extLst>
              <a:ext uri="{FF2B5EF4-FFF2-40B4-BE49-F238E27FC236}">
                <a16:creationId xmlns:a16="http://schemas.microsoft.com/office/drawing/2014/main" id="{6392DB59-860C-9C9A-ACE1-71F43D2400F5}"/>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1413978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 and Subtitle Only">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66DA6526-9B43-C546-90E4-115A8399F4C3}"/>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5" name="Snip Single Corner Rectangle 14">
            <a:extLst>
              <a:ext uri="{FF2B5EF4-FFF2-40B4-BE49-F238E27FC236}">
                <a16:creationId xmlns:a16="http://schemas.microsoft.com/office/drawing/2014/main" id="{4C50FEBD-E34A-6E4C-A2D3-E600A5BD80C5}"/>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2" name="Title 1">
            <a:extLst>
              <a:ext uri="{FF2B5EF4-FFF2-40B4-BE49-F238E27FC236}">
                <a16:creationId xmlns:a16="http://schemas.microsoft.com/office/drawing/2014/main" id="{B9694F6C-5CFC-864E-AD94-C3EB7C21441D}"/>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3" name="Straight Connector 12">
            <a:extLst>
              <a:ext uri="{FF2B5EF4-FFF2-40B4-BE49-F238E27FC236}">
                <a16:creationId xmlns:a16="http://schemas.microsoft.com/office/drawing/2014/main" id="{55F821A3-EC9B-FD4C-88E1-015118F7433A}"/>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AFF2F54-6206-3E4F-84A0-165ECFCB934C}"/>
              </a:ext>
            </a:extLst>
          </p:cNvPr>
          <p:cNvPicPr>
            <a:picLocks noChangeAspect="1"/>
          </p:cNvPicPr>
          <p:nvPr userDrawn="1"/>
        </p:nvPicPr>
        <p:blipFill>
          <a:blip r:embed="rId2"/>
          <a:stretch>
            <a:fillRect/>
          </a:stretch>
        </p:blipFill>
        <p:spPr>
          <a:xfrm>
            <a:off x="9655503" y="199417"/>
            <a:ext cx="2228767" cy="567749"/>
          </a:xfrm>
          <a:prstGeom prst="rect">
            <a:avLst/>
          </a:prstGeom>
        </p:spPr>
      </p:pic>
      <p:sp>
        <p:nvSpPr>
          <p:cNvPr id="16" name="Text Placeholder 4">
            <a:extLst>
              <a:ext uri="{FF2B5EF4-FFF2-40B4-BE49-F238E27FC236}">
                <a16:creationId xmlns:a16="http://schemas.microsoft.com/office/drawing/2014/main" id="{9AE9B5A3-C204-9145-BAF7-37C07FA47BC2}"/>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5" name="Rectangle 4">
            <a:extLst>
              <a:ext uri="{FF2B5EF4-FFF2-40B4-BE49-F238E27FC236}">
                <a16:creationId xmlns:a16="http://schemas.microsoft.com/office/drawing/2014/main" id="{704DDEF2-C050-4766-4B0A-5BF881F60FA1}"/>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20217719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9A6CA4-EFE8-6B55-077F-C8766281101D}"/>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40235699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14" name="Picture 13" descr="Itano_ITAN0_IMG_2491.jpg">
            <a:extLst>
              <a:ext uri="{FF2B5EF4-FFF2-40B4-BE49-F238E27FC236}">
                <a16:creationId xmlns:a16="http://schemas.microsoft.com/office/drawing/2014/main" id="{EF208367-4430-B94E-AC0B-F0D9D86A58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13" name="Snip Single Corner Rectangle 12">
            <a:extLst>
              <a:ext uri="{FF2B5EF4-FFF2-40B4-BE49-F238E27FC236}">
                <a16:creationId xmlns:a16="http://schemas.microsoft.com/office/drawing/2014/main" id="{66F287B0-CFE4-B745-BA28-C27924434FD8}"/>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7" name="TextBox 16">
            <a:extLst>
              <a:ext uri="{FF2B5EF4-FFF2-40B4-BE49-F238E27FC236}">
                <a16:creationId xmlns:a16="http://schemas.microsoft.com/office/drawing/2014/main" id="{974944D6-6B82-E949-B7F8-D9AC7442BE29}"/>
              </a:ext>
            </a:extLst>
          </p:cNvPr>
          <p:cNvSpPr txBox="1"/>
          <p:nvPr userDrawn="1"/>
        </p:nvSpPr>
        <p:spPr>
          <a:xfrm>
            <a:off x="831850" y="3954714"/>
            <a:ext cx="6233984" cy="584775"/>
          </a:xfrm>
          <a:prstGeom prst="rect">
            <a:avLst/>
          </a:prstGeom>
          <a:noFill/>
        </p:spPr>
        <p:txBody>
          <a:bodyPr wrap="square">
            <a:spAutoFit/>
          </a:bodyPr>
          <a:lstStyle/>
          <a:p>
            <a:r>
              <a:rPr lang="en-US" sz="3200" b="1">
                <a:solidFill>
                  <a:schemeClr val="bg1"/>
                </a:solidFill>
                <a:latin typeface="+mj-lt"/>
              </a:rPr>
              <a:t>Q &amp; A</a:t>
            </a:r>
          </a:p>
        </p:txBody>
      </p:sp>
    </p:spTree>
    <p:extLst>
      <p:ext uri="{BB962C8B-B14F-4D97-AF65-F5344CB8AC3E}">
        <p14:creationId xmlns:p14="http://schemas.microsoft.com/office/powerpoint/2010/main" val="30756262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 Thank You">
    <p:spTree>
      <p:nvGrpSpPr>
        <p:cNvPr id="1" name=""/>
        <p:cNvGrpSpPr/>
        <p:nvPr/>
      </p:nvGrpSpPr>
      <p:grpSpPr>
        <a:xfrm>
          <a:off x="0" y="0"/>
          <a:ext cx="0" cy="0"/>
          <a:chOff x="0" y="0"/>
          <a:chExt cx="0" cy="0"/>
        </a:xfrm>
      </p:grpSpPr>
      <p:pic>
        <p:nvPicPr>
          <p:cNvPr id="5" name="Picture 4" descr="A shark swimming in the water&#10;&#10;Description automatically generated">
            <a:extLst>
              <a:ext uri="{FF2B5EF4-FFF2-40B4-BE49-F238E27FC236}">
                <a16:creationId xmlns:a16="http://schemas.microsoft.com/office/drawing/2014/main" id="{17666B09-49EC-EAD8-2F28-5017DDAC4B7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7651" y="-359437"/>
            <a:ext cx="12378548" cy="7217437"/>
          </a:xfrm>
          <a:prstGeom prst="rect">
            <a:avLst/>
          </a:prstGeom>
        </p:spPr>
      </p:pic>
      <p:sp>
        <p:nvSpPr>
          <p:cNvPr id="8" name="Rectangle 7">
            <a:extLst>
              <a:ext uri="{FF2B5EF4-FFF2-40B4-BE49-F238E27FC236}">
                <a16:creationId xmlns:a16="http://schemas.microsoft.com/office/drawing/2014/main" id="{28CBCDDF-4685-BC2F-5A99-3937ED3212B5}"/>
              </a:ext>
            </a:extLst>
          </p:cNvPr>
          <p:cNvSpPr/>
          <p:nvPr userDrawn="1"/>
        </p:nvSpPr>
        <p:spPr>
          <a:xfrm>
            <a:off x="-117651" y="-377687"/>
            <a:ext cx="12378547" cy="7217437"/>
          </a:xfrm>
          <a:prstGeom prst="rect">
            <a:avLst/>
          </a:prstGeom>
          <a:gradFill flip="none" rotWithShape="1">
            <a:gsLst>
              <a:gs pos="0">
                <a:schemeClr val="accent5">
                  <a:alpha val="0"/>
                </a:schemeClr>
              </a:gs>
              <a:gs pos="100000">
                <a:schemeClr val="tx2">
                  <a:lumMod val="97000"/>
                  <a:lumOff val="3000"/>
                  <a:alpha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nip Single Corner Rectangle 9">
            <a:extLst>
              <a:ext uri="{FF2B5EF4-FFF2-40B4-BE49-F238E27FC236}">
                <a16:creationId xmlns:a16="http://schemas.microsoft.com/office/drawing/2014/main" id="{B2910C60-06A7-3949-9715-D6111B61488D}"/>
              </a:ext>
            </a:extLst>
          </p:cNvPr>
          <p:cNvSpPr/>
          <p:nvPr userDrawn="1"/>
        </p:nvSpPr>
        <p:spPr>
          <a:xfrm flipH="1">
            <a:off x="354474" y="2930558"/>
            <a:ext cx="13022319" cy="1874686"/>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2" name="Snip Single Corner Rectangle 11">
            <a:extLst>
              <a:ext uri="{FF2B5EF4-FFF2-40B4-BE49-F238E27FC236}">
                <a16:creationId xmlns:a16="http://schemas.microsoft.com/office/drawing/2014/main" id="{6F0796F3-C27D-1F49-A120-33EDA396FF1D}"/>
              </a:ext>
            </a:extLst>
          </p:cNvPr>
          <p:cNvSpPr/>
          <p:nvPr userDrawn="1"/>
        </p:nvSpPr>
        <p:spPr>
          <a:xfrm flipV="1">
            <a:off x="354474" y="4793830"/>
            <a:ext cx="12522649" cy="1184469"/>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482767E2-EF66-2C44-8C85-DF44D0629642}"/>
              </a:ext>
            </a:extLst>
          </p:cNvPr>
          <p:cNvCxnSpPr>
            <a:cxnSpLocks/>
          </p:cNvCxnSpPr>
          <p:nvPr userDrawn="1"/>
        </p:nvCxnSpPr>
        <p:spPr>
          <a:xfrm>
            <a:off x="6592476" y="4889924"/>
            <a:ext cx="0" cy="979366"/>
          </a:xfrm>
          <a:prstGeom prst="line">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4" name="TextBox 23">
            <a:hlinkClick r:id="rId3"/>
            <a:extLst>
              <a:ext uri="{FF2B5EF4-FFF2-40B4-BE49-F238E27FC236}">
                <a16:creationId xmlns:a16="http://schemas.microsoft.com/office/drawing/2014/main" id="{EF1E0488-F9DF-534B-B6BC-254532DC6C12}"/>
              </a:ext>
            </a:extLst>
          </p:cNvPr>
          <p:cNvSpPr txBox="1"/>
          <p:nvPr userDrawn="1"/>
        </p:nvSpPr>
        <p:spPr>
          <a:xfrm>
            <a:off x="6772050" y="4932128"/>
            <a:ext cx="5493523" cy="445932"/>
          </a:xfrm>
          <a:prstGeom prst="rect">
            <a:avLst/>
          </a:prstGeom>
          <a:noFill/>
        </p:spPr>
        <p:txBody>
          <a:bodyPr wrap="square" rtlCol="0" anchor="ctr" anchorCtr="0">
            <a:noAutofit/>
          </a:bodyPr>
          <a:lstStyle/>
          <a:p>
            <a:r>
              <a:rPr lang="en-US" sz="2000" b="1">
                <a:solidFill>
                  <a:schemeClr val="bg2"/>
                </a:solidFill>
              </a:rPr>
              <a:t>iss-foundation.org</a:t>
            </a:r>
          </a:p>
        </p:txBody>
      </p:sp>
      <p:sp>
        <p:nvSpPr>
          <p:cNvPr id="26" name="TextBox 25">
            <a:hlinkClick r:id="rId4"/>
            <a:extLst>
              <a:ext uri="{FF2B5EF4-FFF2-40B4-BE49-F238E27FC236}">
                <a16:creationId xmlns:a16="http://schemas.microsoft.com/office/drawing/2014/main" id="{11C7F16A-83F4-F049-9FF7-F47F958C16ED}"/>
              </a:ext>
            </a:extLst>
          </p:cNvPr>
          <p:cNvSpPr txBox="1"/>
          <p:nvPr userDrawn="1"/>
        </p:nvSpPr>
        <p:spPr>
          <a:xfrm>
            <a:off x="6772050" y="5396360"/>
            <a:ext cx="5493523" cy="445932"/>
          </a:xfrm>
          <a:prstGeom prst="rect">
            <a:avLst/>
          </a:prstGeom>
          <a:noFill/>
        </p:spPr>
        <p:txBody>
          <a:bodyPr wrap="square" rtlCol="0" anchor="ctr" anchorCtr="0">
            <a:noAutofit/>
          </a:bodyPr>
          <a:lstStyle/>
          <a:p>
            <a:r>
              <a:rPr lang="en-US" sz="1400" b="0">
                <a:solidFill>
                  <a:schemeClr val="bg2"/>
                </a:solidFill>
              </a:rPr>
              <a:t>Email: info@iss-foundation.org</a:t>
            </a:r>
          </a:p>
        </p:txBody>
      </p:sp>
      <p:sp>
        <p:nvSpPr>
          <p:cNvPr id="29" name="TextBox 28">
            <a:extLst>
              <a:ext uri="{FF2B5EF4-FFF2-40B4-BE49-F238E27FC236}">
                <a16:creationId xmlns:a16="http://schemas.microsoft.com/office/drawing/2014/main" id="{8A7B0F14-F0E6-0E4A-99A1-696129136601}"/>
              </a:ext>
            </a:extLst>
          </p:cNvPr>
          <p:cNvSpPr txBox="1"/>
          <p:nvPr userDrawn="1"/>
        </p:nvSpPr>
        <p:spPr>
          <a:xfrm>
            <a:off x="1055078" y="5030328"/>
            <a:ext cx="3319976"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800" b="1">
                <a:solidFill>
                  <a:schemeClr val="bg2"/>
                </a:solidFill>
              </a:rPr>
              <a:t>Thank You!</a:t>
            </a:r>
          </a:p>
        </p:txBody>
      </p:sp>
      <p:pic>
        <p:nvPicPr>
          <p:cNvPr id="15" name="Picture 14">
            <a:extLst>
              <a:ext uri="{FF2B5EF4-FFF2-40B4-BE49-F238E27FC236}">
                <a16:creationId xmlns:a16="http://schemas.microsoft.com/office/drawing/2014/main" id="{E50AEEF5-3EFC-844B-AE98-514A70FC558F}"/>
              </a:ext>
            </a:extLst>
          </p:cNvPr>
          <p:cNvPicPr>
            <a:picLocks noChangeAspect="1"/>
          </p:cNvPicPr>
          <p:nvPr userDrawn="1"/>
        </p:nvPicPr>
        <p:blipFill rotWithShape="1">
          <a:blip r:embed="rId5"/>
          <a:srcRect l="34831"/>
          <a:stretch/>
        </p:blipFill>
        <p:spPr>
          <a:xfrm>
            <a:off x="1136528" y="3409522"/>
            <a:ext cx="3575416" cy="910637"/>
          </a:xfrm>
          <a:prstGeom prst="rect">
            <a:avLst/>
          </a:prstGeom>
        </p:spPr>
      </p:pic>
      <p:sp>
        <p:nvSpPr>
          <p:cNvPr id="7" name="Rectangle 6">
            <a:extLst>
              <a:ext uri="{FF2B5EF4-FFF2-40B4-BE49-F238E27FC236}">
                <a16:creationId xmlns:a16="http://schemas.microsoft.com/office/drawing/2014/main" id="{9641FE22-2ACE-6C4D-07B3-0B5E46121A29}"/>
              </a:ext>
            </a:extLst>
          </p:cNvPr>
          <p:cNvSpPr/>
          <p:nvPr userDrawn="1"/>
        </p:nvSpPr>
        <p:spPr>
          <a:xfrm>
            <a:off x="11786616" y="6464808"/>
            <a:ext cx="493776" cy="475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bg1"/>
                </a:solidFill>
              </a:rPr>
              <a:t>‹#›</a:t>
            </a:fld>
            <a:endParaRPr lang="en-US" sz="900">
              <a:solidFill>
                <a:schemeClr val="bg1"/>
              </a:solidFill>
            </a:endParaRPr>
          </a:p>
        </p:txBody>
      </p:sp>
      <p:sp>
        <p:nvSpPr>
          <p:cNvPr id="9" name="Text Placeholder 4">
            <a:extLst>
              <a:ext uri="{FF2B5EF4-FFF2-40B4-BE49-F238E27FC236}">
                <a16:creationId xmlns:a16="http://schemas.microsoft.com/office/drawing/2014/main" id="{11A6913B-7637-042C-6D8A-72FEC938D63D}"/>
              </a:ext>
            </a:extLst>
          </p:cNvPr>
          <p:cNvSpPr txBox="1">
            <a:spLocks/>
          </p:cNvSpPr>
          <p:nvPr userDrawn="1"/>
        </p:nvSpPr>
        <p:spPr>
          <a:xfrm>
            <a:off x="73740" y="6360299"/>
            <a:ext cx="3627041" cy="607102"/>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100" b="0" i="1">
                <a:solidFill>
                  <a:schemeClr val="bg1">
                    <a:alpha val="50124"/>
                  </a:schemeClr>
                </a:solidFill>
                <a:cs typeface="Arial Narrow" panose="020B0604020202020204" pitchFamily="34" charset="0"/>
              </a:rPr>
              <a:t>Photo © ISSF: Fabien Forget</a:t>
            </a:r>
          </a:p>
        </p:txBody>
      </p:sp>
    </p:spTree>
    <p:extLst>
      <p:ext uri="{BB962C8B-B14F-4D97-AF65-F5344CB8AC3E}">
        <p14:creationId xmlns:p14="http://schemas.microsoft.com/office/powerpoint/2010/main" val="2497522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5_Text &amp; Photo">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52F042-1088-6342-8188-42E4E8D0D07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498" t="-8489" b="-1"/>
          <a:stretch/>
        </p:blipFill>
        <p:spPr>
          <a:xfrm>
            <a:off x="1" y="124449"/>
            <a:ext cx="8530045" cy="986887"/>
          </a:xfrm>
          <a:prstGeom prst="rect">
            <a:avLst/>
          </a:prstGeom>
        </p:spPr>
      </p:pic>
      <p:sp>
        <p:nvSpPr>
          <p:cNvPr id="8" name="Title Placeholder 1">
            <a:extLst>
              <a:ext uri="{FF2B5EF4-FFF2-40B4-BE49-F238E27FC236}">
                <a16:creationId xmlns:a16="http://schemas.microsoft.com/office/drawing/2014/main" id="{938994C7-845C-8D42-BDD6-87531CB82943}"/>
              </a:ext>
            </a:extLst>
          </p:cNvPr>
          <p:cNvSpPr>
            <a:spLocks noGrp="1"/>
          </p:cNvSpPr>
          <p:nvPr>
            <p:ph type="title"/>
          </p:nvPr>
        </p:nvSpPr>
        <p:spPr>
          <a:xfrm>
            <a:off x="457199" y="255815"/>
            <a:ext cx="8321851" cy="800178"/>
          </a:xfrm>
          <a:prstGeom prst="rect">
            <a:avLst/>
          </a:prstGeom>
        </p:spPr>
        <p:txBody>
          <a:bodyPr vert="horz" lIns="91440" tIns="45720" rIns="91440" bIns="45720" rtlCol="0" anchor="ctr">
            <a:normAutofit/>
          </a:bodyPr>
          <a:lstStyle>
            <a:lvl1pPr>
              <a:defRPr sz="3200" b="1">
                <a:solidFill>
                  <a:schemeClr val="bg1"/>
                </a:solidFill>
              </a:defRPr>
            </a:lvl1pPr>
          </a:lstStyle>
          <a:p>
            <a:r>
              <a:rPr lang="en-US" dirty="0"/>
              <a:t>Click to edit Master title style</a:t>
            </a:r>
          </a:p>
        </p:txBody>
      </p:sp>
      <p:pic>
        <p:nvPicPr>
          <p:cNvPr id="9" name="Picture 8">
            <a:extLst>
              <a:ext uri="{FF2B5EF4-FFF2-40B4-BE49-F238E27FC236}">
                <a16:creationId xmlns:a16="http://schemas.microsoft.com/office/drawing/2014/main" id="{E86B1DAD-0583-B74E-80CE-E45F8BEDB4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779050" y="201038"/>
            <a:ext cx="3058459" cy="779102"/>
          </a:xfrm>
          <a:prstGeom prst="rect">
            <a:avLst/>
          </a:prstGeom>
        </p:spPr>
      </p:pic>
    </p:spTree>
    <p:extLst>
      <p:ext uri="{BB962C8B-B14F-4D97-AF65-F5344CB8AC3E}">
        <p14:creationId xmlns:p14="http://schemas.microsoft.com/office/powerpoint/2010/main" val="10417608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614243"/>
            <a:ext cx="8899498"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5" name="Straight Connector 4">
            <a:extLst>
              <a:ext uri="{FF2B5EF4-FFF2-40B4-BE49-F238E27FC236}">
                <a16:creationId xmlns:a16="http://schemas.microsoft.com/office/drawing/2014/main" id="{7075B755-469F-5F0E-34C9-DF2F3D3C9CEB}"/>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611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6" name="Snip Single Corner Rectangle 5">
            <a:extLst>
              <a:ext uri="{FF2B5EF4-FFF2-40B4-BE49-F238E27FC236}">
                <a16:creationId xmlns:a16="http://schemas.microsoft.com/office/drawing/2014/main" id="{CD797AE6-92B6-94E1-B457-C690AE7FB40B}"/>
              </a:ext>
            </a:extLst>
          </p:cNvPr>
          <p:cNvSpPr/>
          <p:nvPr userDrawn="1"/>
        </p:nvSpPr>
        <p:spPr>
          <a:xfrm flipV="1">
            <a:off x="-1267897" y="1351326"/>
            <a:ext cx="610003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5E3579E-33C4-E2C5-F237-A285786B66A4}"/>
              </a:ext>
            </a:extLst>
          </p:cNvPr>
          <p:cNvCxnSpPr>
            <a:cxnSpLocks/>
          </p:cNvCxnSpPr>
          <p:nvPr userDrawn="1"/>
        </p:nvCxnSpPr>
        <p:spPr>
          <a:xfrm flipV="1">
            <a:off x="-509666" y="1345846"/>
            <a:ext cx="12911216" cy="149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614243"/>
            <a:ext cx="8899498" cy="615015"/>
          </a:xfrm>
          <a:prstGeom prst="rect">
            <a:avLst/>
          </a:prstGeom>
        </p:spPr>
        <p:txBody>
          <a:bodyPr>
            <a:normAutofit/>
          </a:bodyPr>
          <a:lstStyle>
            <a:lvl1pPr>
              <a:defRPr sz="2400">
                <a:solidFill>
                  <a:schemeClr val="bg1"/>
                </a:solidFill>
              </a:defRPr>
            </a:lvl1pPr>
          </a:lstStyle>
          <a:p>
            <a:r>
              <a:rPr lang="en-US" dirty="0"/>
              <a:t>Slide Title</a:t>
            </a:r>
          </a:p>
        </p:txBody>
      </p:sp>
      <p:sp>
        <p:nvSpPr>
          <p:cNvPr id="16" name="Text Placeholder 4">
            <a:extLst>
              <a:ext uri="{FF2B5EF4-FFF2-40B4-BE49-F238E27FC236}">
                <a16:creationId xmlns:a16="http://schemas.microsoft.com/office/drawing/2014/main" id="{6C57DF71-BFBA-8C92-EE41-5DEA2C189504}"/>
              </a:ext>
            </a:extLst>
          </p:cNvPr>
          <p:cNvSpPr>
            <a:spLocks noGrp="1"/>
          </p:cNvSpPr>
          <p:nvPr>
            <p:ph type="body" sz="quarter" idx="12" hasCustomPrompt="1"/>
          </p:nvPr>
        </p:nvSpPr>
        <p:spPr>
          <a:xfrm>
            <a:off x="354491" y="1429296"/>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cxnSp>
        <p:nvCxnSpPr>
          <p:cNvPr id="5" name="Straight Connector 4">
            <a:extLst>
              <a:ext uri="{FF2B5EF4-FFF2-40B4-BE49-F238E27FC236}">
                <a16:creationId xmlns:a16="http://schemas.microsoft.com/office/drawing/2014/main" id="{88B2B359-CB63-E23D-E642-4FCC82435223}"/>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8481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586136-9920-4A74-AC1F-885122C21126}"/>
              </a:ext>
            </a:extLst>
          </p:cNvPr>
          <p:cNvSpPr/>
          <p:nvPr userDrawn="1"/>
        </p:nvSpPr>
        <p:spPr>
          <a:xfrm>
            <a:off x="818699" y="659608"/>
            <a:ext cx="10553240" cy="5533645"/>
          </a:xfrm>
          <a:prstGeom prst="rect">
            <a:avLst/>
          </a:prstGeom>
          <a:solidFill>
            <a:srgbClr val="203864">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88BFAC1-FFFC-461B-85BF-46410970B0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3089" y="1367710"/>
            <a:ext cx="1443246" cy="1443246"/>
          </a:xfrm>
          <a:prstGeom prst="rect">
            <a:avLst/>
          </a:prstGeom>
        </p:spPr>
      </p:pic>
      <p:sp>
        <p:nvSpPr>
          <p:cNvPr id="10" name="Oval 9">
            <a:extLst>
              <a:ext uri="{FF2B5EF4-FFF2-40B4-BE49-F238E27FC236}">
                <a16:creationId xmlns:a16="http://schemas.microsoft.com/office/drawing/2014/main" id="{423F619C-7131-4CB9-8D45-D52B9818A3AF}"/>
              </a:ext>
            </a:extLst>
          </p:cNvPr>
          <p:cNvSpPr/>
          <p:nvPr/>
        </p:nvSpPr>
        <p:spPr>
          <a:xfrm rot="20327601">
            <a:off x="5320963" y="1623722"/>
            <a:ext cx="1526757" cy="93383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FED0ADB3-AC3D-4190-B3CD-C971C0F33753}"/>
              </a:ext>
            </a:extLst>
          </p:cNvPr>
          <p:cNvSpPr>
            <a:spLocks noGrp="1"/>
          </p:cNvSpPr>
          <p:nvPr userDrawn="1">
            <p:ph type="title" hasCustomPrompt="1"/>
          </p:nvPr>
        </p:nvSpPr>
        <p:spPr>
          <a:xfrm>
            <a:off x="856339" y="3473133"/>
            <a:ext cx="10515600" cy="1325563"/>
          </a:xfrm>
          <a:prstGeom prst="rect">
            <a:avLst/>
          </a:prstGeo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14" name="Content Placeholder 9">
            <a:extLst>
              <a:ext uri="{FF2B5EF4-FFF2-40B4-BE49-F238E27FC236}">
                <a16:creationId xmlns:a16="http://schemas.microsoft.com/office/drawing/2014/main" id="{5C4066AC-40D6-4B48-8A16-C1B4620DF8BB}"/>
              </a:ext>
            </a:extLst>
          </p:cNvPr>
          <p:cNvSpPr>
            <a:spLocks noGrp="1"/>
          </p:cNvSpPr>
          <p:nvPr userDrawn="1">
            <p:ph sz="quarter" idx="12"/>
          </p:nvPr>
        </p:nvSpPr>
        <p:spPr>
          <a:xfrm>
            <a:off x="856340" y="4941976"/>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16854331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Master section brea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20867991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Master section brea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38223912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Master section brea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37607628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ext with sub head">
    <p:bg>
      <p:bgPr>
        <a:solidFill>
          <a:schemeClr val="bg1"/>
        </a:solidFill>
        <a:effectLst/>
      </p:bgPr>
    </p:bg>
    <p:spTree>
      <p:nvGrpSpPr>
        <p:cNvPr id="1" name=""/>
        <p:cNvGrpSpPr/>
        <p:nvPr/>
      </p:nvGrpSpPr>
      <p:grpSpPr>
        <a:xfrm>
          <a:off x="0" y="0"/>
          <a:ext cx="0" cy="0"/>
          <a:chOff x="0" y="0"/>
          <a:chExt cx="0" cy="0"/>
        </a:xfrm>
      </p:grpSpPr>
      <p:sp>
        <p:nvSpPr>
          <p:cNvPr id="19" name="Content Placeholder 7"/>
          <p:cNvSpPr>
            <a:spLocks noGrp="1"/>
          </p:cNvSpPr>
          <p:nvPr>
            <p:ph sz="quarter" idx="13" hasCustomPrompt="1"/>
          </p:nvPr>
        </p:nvSpPr>
        <p:spPr>
          <a:xfrm>
            <a:off x="376313" y="1514475"/>
            <a:ext cx="10856128" cy="4950883"/>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4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0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1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10" name="Picture 9">
            <a:extLst>
              <a:ext uri="{FF2B5EF4-FFF2-40B4-BE49-F238E27FC236}">
                <a16:creationId xmlns:a16="http://schemas.microsoft.com/office/drawing/2014/main" id="{6209C39D-0949-41D2-9FC6-27839D4353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18302121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160D76A-5DF1-4230-BA92-20A6F78A2922}"/>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5" name="Picture 9">
            <a:extLst>
              <a:ext uri="{FF2B5EF4-FFF2-40B4-BE49-F238E27FC236}">
                <a16:creationId xmlns:a16="http://schemas.microsoft.com/office/drawing/2014/main" id="{E7D28828-F5FC-4CA9-9640-ED39BCDC1ED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
        <p:nvSpPr>
          <p:cNvPr id="6" name="Espace réservé du contenu 2">
            <a:extLst>
              <a:ext uri="{FF2B5EF4-FFF2-40B4-BE49-F238E27FC236}">
                <a16:creationId xmlns:a16="http://schemas.microsoft.com/office/drawing/2014/main" id="{273F1703-DD1F-47BC-B9E4-E5B50DF90C19}"/>
              </a:ext>
            </a:extLst>
          </p:cNvPr>
          <p:cNvSpPr>
            <a:spLocks noGrp="1"/>
          </p:cNvSpPr>
          <p:nvPr>
            <p:ph sz="half" idx="1" hasCustomPrompt="1"/>
          </p:nvPr>
        </p:nvSpPr>
        <p:spPr>
          <a:xfrm>
            <a:off x="838200" y="1825625"/>
            <a:ext cx="5181600" cy="4351338"/>
          </a:xfrm>
          <a:prstGeom prst="rect">
            <a:avLst/>
          </a:prstGeom>
        </p:spPr>
        <p:txBody>
          <a:bodyPr/>
          <a:lstStyle>
            <a:lvl1pPr>
              <a:defRPr lang="fr-FR"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a:defRPr lang="en-GB" sz="2400" kern="1200" dirty="0" smtClean="0">
                <a:solidFill>
                  <a:srgbClr val="215895"/>
                </a:solidFill>
                <a:latin typeface="Meta Offc Pro" panose="020B0504030101020102" pitchFamily="34" charset="0"/>
                <a:ea typeface="+mn-ea"/>
                <a:cs typeface="+mn-cs"/>
              </a:defRPr>
            </a:lvl2pPr>
            <a:lvl3pPr>
              <a:defRPr lang="en-GB" sz="2000" kern="1200" dirty="0" smtClean="0">
                <a:solidFill>
                  <a:srgbClr val="215895"/>
                </a:solidFill>
                <a:latin typeface="Meta Offc Pro" panose="020B0504030101020102" pitchFamily="34" charset="0"/>
                <a:ea typeface="+mn-ea"/>
                <a:cs typeface="+mn-cs"/>
              </a:defRPr>
            </a:lvl3pPr>
            <a:lvl4pPr>
              <a:defRPr lang="en-GB" sz="1800" kern="1200" dirty="0" smtClean="0">
                <a:solidFill>
                  <a:srgbClr val="215895"/>
                </a:solidFill>
                <a:latin typeface="Meta Offc Pro" panose="020B0504030101020102" pitchFamily="34" charset="0"/>
                <a:ea typeface="+mn-ea"/>
                <a:cs typeface="+mn-cs"/>
              </a:defRPr>
            </a:lvl4pPr>
            <a:lvl5pP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Espace réservé du contenu 3">
            <a:extLst>
              <a:ext uri="{FF2B5EF4-FFF2-40B4-BE49-F238E27FC236}">
                <a16:creationId xmlns:a16="http://schemas.microsoft.com/office/drawing/2014/main" id="{08DA877E-8E93-42A4-969B-9F913B186B3B}"/>
              </a:ext>
            </a:extLst>
          </p:cNvPr>
          <p:cNvSpPr>
            <a:spLocks noGrp="1"/>
          </p:cNvSpPr>
          <p:nvPr>
            <p:ph sz="half" idx="2" hasCustomPrompt="1"/>
          </p:nvPr>
        </p:nvSpPr>
        <p:spPr>
          <a:xfrm>
            <a:off x="6172200" y="1825625"/>
            <a:ext cx="5181600" cy="4351338"/>
          </a:xfrm>
          <a:prstGeom prst="rect">
            <a:avLst/>
          </a:prstGeom>
        </p:spPr>
        <p:txBody>
          <a:bodyPr/>
          <a:lstStyle>
            <a:lvl1pPr>
              <a:defRPr lang="en-GB"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kern="1200" dirty="0" smtClean="0">
                <a:solidFill>
                  <a:srgbClr val="215895"/>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kern="1200" dirty="0" smtClean="0">
                <a:solidFill>
                  <a:srgbClr val="215895"/>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kern="1200" dirty="0" smtClean="0">
                <a:solidFill>
                  <a:srgbClr val="215895"/>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marL="685800" lvl="1" indent="-228600" algn="l" defTabSz="914400" rtl="0" eaLnBrk="1" latinLnBrk="0" hangingPunct="1">
              <a:lnSpc>
                <a:spcPct val="90000"/>
              </a:lnSpc>
              <a:spcBef>
                <a:spcPts val="500"/>
              </a:spcBef>
              <a:buFont typeface="Arial" panose="020B0604020202020204" pitchFamily="34" charset="0"/>
              <a:buChar char="•"/>
            </a:pPr>
            <a:endParaRPr lang="en-GB"/>
          </a:p>
        </p:txBody>
      </p:sp>
    </p:spTree>
    <p:extLst>
      <p:ext uri="{BB962C8B-B14F-4D97-AF65-F5344CB8AC3E}">
        <p14:creationId xmlns:p14="http://schemas.microsoft.com/office/powerpoint/2010/main" val="13192012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160D76A-5DF1-4230-BA92-20A6F78A2922}"/>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6" name="Espace réservé du contenu 2">
            <a:extLst>
              <a:ext uri="{FF2B5EF4-FFF2-40B4-BE49-F238E27FC236}">
                <a16:creationId xmlns:a16="http://schemas.microsoft.com/office/drawing/2014/main" id="{273F1703-DD1F-47BC-B9E4-E5B50DF90C19}"/>
              </a:ext>
            </a:extLst>
          </p:cNvPr>
          <p:cNvSpPr>
            <a:spLocks noGrp="1"/>
          </p:cNvSpPr>
          <p:nvPr>
            <p:ph sz="half" idx="1" hasCustomPrompt="1"/>
          </p:nvPr>
        </p:nvSpPr>
        <p:spPr>
          <a:xfrm>
            <a:off x="838200" y="5465065"/>
            <a:ext cx="10515600" cy="711898"/>
          </a:xfrm>
          <a:prstGeom prst="rect">
            <a:avLst/>
          </a:prstGeom>
        </p:spPr>
        <p:txBody>
          <a:bodyPr/>
          <a:lstStyle>
            <a:lvl1pPr>
              <a:defRPr lang="fr-FR"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a:defRPr lang="en-GB" sz="2400" kern="1200" dirty="0" smtClean="0">
                <a:solidFill>
                  <a:srgbClr val="215895"/>
                </a:solidFill>
                <a:latin typeface="Meta Offc Pro" panose="020B0504030101020102" pitchFamily="34" charset="0"/>
                <a:ea typeface="+mn-ea"/>
                <a:cs typeface="+mn-cs"/>
              </a:defRPr>
            </a:lvl2pPr>
            <a:lvl3pPr marL="914400" indent="0">
              <a:buNone/>
              <a:defRPr lang="en-GB" sz="2000" kern="1200" dirty="0" smtClean="0">
                <a:solidFill>
                  <a:srgbClr val="215895"/>
                </a:solidFill>
                <a:latin typeface="Meta Offc Pro" panose="020B0504030101020102" pitchFamily="34" charset="0"/>
                <a:ea typeface="+mn-ea"/>
                <a:cs typeface="+mn-cs"/>
              </a:defRPr>
            </a:lvl3pPr>
            <a:lvl4pPr>
              <a:defRPr lang="en-GB" sz="1800" kern="1200" dirty="0" smtClean="0">
                <a:solidFill>
                  <a:srgbClr val="215895"/>
                </a:solidFill>
                <a:latin typeface="Meta Offc Pro" panose="020B0504030101020102" pitchFamily="34" charset="0"/>
                <a:ea typeface="+mn-ea"/>
                <a:cs typeface="+mn-cs"/>
              </a:defRPr>
            </a:lvl4pPr>
            <a:lvl5pPr marL="1828800" indent="0">
              <a:buNone/>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4"/>
            <a:endParaRPr lang="en-GB"/>
          </a:p>
        </p:txBody>
      </p:sp>
      <p:sp>
        <p:nvSpPr>
          <p:cNvPr id="7" name="Espace réservé du contenu 3">
            <a:extLst>
              <a:ext uri="{FF2B5EF4-FFF2-40B4-BE49-F238E27FC236}">
                <a16:creationId xmlns:a16="http://schemas.microsoft.com/office/drawing/2014/main" id="{08DA877E-8E93-42A4-969B-9F913B186B3B}"/>
              </a:ext>
            </a:extLst>
          </p:cNvPr>
          <p:cNvSpPr>
            <a:spLocks noGrp="1"/>
          </p:cNvSpPr>
          <p:nvPr>
            <p:ph sz="half" idx="2" hasCustomPrompt="1"/>
          </p:nvPr>
        </p:nvSpPr>
        <p:spPr>
          <a:xfrm>
            <a:off x="838199" y="1540811"/>
            <a:ext cx="10515599" cy="3758276"/>
          </a:xfrm>
          <a:prstGeom prst="rect">
            <a:avLst/>
          </a:prstGeom>
        </p:spPr>
        <p:txBody>
          <a:bodyPr/>
          <a:lstStyle>
            <a:lvl1pPr>
              <a:defRPr lang="en-GB"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kern="1200" dirty="0" smtClean="0">
                <a:solidFill>
                  <a:srgbClr val="215895"/>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kern="1200" dirty="0" smtClean="0">
                <a:solidFill>
                  <a:srgbClr val="215895"/>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kern="1200" dirty="0" smtClean="0">
                <a:solidFill>
                  <a:srgbClr val="215895"/>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a:extLst>
              <a:ext uri="{FF2B5EF4-FFF2-40B4-BE49-F238E27FC236}">
                <a16:creationId xmlns:a16="http://schemas.microsoft.com/office/drawing/2014/main" id="{1416FF71-BC18-4710-A2DB-14831DAC9C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18347979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Text bowes &amp; subhead">
    <p:bg>
      <p:bgPr>
        <a:solidFill>
          <a:schemeClr val="bg1"/>
        </a:solidFill>
        <a:effectLst/>
      </p:bgPr>
    </p:bg>
    <p:spTree>
      <p:nvGrpSpPr>
        <p:cNvPr id="1" name=""/>
        <p:cNvGrpSpPr/>
        <p:nvPr/>
      </p:nvGrpSpPr>
      <p:grpSpPr>
        <a:xfrm>
          <a:off x="0" y="0"/>
          <a:ext cx="0" cy="0"/>
          <a:chOff x="0" y="0"/>
          <a:chExt cx="0" cy="0"/>
        </a:xfrm>
      </p:grpSpPr>
      <p:sp>
        <p:nvSpPr>
          <p:cNvPr id="5" name="Espace réservé du texte 3">
            <a:extLst>
              <a:ext uri="{FF2B5EF4-FFF2-40B4-BE49-F238E27FC236}">
                <a16:creationId xmlns:a16="http://schemas.microsoft.com/office/drawing/2014/main" id="{F7D7A86E-6C42-48BD-B947-0B593E0887D4}"/>
              </a:ext>
            </a:extLst>
          </p:cNvPr>
          <p:cNvSpPr>
            <a:spLocks noGrp="1"/>
          </p:cNvSpPr>
          <p:nvPr>
            <p:ph type="body" sz="half" idx="2" hasCustomPrompt="1"/>
          </p:nvPr>
        </p:nvSpPr>
        <p:spPr>
          <a:xfrm>
            <a:off x="839788" y="1723869"/>
            <a:ext cx="3932237" cy="4145119"/>
          </a:xfrm>
          <a:prstGeom prst="rect">
            <a:avLst/>
          </a:prstGeom>
        </p:spPr>
        <p:txBody>
          <a:bodyPr/>
          <a:lstStyle>
            <a:lvl1pPr marL="57150" indent="-228600" algn="l" defTabSz="914400" rtl="0" eaLnBrk="1" latinLnBrk="0" hangingPunct="1">
              <a:lnSpc>
                <a:spcPct val="90000"/>
              </a:lnSpc>
              <a:buFont typeface="Arial" panose="020B0604020202020204" pitchFamily="34" charset="0"/>
              <a:buChar char="•"/>
              <a:defRPr lang="en-GB"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514350" indent="-228600" algn="l" defTabSz="914400" rtl="0" eaLnBrk="1" latinLnBrk="0" hangingPunct="1">
              <a:lnSpc>
                <a:spcPct val="90000"/>
              </a:lnSpc>
              <a:buFont typeface="Arial" panose="020B0604020202020204" pitchFamily="34" charset="0"/>
              <a:buChar char="•"/>
              <a:defRPr lang="en-GB" sz="2400" kern="1200" dirty="0" smtClean="0">
                <a:solidFill>
                  <a:srgbClr val="215895"/>
                </a:solidFill>
                <a:latin typeface="Meta Offc Pro" panose="020B0504030101020102" pitchFamily="34" charset="0"/>
                <a:ea typeface="+mn-ea"/>
                <a:cs typeface="+mn-cs"/>
              </a:defRPr>
            </a:lvl2pPr>
            <a:lvl3pPr marL="1371600" indent="-457200" algn="l" defTabSz="914400" rtl="0" eaLnBrk="1" latinLnBrk="0" hangingPunct="1">
              <a:lnSpc>
                <a:spcPct val="90000"/>
              </a:lnSpc>
              <a:buFont typeface="Arial" panose="020B0604020202020204" pitchFamily="34" charset="0"/>
              <a:buChar char="•"/>
              <a:defRPr lang="en-GB" sz="2000" kern="1200" dirty="0" smtClean="0">
                <a:solidFill>
                  <a:srgbClr val="215895"/>
                </a:solidFill>
                <a:latin typeface="Meta Offc Pro" panose="020B0504030101020102" pitchFamily="34" charset="0"/>
                <a:ea typeface="+mn-ea"/>
                <a:cs typeface="+mn-cs"/>
              </a:defRPr>
            </a:lvl3pPr>
            <a:lvl4pPr marL="1371600" indent="-228600" algn="l" defTabSz="914400" rtl="0" eaLnBrk="1" latinLnBrk="0" hangingPunct="1">
              <a:lnSpc>
                <a:spcPct val="90000"/>
              </a:lnSpc>
              <a:buFont typeface="Arial" panose="020B0604020202020204" pitchFamily="34" charset="0"/>
              <a:buChar char="•"/>
              <a:defRPr lang="en-GB" sz="1800" b="0"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4pPr>
            <a:lvl5pPr marL="1828800" indent="-228600" algn="l" defTabSz="914400" rtl="0" eaLnBrk="1" latinLnBrk="0" hangingPunct="1">
              <a:lnSpc>
                <a:spcPct val="90000"/>
              </a:lnSpc>
              <a:buFont typeface="Arial" panose="020B0604020202020204" pitchFamily="34" charset="0"/>
              <a:buChar char="•"/>
              <a:defRPr lang="en-GB" sz="1600" b="0"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a:p>
            <a:pPr lvl="1"/>
            <a:r>
              <a:rPr lang="en-GB"/>
              <a:t>Second level</a:t>
            </a:r>
          </a:p>
          <a:p>
            <a:pPr marL="1143000" lvl="2" indent="-228600" algn="l" defTabSz="914400" rtl="0" eaLnBrk="1" latinLnBrk="0" hangingPunct="1">
              <a:lnSpc>
                <a:spcPct val="90000"/>
              </a:lnSpc>
              <a:spcBef>
                <a:spcPts val="500"/>
              </a:spcBef>
              <a:buFont typeface="Arial" panose="020B0604020202020204" pitchFamily="34" charset="0"/>
              <a:buChar char="•"/>
            </a:pPr>
            <a:r>
              <a:rPr lang="en-GB"/>
              <a:t>Third level</a:t>
            </a:r>
          </a:p>
          <a:p>
            <a:pPr lvl="3"/>
            <a:r>
              <a:rPr lang="en-GB"/>
              <a:t>Fourth level</a:t>
            </a:r>
          </a:p>
          <a:p>
            <a:pPr lvl="4"/>
            <a:r>
              <a:rPr lang="en-GB"/>
              <a:t>Fifth level</a:t>
            </a:r>
          </a:p>
        </p:txBody>
      </p:sp>
      <p:sp>
        <p:nvSpPr>
          <p:cNvPr id="6" name="Title 1">
            <a:extLst>
              <a:ext uri="{FF2B5EF4-FFF2-40B4-BE49-F238E27FC236}">
                <a16:creationId xmlns:a16="http://schemas.microsoft.com/office/drawing/2014/main" id="{04ADBB12-77B0-424A-B3FE-7E93B4ED85CE}"/>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7" name="Espace réservé du contenu 2">
            <a:extLst>
              <a:ext uri="{FF2B5EF4-FFF2-40B4-BE49-F238E27FC236}">
                <a16:creationId xmlns:a16="http://schemas.microsoft.com/office/drawing/2014/main" id="{941B1212-333B-441A-8C42-E44C0BF6688C}"/>
              </a:ext>
            </a:extLst>
          </p:cNvPr>
          <p:cNvSpPr>
            <a:spLocks noGrp="1"/>
          </p:cNvSpPr>
          <p:nvPr>
            <p:ph sz="half" idx="10" hasCustomPrompt="1"/>
          </p:nvPr>
        </p:nvSpPr>
        <p:spPr>
          <a:xfrm>
            <a:off x="5180012" y="996950"/>
            <a:ext cx="6172200" cy="4872038"/>
          </a:xfrm>
          <a:prstGeom prst="rect">
            <a:avLst/>
          </a:prstGeom>
        </p:spPr>
        <p:txBody>
          <a:bodyPr/>
          <a:lstStyle>
            <a:lvl1pPr>
              <a:defRPr lang="fr-FR"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a:defRPr lang="en-GB" sz="2400" kern="1200" dirty="0" smtClean="0">
                <a:solidFill>
                  <a:srgbClr val="215895"/>
                </a:solidFill>
                <a:latin typeface="Meta Offc Pro" panose="020B0504030101020102" pitchFamily="34" charset="0"/>
                <a:ea typeface="+mn-ea"/>
                <a:cs typeface="+mn-cs"/>
              </a:defRPr>
            </a:lvl2pPr>
            <a:lvl3pPr>
              <a:defRPr lang="en-GB" sz="2000" kern="1200" dirty="0" smtClean="0">
                <a:solidFill>
                  <a:srgbClr val="215895"/>
                </a:solidFill>
                <a:latin typeface="Meta Offc Pro" panose="020B0504030101020102" pitchFamily="34" charset="0"/>
                <a:ea typeface="+mn-ea"/>
                <a:cs typeface="+mn-cs"/>
              </a:defRPr>
            </a:lvl3pPr>
            <a:lvl4pPr>
              <a:defRPr lang="en-GB" sz="1800" kern="1200" dirty="0" smtClean="0">
                <a:solidFill>
                  <a:srgbClr val="215895"/>
                </a:solidFill>
                <a:latin typeface="Meta Offc Pro" panose="020B0504030101020102" pitchFamily="34" charset="0"/>
                <a:ea typeface="+mn-ea"/>
                <a:cs typeface="+mn-cs"/>
              </a:defRPr>
            </a:lvl4pPr>
            <a:lvl5pP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6119020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ext &amp; Backgroun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830317" y="1744130"/>
            <a:ext cx="10402124" cy="4530546"/>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962710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ext &amp; Backgroun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830317" y="1744130"/>
            <a:ext cx="10402124" cy="4530546"/>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5914578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ext &amp; Backgroun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830317" y="1744130"/>
            <a:ext cx="10402124" cy="4530546"/>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3613710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ext &amp;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33975" y="1486071"/>
            <a:ext cx="654678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5486399" y="1744130"/>
            <a:ext cx="5746041" cy="4530546"/>
          </a:xfrm>
          <a:prstGeom prst="rect">
            <a:avLst/>
          </a:prstGeom>
        </p:spPr>
        <p:txBody>
          <a:bodyPr lIns="0" tIns="0" rIns="0" bIns="0">
            <a:noAutofit/>
          </a:bodyPr>
          <a:lstStyle>
            <a:lvl1pPr marL="0" indent="0">
              <a:spcBef>
                <a:spcPts val="1200"/>
              </a:spcBef>
              <a:buNone/>
              <a:defRPr lang="en-GB" sz="32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8553095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ext &amp;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33975" y="1486071"/>
            <a:ext cx="654678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5486399" y="1744130"/>
            <a:ext cx="5746041" cy="4530546"/>
          </a:xfrm>
          <a:prstGeom prst="rect">
            <a:avLst/>
          </a:prstGeom>
        </p:spPr>
        <p:txBody>
          <a:bodyPr lIns="0" tIns="0" rIns="0" bIns="0">
            <a:noAutofit/>
          </a:bodyPr>
          <a:lstStyle>
            <a:lvl1pPr marL="0" indent="0">
              <a:spcBef>
                <a:spcPts val="1200"/>
              </a:spcBef>
              <a:buNone/>
              <a:defRPr lang="en-GB" sz="32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7832135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Text &amp;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33975" y="1486071"/>
            <a:ext cx="654678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5486399" y="1744130"/>
            <a:ext cx="5746041" cy="4530546"/>
          </a:xfrm>
          <a:prstGeom prst="rect">
            <a:avLst/>
          </a:prstGeom>
        </p:spPr>
        <p:txBody>
          <a:bodyPr lIns="0" tIns="0" rIns="0" bIns="0">
            <a:noAutofit/>
          </a:bodyPr>
          <a:lstStyle>
            <a:lvl1pPr marL="0" indent="0">
              <a:spcBef>
                <a:spcPts val="1200"/>
              </a:spcBef>
              <a:buNone/>
              <a:defRPr lang="en-GB" sz="32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5743171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Quo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6916366" y="401188"/>
            <a:ext cx="4954525" cy="4296090"/>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11183948" y="4072204"/>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7260120" y="4241261"/>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7830767" y="856037"/>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7230935" y="633039"/>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7260120" y="1227253"/>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7230934" y="3588699"/>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3753921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Quo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4566273" y="1575976"/>
            <a:ext cx="4954525" cy="3457497"/>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8833855" y="4494963"/>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4910027" y="4664020"/>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5480674" y="2030825"/>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4880842" y="1807827"/>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4910027" y="2402041"/>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4880841" y="4011458"/>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18575704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Quo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1344508" y="1849441"/>
            <a:ext cx="4954525" cy="4296090"/>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5612090" y="5520457"/>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1688262" y="5689514"/>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2258909" y="2304290"/>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1659077" y="2081292"/>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prstGeom prst="rect">
            <a:avLst/>
          </a:prstGeom>
          <a:solidFill>
            <a:srgbClr val="013163">
              <a:alpha val="80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1688262" y="2675506"/>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1659076" y="5036952"/>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17583429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Presenter Organisa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prstGeom prst="rect">
            <a:avLst/>
          </a:prstGeo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19" name="Picture Placeholder 2">
            <a:extLst>
              <a:ext uri="{FF2B5EF4-FFF2-40B4-BE49-F238E27FC236}">
                <a16:creationId xmlns:a16="http://schemas.microsoft.com/office/drawing/2014/main" id="{B52122ED-0C61-487B-9682-E37D761AE27B}"/>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10202257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Presenter Organisa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prstGeom prst="rect">
            <a:avLst/>
          </a:prstGeo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19" name="Picture Placeholder 2">
            <a:extLst>
              <a:ext uri="{FF2B5EF4-FFF2-40B4-BE49-F238E27FC236}">
                <a16:creationId xmlns:a16="http://schemas.microsoft.com/office/drawing/2014/main" id="{B52122ED-0C61-487B-9682-E37D761AE27B}"/>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30732965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Presenter Organisa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prstGeom prst="rect">
            <a:avLst/>
          </a:prstGeo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7" name="Picture Placeholder 2">
            <a:extLst>
              <a:ext uri="{FF2B5EF4-FFF2-40B4-BE49-F238E27FC236}">
                <a16:creationId xmlns:a16="http://schemas.microsoft.com/office/drawing/2014/main" id="{615C47B9-9D61-44C2-A0E5-95E356BED229}"/>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28482026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genda &amp; Summar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227022-81DA-42E2-9F45-E931C8771663}"/>
              </a:ext>
            </a:extLst>
          </p:cNvPr>
          <p:cNvSpPr/>
          <p:nvPr userDrawn="1"/>
        </p:nvSpPr>
        <p:spPr>
          <a:xfrm>
            <a:off x="2291729" y="645125"/>
            <a:ext cx="7150982" cy="1184421"/>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srgbClr val="215895"/>
              </a:solidFill>
              <a:latin typeface="Meta Offc Pro" panose="020B0504030101020102" pitchFamily="34" charset="0"/>
            </a:endParaRPr>
          </a:p>
        </p:txBody>
      </p:sp>
      <p:sp>
        <p:nvSpPr>
          <p:cNvPr id="6" name="Rectangle 5">
            <a:extLst>
              <a:ext uri="{FF2B5EF4-FFF2-40B4-BE49-F238E27FC236}">
                <a16:creationId xmlns:a16="http://schemas.microsoft.com/office/drawing/2014/main" id="{D663091D-2911-4D96-93F0-49B891A45D69}"/>
              </a:ext>
            </a:extLst>
          </p:cNvPr>
          <p:cNvSpPr/>
          <p:nvPr userDrawn="1"/>
        </p:nvSpPr>
        <p:spPr>
          <a:xfrm>
            <a:off x="2291729" y="3366147"/>
            <a:ext cx="7150982" cy="87372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1">
              <a:solidFill>
                <a:srgbClr val="215895"/>
              </a:solidFill>
              <a:latin typeface="Meta Offc Pro" panose="020B0504030101020102" pitchFamily="34" charset="0"/>
            </a:endParaRPr>
          </a:p>
        </p:txBody>
      </p:sp>
      <p:sp>
        <p:nvSpPr>
          <p:cNvPr id="7" name="Rectangle 6">
            <a:extLst>
              <a:ext uri="{FF2B5EF4-FFF2-40B4-BE49-F238E27FC236}">
                <a16:creationId xmlns:a16="http://schemas.microsoft.com/office/drawing/2014/main" id="{015BE920-FB60-47FE-8E59-CB09460DC3E4}"/>
              </a:ext>
            </a:extLst>
          </p:cNvPr>
          <p:cNvSpPr/>
          <p:nvPr userDrawn="1"/>
        </p:nvSpPr>
        <p:spPr>
          <a:xfrm>
            <a:off x="2291729" y="4401263"/>
            <a:ext cx="7150982" cy="87372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a:solidFill>
                <a:srgbClr val="215895"/>
              </a:solidFill>
              <a:latin typeface="Meta Offc Pro" panose="020B0504030101020102" pitchFamily="34" charset="0"/>
            </a:endParaRPr>
          </a:p>
        </p:txBody>
      </p:sp>
      <p:sp>
        <p:nvSpPr>
          <p:cNvPr id="8" name="Rectangle 7">
            <a:extLst>
              <a:ext uri="{FF2B5EF4-FFF2-40B4-BE49-F238E27FC236}">
                <a16:creationId xmlns:a16="http://schemas.microsoft.com/office/drawing/2014/main" id="{C6091B99-8FB3-408F-8069-77F32ECA6237}"/>
              </a:ext>
            </a:extLst>
          </p:cNvPr>
          <p:cNvSpPr/>
          <p:nvPr userDrawn="1"/>
        </p:nvSpPr>
        <p:spPr>
          <a:xfrm>
            <a:off x="2291729" y="5436379"/>
            <a:ext cx="7150982" cy="87372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1">
              <a:solidFill>
                <a:srgbClr val="215895"/>
              </a:solidFill>
              <a:latin typeface="Meta Offc Pro" panose="020B0504030101020102" pitchFamily="34" charset="0"/>
            </a:endParaRPr>
          </a:p>
        </p:txBody>
      </p:sp>
      <p:sp>
        <p:nvSpPr>
          <p:cNvPr id="11" name="Content Placeholder 7">
            <a:extLst>
              <a:ext uri="{FF2B5EF4-FFF2-40B4-BE49-F238E27FC236}">
                <a16:creationId xmlns:a16="http://schemas.microsoft.com/office/drawing/2014/main" id="{C289B230-65B7-4E43-A64E-E3DA29A3CB2F}"/>
              </a:ext>
            </a:extLst>
          </p:cNvPr>
          <p:cNvSpPr>
            <a:spLocks noGrp="1"/>
          </p:cNvSpPr>
          <p:nvPr>
            <p:ph sz="quarter" idx="13" hasCustomPrompt="1"/>
          </p:nvPr>
        </p:nvSpPr>
        <p:spPr>
          <a:xfrm>
            <a:off x="2534360" y="3610210"/>
            <a:ext cx="6665720" cy="486322"/>
          </a:xfrm>
          <a:prstGeom prst="rect">
            <a:avLst/>
          </a:prstGeom>
        </p:spPr>
        <p:txBody>
          <a:bodyPr lIns="0" tIns="0" rIns="0" bIns="0">
            <a:normAutofit/>
          </a:bodyPr>
          <a:lstStyle>
            <a:lvl1pPr marL="0" indent="0">
              <a:spcBef>
                <a:spcPts val="1200"/>
              </a:spcBef>
              <a:buNone/>
              <a:defRPr lang="en-GB" sz="28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a:t>
            </a:r>
          </a:p>
        </p:txBody>
      </p:sp>
      <p:sp>
        <p:nvSpPr>
          <p:cNvPr id="12" name="Content Placeholder 7">
            <a:extLst>
              <a:ext uri="{FF2B5EF4-FFF2-40B4-BE49-F238E27FC236}">
                <a16:creationId xmlns:a16="http://schemas.microsoft.com/office/drawing/2014/main" id="{52E1EC14-ACEE-4EFB-BB8E-E4AD14B6435D}"/>
              </a:ext>
            </a:extLst>
          </p:cNvPr>
          <p:cNvSpPr>
            <a:spLocks noGrp="1"/>
          </p:cNvSpPr>
          <p:nvPr>
            <p:ph sz="quarter" idx="14" hasCustomPrompt="1"/>
          </p:nvPr>
        </p:nvSpPr>
        <p:spPr>
          <a:xfrm>
            <a:off x="2534360" y="4653872"/>
            <a:ext cx="6665720" cy="486322"/>
          </a:xfrm>
          <a:prstGeom prst="rect">
            <a:avLst/>
          </a:prstGeom>
        </p:spPr>
        <p:txBody>
          <a:bodyPr lIns="0" tIns="0" rIns="0" bIns="0">
            <a:normAutofit/>
          </a:bodyPr>
          <a:lstStyle>
            <a:lvl1pPr marL="0" indent="0">
              <a:spcBef>
                <a:spcPts val="1200"/>
              </a:spcBef>
              <a:buNone/>
              <a:defRPr lang="en-GB" sz="28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a:t>
            </a:r>
          </a:p>
        </p:txBody>
      </p:sp>
      <p:sp>
        <p:nvSpPr>
          <p:cNvPr id="13" name="Content Placeholder 7">
            <a:extLst>
              <a:ext uri="{FF2B5EF4-FFF2-40B4-BE49-F238E27FC236}">
                <a16:creationId xmlns:a16="http://schemas.microsoft.com/office/drawing/2014/main" id="{80982D25-8EAF-46FD-B312-3E0C7A787FFE}"/>
              </a:ext>
            </a:extLst>
          </p:cNvPr>
          <p:cNvSpPr>
            <a:spLocks noGrp="1"/>
          </p:cNvSpPr>
          <p:nvPr>
            <p:ph sz="quarter" idx="15" hasCustomPrompt="1"/>
          </p:nvPr>
        </p:nvSpPr>
        <p:spPr>
          <a:xfrm>
            <a:off x="2534360" y="5698450"/>
            <a:ext cx="6665720" cy="486322"/>
          </a:xfrm>
          <a:prstGeom prst="rect">
            <a:avLst/>
          </a:prstGeom>
        </p:spPr>
        <p:txBody>
          <a:bodyPr lIns="0" tIns="0" rIns="0" bIns="0">
            <a:normAutofit/>
          </a:bodyPr>
          <a:lstStyle>
            <a:lvl1pPr marL="0" indent="0">
              <a:spcBef>
                <a:spcPts val="1200"/>
              </a:spcBef>
              <a:buNone/>
              <a:defRPr lang="en-GB" sz="28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a:t>
            </a:r>
          </a:p>
        </p:txBody>
      </p:sp>
      <p:sp>
        <p:nvSpPr>
          <p:cNvPr id="14" name="Title 1">
            <a:extLst>
              <a:ext uri="{FF2B5EF4-FFF2-40B4-BE49-F238E27FC236}">
                <a16:creationId xmlns:a16="http://schemas.microsoft.com/office/drawing/2014/main" id="{19A3F74E-FF8B-4F3D-A7D4-C6A9A3AF529E}"/>
              </a:ext>
            </a:extLst>
          </p:cNvPr>
          <p:cNvSpPr txBox="1">
            <a:spLocks/>
          </p:cNvSpPr>
          <p:nvPr userDrawn="1"/>
        </p:nvSpPr>
        <p:spPr>
          <a:xfrm>
            <a:off x="2534360" y="851469"/>
            <a:ext cx="6665720" cy="771732"/>
          </a:xfrm>
          <a:prstGeom prst="rect">
            <a:avLst/>
          </a:prstGeom>
          <a:noFill/>
        </p:spPr>
        <p:txBody>
          <a:bodyPr vert="horz" wrap="square" lIns="360000" tIns="144000" rIns="360000" bIns="0" rtlCol="0" anchor="ctr">
            <a:spAutoFit/>
          </a:bodyPr>
          <a:lstStyle>
            <a:lvl1pPr algn="l" defTabSz="914400" rtl="0" eaLnBrk="1" latinLnBrk="0" hangingPunct="1">
              <a:lnSpc>
                <a:spcPct val="90000"/>
              </a:lnSpc>
              <a:spcBef>
                <a:spcPct val="0"/>
              </a:spcBef>
              <a:buNone/>
              <a:defRPr sz="5000" kern="1200">
                <a:solidFill>
                  <a:schemeClr val="bg1"/>
                </a:solidFill>
                <a:latin typeface="Local Brewery Five" panose="02000506000000020004" pitchFamily="50" charset="0"/>
                <a:ea typeface="+mj-ea"/>
                <a:cs typeface="+mj-cs"/>
              </a:defRPr>
            </a:lvl1pPr>
          </a:lstStyle>
          <a:p>
            <a:pPr algn="ctr"/>
            <a:r>
              <a:rPr lang="en-US" sz="4400">
                <a:solidFill>
                  <a:srgbClr val="215895"/>
                </a:solidFill>
              </a:rPr>
              <a:t>Click to edit title</a:t>
            </a:r>
            <a:endParaRPr lang="en-GB" sz="4400">
              <a:solidFill>
                <a:srgbClr val="215895"/>
              </a:solidFill>
            </a:endParaRPr>
          </a:p>
        </p:txBody>
      </p:sp>
    </p:spTree>
    <p:extLst>
      <p:ext uri="{BB962C8B-B14F-4D97-AF65-F5344CB8AC3E}">
        <p14:creationId xmlns:p14="http://schemas.microsoft.com/office/powerpoint/2010/main" val="42442111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hank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586136-9920-4A74-AC1F-885122C21126}"/>
              </a:ext>
            </a:extLst>
          </p:cNvPr>
          <p:cNvSpPr/>
          <p:nvPr userDrawn="1"/>
        </p:nvSpPr>
        <p:spPr>
          <a:xfrm>
            <a:off x="818699" y="659608"/>
            <a:ext cx="10553240" cy="5533645"/>
          </a:xfrm>
          <a:prstGeom prst="rect">
            <a:avLst/>
          </a:prstGeom>
          <a:solidFill>
            <a:srgbClr val="203864">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88BFAC1-FFFC-461B-85BF-46410970B0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3089" y="1367710"/>
            <a:ext cx="1443246" cy="1443246"/>
          </a:xfrm>
          <a:prstGeom prst="rect">
            <a:avLst/>
          </a:prstGeom>
        </p:spPr>
      </p:pic>
      <p:sp>
        <p:nvSpPr>
          <p:cNvPr id="10" name="Oval 9">
            <a:extLst>
              <a:ext uri="{FF2B5EF4-FFF2-40B4-BE49-F238E27FC236}">
                <a16:creationId xmlns:a16="http://schemas.microsoft.com/office/drawing/2014/main" id="{423F619C-7131-4CB9-8D45-D52B9818A3AF}"/>
              </a:ext>
            </a:extLst>
          </p:cNvPr>
          <p:cNvSpPr/>
          <p:nvPr/>
        </p:nvSpPr>
        <p:spPr>
          <a:xfrm rot="20327601">
            <a:off x="5320963" y="1623722"/>
            <a:ext cx="1526757" cy="93383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FED0ADB3-AC3D-4190-B3CD-C971C0F33753}"/>
              </a:ext>
            </a:extLst>
          </p:cNvPr>
          <p:cNvSpPr>
            <a:spLocks noGrp="1"/>
          </p:cNvSpPr>
          <p:nvPr userDrawn="1">
            <p:ph type="title" hasCustomPrompt="1"/>
          </p:nvPr>
        </p:nvSpPr>
        <p:spPr>
          <a:xfrm>
            <a:off x="856339" y="3473133"/>
            <a:ext cx="10515600" cy="1325563"/>
          </a:xfrm>
          <a:prstGeom prst="rect">
            <a:avLst/>
          </a:prstGeo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14" name="Content Placeholder 9">
            <a:extLst>
              <a:ext uri="{FF2B5EF4-FFF2-40B4-BE49-F238E27FC236}">
                <a16:creationId xmlns:a16="http://schemas.microsoft.com/office/drawing/2014/main" id="{5C4066AC-40D6-4B48-8A16-C1B4620DF8BB}"/>
              </a:ext>
            </a:extLst>
          </p:cNvPr>
          <p:cNvSpPr>
            <a:spLocks noGrp="1"/>
          </p:cNvSpPr>
          <p:nvPr userDrawn="1">
            <p:ph sz="quarter" idx="12"/>
          </p:nvPr>
        </p:nvSpPr>
        <p:spPr>
          <a:xfrm>
            <a:off x="856340" y="4941976"/>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37409269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arge landscape image + text">
    <p:spTree>
      <p:nvGrpSpPr>
        <p:cNvPr id="1" name=""/>
        <p:cNvGrpSpPr/>
        <p:nvPr/>
      </p:nvGrpSpPr>
      <p:grpSpPr>
        <a:xfrm>
          <a:off x="0" y="0"/>
          <a:ext cx="0" cy="0"/>
          <a:chOff x="0" y="0"/>
          <a:chExt cx="0" cy="0"/>
        </a:xfrm>
      </p:grpSpPr>
      <p:sp>
        <p:nvSpPr>
          <p:cNvPr id="9" name="Picture Placeholder 2"/>
          <p:cNvSpPr>
            <a:spLocks noGrp="1"/>
          </p:cNvSpPr>
          <p:nvPr>
            <p:ph type="pic" idx="1"/>
          </p:nvPr>
        </p:nvSpPr>
        <p:spPr>
          <a:xfrm>
            <a:off x="2389717" y="1307864"/>
            <a:ext cx="7315200" cy="368265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Text Placeholder 3"/>
          <p:cNvSpPr>
            <a:spLocks noGrp="1"/>
          </p:cNvSpPr>
          <p:nvPr>
            <p:ph type="body" sz="half" idx="2"/>
          </p:nvPr>
        </p:nvSpPr>
        <p:spPr>
          <a:xfrm>
            <a:off x="2389717" y="5165121"/>
            <a:ext cx="7315200" cy="1307864"/>
          </a:xfrm>
          <a:prstGeom prst="rect">
            <a:avLst/>
          </a:prstGeom>
        </p:spPr>
        <p:txBody>
          <a:bodyPr lIns="0" tIns="0" rIns="0" bIns="0">
            <a:noAutofit/>
          </a:bodyPr>
          <a:lstStyle>
            <a:lvl1pPr marL="0" indent="0">
              <a:buNone/>
              <a:defRPr sz="2000" b="0">
                <a:solidFill>
                  <a:srgbClr val="59595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Title 1"/>
          <p:cNvSpPr>
            <a:spLocks noGrp="1"/>
          </p:cNvSpPr>
          <p:nvPr>
            <p:ph type="title"/>
          </p:nvPr>
        </p:nvSpPr>
        <p:spPr>
          <a:xfrm>
            <a:off x="376315" y="440439"/>
            <a:ext cx="9406477" cy="430887"/>
          </a:xfrm>
          <a:prstGeom prst="rect">
            <a:avLst/>
          </a:prstGeom>
        </p:spPr>
        <p:txBody>
          <a:bodyPr lIns="0" tIns="0" rIns="0" bIns="0" anchor="t" anchorCtr="0">
            <a:noAutofit/>
          </a:bodyPr>
          <a:lstStyle>
            <a:lvl1pPr algn="l">
              <a:defRPr sz="2800" b="1">
                <a:solidFill>
                  <a:srgbClr val="595959"/>
                </a:solidFill>
                <a:latin typeface="+mj-lt"/>
                <a:cs typeface="Calibri" pitchFamily="34" charset="0"/>
              </a:defRPr>
            </a:lvl1pPr>
          </a:lstStyle>
          <a:p>
            <a:r>
              <a:rPr lang="en-US"/>
              <a:t>Click to edit Master title style</a:t>
            </a:r>
          </a:p>
        </p:txBody>
      </p:sp>
      <p:cxnSp>
        <p:nvCxnSpPr>
          <p:cNvPr id="12" name="Straight Connector 11"/>
          <p:cNvCxnSpPr/>
          <p:nvPr userDrawn="1"/>
        </p:nvCxnSpPr>
        <p:spPr>
          <a:xfrm>
            <a:off x="376315" y="406319"/>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a:off x="376315" y="932038"/>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a:off x="376315" y="6668495"/>
            <a:ext cx="11385176"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0" name="Picture 9" descr="MSC Corporate Logo_CMYK.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40443" y="363473"/>
            <a:ext cx="1150923" cy="617346"/>
          </a:xfrm>
          <a:prstGeom prst="rect">
            <a:avLst/>
          </a:prstGeom>
        </p:spPr>
      </p:pic>
    </p:spTree>
    <p:extLst>
      <p:ext uri="{BB962C8B-B14F-4D97-AF65-F5344CB8AC3E}">
        <p14:creationId xmlns:p14="http://schemas.microsoft.com/office/powerpoint/2010/main" val="390548317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 1 portrait image">
    <p:spTree>
      <p:nvGrpSpPr>
        <p:cNvPr id="1" name=""/>
        <p:cNvGrpSpPr/>
        <p:nvPr/>
      </p:nvGrpSpPr>
      <p:grpSpPr>
        <a:xfrm>
          <a:off x="0" y="0"/>
          <a:ext cx="0" cy="0"/>
          <a:chOff x="0" y="0"/>
          <a:chExt cx="0" cy="0"/>
        </a:xfrm>
      </p:grpSpPr>
      <p:sp>
        <p:nvSpPr>
          <p:cNvPr id="5" name="Content Placeholder 7"/>
          <p:cNvSpPr>
            <a:spLocks noGrp="1"/>
          </p:cNvSpPr>
          <p:nvPr>
            <p:ph sz="quarter" idx="11"/>
          </p:nvPr>
        </p:nvSpPr>
        <p:spPr>
          <a:xfrm>
            <a:off x="376316" y="1222374"/>
            <a:ext cx="6409105" cy="5241762"/>
          </a:xfrm>
          <a:prstGeom prst="rect">
            <a:avLst/>
          </a:prstGeom>
        </p:spPr>
        <p:txBody>
          <a:bodyPr lIns="0" tIns="0" rIns="0" bIns="0">
            <a:noAutofit/>
          </a:bodyPr>
          <a:lstStyle>
            <a:lvl1pPr marL="0" indent="0">
              <a:buNone/>
              <a:defRPr sz="2400" b="1">
                <a:solidFill>
                  <a:srgbClr val="4C4C4C"/>
                </a:solidFill>
              </a:defRPr>
            </a:lvl1pPr>
            <a:lvl2pPr marL="0" indent="0">
              <a:buNone/>
              <a:defRPr sz="2000">
                <a:solidFill>
                  <a:srgbClr val="595959"/>
                </a:solidFill>
              </a:defRPr>
            </a:lvl2pPr>
            <a:lvl3pPr marL="274320">
              <a:defRPr sz="2000">
                <a:solidFill>
                  <a:srgbClr val="595959"/>
                </a:solidFill>
              </a:defRPr>
            </a:lvl3pPr>
            <a:lvl4pPr marL="432000" indent="-182880">
              <a:buFont typeface="Arial"/>
              <a:buChar char="•"/>
              <a:defRPr sz="2000">
                <a:solidFill>
                  <a:srgbClr val="595959"/>
                </a:solidFill>
              </a:defRPr>
            </a:lvl4pPr>
            <a:lvl5pPr marL="619200" indent="-182880">
              <a:buFont typeface="Arial"/>
              <a:buChar char="•"/>
              <a:defRPr sz="2000" baseline="0">
                <a:solidFill>
                  <a:srgbClr val="59595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Picture Placeholder 8"/>
          <p:cNvSpPr>
            <a:spLocks noGrp="1"/>
          </p:cNvSpPr>
          <p:nvPr>
            <p:ph type="pic" sz="quarter" idx="12"/>
          </p:nvPr>
        </p:nvSpPr>
        <p:spPr>
          <a:xfrm>
            <a:off x="7086273" y="1222376"/>
            <a:ext cx="4675219" cy="5241761"/>
          </a:xfrm>
          <a:prstGeom prst="rect">
            <a:avLst/>
          </a:prstGeom>
        </p:spPr>
        <p:txBody>
          <a:bodyPr/>
          <a:lstStyle/>
          <a:p>
            <a:r>
              <a:rPr lang="en-US"/>
              <a:t>Click icon to add picture</a:t>
            </a:r>
          </a:p>
        </p:txBody>
      </p:sp>
      <p:sp>
        <p:nvSpPr>
          <p:cNvPr id="20" name="Title 1"/>
          <p:cNvSpPr>
            <a:spLocks noGrp="1"/>
          </p:cNvSpPr>
          <p:nvPr>
            <p:ph type="title"/>
          </p:nvPr>
        </p:nvSpPr>
        <p:spPr>
          <a:xfrm>
            <a:off x="376315" y="440439"/>
            <a:ext cx="9406477" cy="430887"/>
          </a:xfrm>
          <a:prstGeom prst="rect">
            <a:avLst/>
          </a:prstGeom>
        </p:spPr>
        <p:txBody>
          <a:bodyPr lIns="0" tIns="0" rIns="0" bIns="0" anchor="t" anchorCtr="0">
            <a:noAutofit/>
          </a:bodyPr>
          <a:lstStyle>
            <a:lvl1pPr algn="l">
              <a:defRPr sz="2800" b="1">
                <a:solidFill>
                  <a:srgbClr val="595959"/>
                </a:solidFill>
                <a:latin typeface="+mj-lt"/>
                <a:cs typeface="Calibri" pitchFamily="34" charset="0"/>
              </a:defRPr>
            </a:lvl1pPr>
          </a:lstStyle>
          <a:p>
            <a:r>
              <a:rPr lang="en-US"/>
              <a:t>Click to edit Master title style</a:t>
            </a:r>
          </a:p>
        </p:txBody>
      </p:sp>
      <p:cxnSp>
        <p:nvCxnSpPr>
          <p:cNvPr id="10" name="Straight Connector 9"/>
          <p:cNvCxnSpPr/>
          <p:nvPr userDrawn="1"/>
        </p:nvCxnSpPr>
        <p:spPr>
          <a:xfrm>
            <a:off x="376315" y="406319"/>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376315" y="932038"/>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376315" y="6668495"/>
            <a:ext cx="11385176"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9" name="Picture 8" descr="MSC Corporate Logo_CMYK.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40443" y="363473"/>
            <a:ext cx="1150923" cy="617346"/>
          </a:xfrm>
          <a:prstGeom prst="rect">
            <a:avLst/>
          </a:prstGeom>
        </p:spPr>
      </p:pic>
    </p:spTree>
    <p:extLst>
      <p:ext uri="{BB962C8B-B14F-4D97-AF65-F5344CB8AC3E}">
        <p14:creationId xmlns:p14="http://schemas.microsoft.com/office/powerpoint/2010/main" val="36200359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55AE2711-D501-0F42-8B60-D71542BF03B7}"/>
              </a:ext>
            </a:extLst>
          </p:cNvPr>
          <p:cNvSpPr txBox="1">
            <a:spLocks/>
          </p:cNvSpPr>
          <p:nvPr userDrawn="1"/>
        </p:nvSpPr>
        <p:spPr>
          <a:xfrm>
            <a:off x="11330609" y="6529451"/>
            <a:ext cx="508570" cy="148313"/>
          </a:xfrm>
          <a:prstGeom prst="rect">
            <a:avLst/>
          </a:prstGeom>
        </p:spPr>
        <p:txBody>
          <a:bodyPr vert="horz" lIns="91440" tIns="45720" rIns="0" bIns="45720" rtlCol="0" anchor="ctr"/>
          <a:lstStyle>
            <a:defPPr>
              <a:defRPr lang="en-US"/>
            </a:defPPr>
            <a:lvl1pPr marL="0" algn="r" defTabSz="457200" rtl="0" eaLnBrk="1" latinLnBrk="0" hangingPunct="1">
              <a:defRPr sz="105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CF3EA18-ED86-8245-8BBF-AF158A42CC4A}" type="slidenum">
              <a:rPr lang="en-US" smtClean="0">
                <a:solidFill>
                  <a:srgbClr val="002E55"/>
                </a:solidFill>
              </a:rPr>
              <a:pPr/>
              <a:t>‹#›</a:t>
            </a:fld>
            <a:endParaRPr lang="en-US">
              <a:solidFill>
                <a:srgbClr val="002E55"/>
              </a:solidFill>
            </a:endParaRPr>
          </a:p>
        </p:txBody>
      </p:sp>
      <p:sp>
        <p:nvSpPr>
          <p:cNvPr id="11" name="Text Placeholder 10">
            <a:extLst>
              <a:ext uri="{FF2B5EF4-FFF2-40B4-BE49-F238E27FC236}">
                <a16:creationId xmlns:a16="http://schemas.microsoft.com/office/drawing/2014/main" id="{E32797F5-6B8A-B94A-A8CE-0679C09507BF}"/>
              </a:ext>
            </a:extLst>
          </p:cNvPr>
          <p:cNvSpPr>
            <a:spLocks noGrp="1"/>
          </p:cNvSpPr>
          <p:nvPr>
            <p:ph type="body" sz="quarter" idx="10"/>
          </p:nvPr>
        </p:nvSpPr>
        <p:spPr>
          <a:xfrm>
            <a:off x="515937" y="545278"/>
            <a:ext cx="9981850" cy="604894"/>
          </a:xfrm>
        </p:spPr>
        <p:txBody>
          <a:bodyPr lIns="0">
            <a:noAutofit/>
          </a:bodyPr>
          <a:lstStyle>
            <a:lvl1pPr marL="0" indent="0">
              <a:buNone/>
              <a:defRPr sz="3600" b="1" i="0">
                <a:solidFill>
                  <a:srgbClr val="002E55"/>
                </a:solidFill>
                <a:latin typeface="+mn-lt"/>
              </a:defRPr>
            </a:lvl1pPr>
          </a:lstStyle>
          <a:p>
            <a:pPr lvl="0"/>
            <a:r>
              <a:rPr lang="en-GB"/>
              <a:t>Click to edit Master text styles</a:t>
            </a:r>
            <a:endParaRPr lang="en-US"/>
          </a:p>
        </p:txBody>
      </p:sp>
      <p:pic>
        <p:nvPicPr>
          <p:cNvPr id="3" name="Picture 5">
            <a:extLst>
              <a:ext uri="{FF2B5EF4-FFF2-40B4-BE49-F238E27FC236}">
                <a16:creationId xmlns:a16="http://schemas.microsoft.com/office/drawing/2014/main" id="{1B983B15-4D63-FB2E-27EC-B758310537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98267" y="448016"/>
            <a:ext cx="1064419" cy="762354"/>
          </a:xfrm>
          <a:prstGeom prst="rect">
            <a:avLst/>
          </a:prstGeom>
        </p:spPr>
      </p:pic>
    </p:spTree>
    <p:extLst>
      <p:ext uri="{BB962C8B-B14F-4D97-AF65-F5344CB8AC3E}">
        <p14:creationId xmlns:p14="http://schemas.microsoft.com/office/powerpoint/2010/main" val="35797514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613730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1B1C4-BB32-D1A5-7BF0-43B8B8499DBA}"/>
              </a:ext>
            </a:extLst>
          </p:cNvPr>
          <p:cNvSpPr>
            <a:spLocks noGrp="1"/>
          </p:cNvSpPr>
          <p:nvPr>
            <p:ph type="title" hasCustomPrompt="1"/>
          </p:nvPr>
        </p:nvSpPr>
        <p:spPr>
          <a:xfrm>
            <a:off x="-1" y="574469"/>
            <a:ext cx="4860099" cy="947540"/>
          </a:xfrm>
        </p:spPr>
        <p:txBody>
          <a:bodyPr/>
          <a:lstStyle>
            <a:lvl1pPr>
              <a:defRPr>
                <a:latin typeface="Meta Offc Pro" panose="020B0504030101020102" pitchFamily="34" charset="0"/>
              </a:defRPr>
            </a:lvl1pPr>
          </a:lstStyle>
          <a:p>
            <a:r>
              <a:rPr lang="en-US"/>
              <a:t>Click to edit title</a:t>
            </a:r>
            <a:endParaRPr lang="en-GB"/>
          </a:p>
        </p:txBody>
      </p:sp>
      <p:sp>
        <p:nvSpPr>
          <p:cNvPr id="3" name="Content Placeholder 2">
            <a:extLst>
              <a:ext uri="{FF2B5EF4-FFF2-40B4-BE49-F238E27FC236}">
                <a16:creationId xmlns:a16="http://schemas.microsoft.com/office/drawing/2014/main" id="{2FE51E93-08D4-4778-86FD-60D589874109}"/>
              </a:ext>
            </a:extLst>
          </p:cNvPr>
          <p:cNvSpPr>
            <a:spLocks noGrp="1"/>
          </p:cNvSpPr>
          <p:nvPr>
            <p:ph sz="half" idx="1"/>
          </p:nvPr>
        </p:nvSpPr>
        <p:spPr>
          <a:xfrm>
            <a:off x="412314" y="1809924"/>
            <a:ext cx="534548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20734A-628F-AC18-B4FB-FE5A94631D9A}"/>
              </a:ext>
            </a:extLst>
          </p:cNvPr>
          <p:cNvSpPr>
            <a:spLocks noGrp="1"/>
          </p:cNvSpPr>
          <p:nvPr>
            <p:ph sz="half" idx="2"/>
          </p:nvPr>
        </p:nvSpPr>
        <p:spPr>
          <a:xfrm>
            <a:off x="6096000" y="1809924"/>
            <a:ext cx="534548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897080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629104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886995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772394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4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253471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2911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MSC Text slide white - single text box">
    <p:bg>
      <p:bgPr>
        <a:solidFill>
          <a:schemeClr val="bg1"/>
        </a:solidFill>
        <a:effectLst/>
      </p:bgPr>
    </p:bg>
    <p:spTree>
      <p:nvGrpSpPr>
        <p:cNvPr id="1" name=""/>
        <p:cNvGrpSpPr/>
        <p:nvPr/>
      </p:nvGrpSpPr>
      <p:grpSpPr>
        <a:xfrm>
          <a:off x="0" y="0"/>
          <a:ext cx="0" cy="0"/>
          <a:chOff x="0" y="0"/>
          <a:chExt cx="0" cy="0"/>
        </a:xfrm>
      </p:grpSpPr>
      <p:sp>
        <p:nvSpPr>
          <p:cNvPr id="19" name="Content Placeholder 7"/>
          <p:cNvSpPr>
            <a:spLocks noGrp="1"/>
          </p:cNvSpPr>
          <p:nvPr>
            <p:ph sz="quarter" idx="13" hasCustomPrompt="1"/>
          </p:nvPr>
        </p:nvSpPr>
        <p:spPr>
          <a:xfrm>
            <a:off x="376313" y="1514475"/>
            <a:ext cx="10856128" cy="4950883"/>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4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0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1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3" name="Picture 2" descr="A picture containing drawing&#10;&#10;Description automatically generated">
            <a:extLst>
              <a:ext uri="{FF2B5EF4-FFF2-40B4-BE49-F238E27FC236}">
                <a16:creationId xmlns:a16="http://schemas.microsoft.com/office/drawing/2014/main" id="{4BD5614E-0719-4883-AADB-202BD3CAA5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452638"/>
            <a:ext cx="1064419" cy="762267"/>
          </a:xfrm>
          <a:prstGeom prst="rect">
            <a:avLst/>
          </a:prstGeom>
        </p:spPr>
      </p:pic>
    </p:spTree>
    <p:extLst>
      <p:ext uri="{BB962C8B-B14F-4D97-AF65-F5344CB8AC3E}">
        <p14:creationId xmlns:p14="http://schemas.microsoft.com/office/powerpoint/2010/main" val="13118107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F5EC86-34D7-460A-96FE-159FCBCE63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solidFill>
            <a:srgbClr val="013163">
              <a:alpha val="83922"/>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p:nvPr>
        </p:nvSpPr>
        <p:spPr>
          <a:xfrm>
            <a:off x="830317" y="1744130"/>
            <a:ext cx="10402124" cy="4530546"/>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97020716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84547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1B1C4-BB32-D1A5-7BF0-43B8B8499DBA}"/>
              </a:ext>
            </a:extLst>
          </p:cNvPr>
          <p:cNvSpPr>
            <a:spLocks noGrp="1"/>
          </p:cNvSpPr>
          <p:nvPr>
            <p:ph type="title" hasCustomPrompt="1"/>
          </p:nvPr>
        </p:nvSpPr>
        <p:spPr>
          <a:xfrm>
            <a:off x="-1" y="574469"/>
            <a:ext cx="4860099" cy="947540"/>
          </a:xfrm>
        </p:spPr>
        <p:txBody>
          <a:bodyPr/>
          <a:lstStyle>
            <a:lvl1pPr>
              <a:defRPr>
                <a:latin typeface="Meta Offc Pro" panose="020B0504030101020102" pitchFamily="34" charset="0"/>
              </a:defRPr>
            </a:lvl1pPr>
          </a:lstStyle>
          <a:p>
            <a:r>
              <a:rPr lang="en-US"/>
              <a:t>Click to edit title</a:t>
            </a:r>
            <a:endParaRPr lang="en-GB"/>
          </a:p>
        </p:txBody>
      </p:sp>
      <p:sp>
        <p:nvSpPr>
          <p:cNvPr id="3" name="Content Placeholder 2">
            <a:extLst>
              <a:ext uri="{FF2B5EF4-FFF2-40B4-BE49-F238E27FC236}">
                <a16:creationId xmlns:a16="http://schemas.microsoft.com/office/drawing/2014/main" id="{2FE51E93-08D4-4778-86FD-60D589874109}"/>
              </a:ext>
            </a:extLst>
          </p:cNvPr>
          <p:cNvSpPr>
            <a:spLocks noGrp="1"/>
          </p:cNvSpPr>
          <p:nvPr>
            <p:ph sz="half" idx="1"/>
          </p:nvPr>
        </p:nvSpPr>
        <p:spPr>
          <a:xfrm>
            <a:off x="412314" y="1809924"/>
            <a:ext cx="534548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20734A-628F-AC18-B4FB-FE5A94631D9A}"/>
              </a:ext>
            </a:extLst>
          </p:cNvPr>
          <p:cNvSpPr>
            <a:spLocks noGrp="1"/>
          </p:cNvSpPr>
          <p:nvPr>
            <p:ph sz="half" idx="2"/>
          </p:nvPr>
        </p:nvSpPr>
        <p:spPr>
          <a:xfrm>
            <a:off x="6096000" y="1809924"/>
            <a:ext cx="534548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933055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088523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269852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257569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5764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MSC Text slide white - single text box">
    <p:bg>
      <p:bgPr>
        <a:solidFill>
          <a:schemeClr val="bg1"/>
        </a:solidFill>
        <a:effectLst/>
      </p:bgPr>
    </p:bg>
    <p:spTree>
      <p:nvGrpSpPr>
        <p:cNvPr id="1" name=""/>
        <p:cNvGrpSpPr/>
        <p:nvPr/>
      </p:nvGrpSpPr>
      <p:grpSpPr>
        <a:xfrm>
          <a:off x="0" y="0"/>
          <a:ext cx="0" cy="0"/>
          <a:chOff x="0" y="0"/>
          <a:chExt cx="0" cy="0"/>
        </a:xfrm>
      </p:grpSpPr>
      <p:sp>
        <p:nvSpPr>
          <p:cNvPr id="19" name="Content Placeholder 7"/>
          <p:cNvSpPr>
            <a:spLocks noGrp="1"/>
          </p:cNvSpPr>
          <p:nvPr>
            <p:ph sz="quarter" idx="13" hasCustomPrompt="1"/>
          </p:nvPr>
        </p:nvSpPr>
        <p:spPr>
          <a:xfrm>
            <a:off x="376313" y="1514475"/>
            <a:ext cx="10856128" cy="4950883"/>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4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0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1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3" name="Picture 2" descr="A picture containing drawing&#10;&#10;Description automatically generated">
            <a:extLst>
              <a:ext uri="{FF2B5EF4-FFF2-40B4-BE49-F238E27FC236}">
                <a16:creationId xmlns:a16="http://schemas.microsoft.com/office/drawing/2014/main" id="{4BD5614E-0719-4883-AADB-202BD3CAA5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452638"/>
            <a:ext cx="1064419" cy="762267"/>
          </a:xfrm>
          <a:prstGeom prst="rect">
            <a:avLst/>
          </a:prstGeom>
        </p:spPr>
      </p:pic>
    </p:spTree>
    <p:extLst>
      <p:ext uri="{BB962C8B-B14F-4D97-AF65-F5344CB8AC3E}">
        <p14:creationId xmlns:p14="http://schemas.microsoft.com/office/powerpoint/2010/main" val="328585625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586136-9920-4A74-AC1F-885122C21126}"/>
              </a:ext>
            </a:extLst>
          </p:cNvPr>
          <p:cNvSpPr/>
          <p:nvPr userDrawn="1"/>
        </p:nvSpPr>
        <p:spPr>
          <a:xfrm>
            <a:off x="818699" y="659608"/>
            <a:ext cx="10553240" cy="5533645"/>
          </a:xfrm>
          <a:prstGeom prst="rect">
            <a:avLst/>
          </a:prstGeom>
          <a:solidFill>
            <a:srgbClr val="203864">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88BFAC1-FFFC-461B-85BF-46410970B0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63089" y="1367710"/>
            <a:ext cx="1443246" cy="1443246"/>
          </a:xfrm>
          <a:prstGeom prst="rect">
            <a:avLst/>
          </a:prstGeom>
        </p:spPr>
      </p:pic>
      <p:sp>
        <p:nvSpPr>
          <p:cNvPr id="10" name="Oval 9">
            <a:extLst>
              <a:ext uri="{FF2B5EF4-FFF2-40B4-BE49-F238E27FC236}">
                <a16:creationId xmlns:a16="http://schemas.microsoft.com/office/drawing/2014/main" id="{423F619C-7131-4CB9-8D45-D52B9818A3AF}"/>
              </a:ext>
            </a:extLst>
          </p:cNvPr>
          <p:cNvSpPr/>
          <p:nvPr/>
        </p:nvSpPr>
        <p:spPr>
          <a:xfrm rot="20327601">
            <a:off x="5320963" y="1623722"/>
            <a:ext cx="1526757" cy="93383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FED0ADB3-AC3D-4190-B3CD-C971C0F33753}"/>
              </a:ext>
            </a:extLst>
          </p:cNvPr>
          <p:cNvSpPr>
            <a:spLocks noGrp="1"/>
          </p:cNvSpPr>
          <p:nvPr userDrawn="1">
            <p:ph type="title" hasCustomPrompt="1"/>
          </p:nvPr>
        </p:nvSpPr>
        <p:spPr>
          <a:xfrm>
            <a:off x="856339" y="3473133"/>
            <a:ext cx="10515600" cy="1325563"/>
          </a:xfr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14" name="Content Placeholder 9">
            <a:extLst>
              <a:ext uri="{FF2B5EF4-FFF2-40B4-BE49-F238E27FC236}">
                <a16:creationId xmlns:a16="http://schemas.microsoft.com/office/drawing/2014/main" id="{5C4066AC-40D6-4B48-8A16-C1B4620DF8BB}"/>
              </a:ext>
            </a:extLst>
          </p:cNvPr>
          <p:cNvSpPr>
            <a:spLocks noGrp="1"/>
          </p:cNvSpPr>
          <p:nvPr userDrawn="1">
            <p:ph sz="quarter" idx="12"/>
          </p:nvPr>
        </p:nvSpPr>
        <p:spPr>
          <a:xfrm>
            <a:off x="856340" y="4941976"/>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280213579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lour panel &amp; 2 char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B48DAF-5B36-43E0-8E86-59D0377ACE9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1"/>
            <a:ext cx="12192001" cy="6857999"/>
          </a:xfrm>
          <a:prstGeom prst="rect">
            <a:avLst/>
          </a:prstGeom>
        </p:spPr>
      </p:pic>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374175276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Colour panel &amp; 2 char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361BF4-DF38-4D69-AE2A-A1EE23929A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25022009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Text with sub head">
    <p:bg>
      <p:bgPr>
        <a:solidFill>
          <a:schemeClr val="bg1"/>
        </a:solidFill>
        <a:effectLst/>
      </p:bgPr>
    </p:bg>
    <p:spTree>
      <p:nvGrpSpPr>
        <p:cNvPr id="1" name=""/>
        <p:cNvGrpSpPr/>
        <p:nvPr/>
      </p:nvGrpSpPr>
      <p:grpSpPr>
        <a:xfrm>
          <a:off x="0" y="0"/>
          <a:ext cx="0" cy="0"/>
          <a:chOff x="0" y="0"/>
          <a:chExt cx="0" cy="0"/>
        </a:xfrm>
      </p:grpSpPr>
      <p:sp>
        <p:nvSpPr>
          <p:cNvPr id="19" name="Content Placeholder 7"/>
          <p:cNvSpPr>
            <a:spLocks noGrp="1"/>
          </p:cNvSpPr>
          <p:nvPr>
            <p:ph sz="quarter" idx="13"/>
          </p:nvPr>
        </p:nvSpPr>
        <p:spPr>
          <a:xfrm>
            <a:off x="376313" y="1514475"/>
            <a:ext cx="10856128" cy="4950883"/>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8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48549" cy="857140"/>
          </a:xfrm>
          <a:noFill/>
        </p:spPr>
        <p:txBody>
          <a:bodyPr wrap="none" lIns="360000" tIns="144000" rIns="360000" bIns="0" anchor="ctr">
            <a:spAutoFit/>
          </a:bodyPr>
          <a:lstStyle>
            <a:lvl1pPr algn="l">
              <a:defRPr sz="5000">
                <a:solidFill>
                  <a:srgbClr val="215895"/>
                </a:solidFill>
                <a:latin typeface="Local Brewery Five" panose="02000506000000020004" pitchFamily="50" charset="0"/>
              </a:defRPr>
            </a:lvl1pPr>
          </a:lstStyle>
          <a:p>
            <a:r>
              <a:rPr lang="en-US"/>
              <a:t>Click to edit title</a:t>
            </a:r>
            <a:endParaRPr lang="en-GB"/>
          </a:p>
        </p:txBody>
      </p:sp>
      <p:pic>
        <p:nvPicPr>
          <p:cNvPr id="10" name="Picture 9">
            <a:extLst>
              <a:ext uri="{FF2B5EF4-FFF2-40B4-BE49-F238E27FC236}">
                <a16:creationId xmlns:a16="http://schemas.microsoft.com/office/drawing/2014/main" id="{6209C39D-0949-41D2-9FC6-27839D4353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359264214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18_Blank">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9EE7BD-195B-45E8-A1A3-839E418DD6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15977092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Colour panel &amp; 2 charts">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05DAA">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defRPr>
            </a:lvl1pPr>
          </a:lstStyle>
          <a:p>
            <a:r>
              <a:rPr lang="en-GB"/>
              <a:t>Click to edit Master Section Break style</a:t>
            </a:r>
            <a:endParaRPr lang="en-US"/>
          </a:p>
        </p:txBody>
      </p:sp>
      <p:sp>
        <p:nvSpPr>
          <p:cNvPr id="7" name="Slide Number Placeholder 1"/>
          <p:cNvSpPr>
            <a:spLocks noGrp="1"/>
          </p:cNvSpPr>
          <p:nvPr>
            <p:ph type="sldNum" sz="quarter" idx="4"/>
          </p:nvPr>
        </p:nvSpPr>
        <p:spPr>
          <a:xfrm>
            <a:off x="11153416" y="6465358"/>
            <a:ext cx="903112" cy="365125"/>
          </a:xfrm>
          <a:prstGeom prst="rect">
            <a:avLst/>
          </a:prstGeom>
        </p:spPr>
        <p:txBody>
          <a:bodyPr vert="horz" lIns="91440" tIns="45720" rIns="91440" bIns="45720" rtlCol="0" anchor="ctr"/>
          <a:lstStyle>
            <a:lvl1pPr algn="r">
              <a:defRPr sz="1050">
                <a:solidFill>
                  <a:schemeClr val="bg2"/>
                </a:solidFill>
              </a:defRPr>
            </a:lvl1pPr>
          </a:lstStyle>
          <a:p>
            <a:fld id="{DCF3EA18-ED86-8245-8BBF-AF158A42CC4A}" type="slidenum">
              <a:rPr lang="en-US" smtClean="0"/>
              <a:pPr/>
              <a:t>‹#›</a:t>
            </a:fld>
            <a:endParaRPr lang="en-US"/>
          </a:p>
        </p:txBody>
      </p:sp>
      <p:sp>
        <p:nvSpPr>
          <p:cNvPr id="3" name="Chart Placeholder 2"/>
          <p:cNvSpPr>
            <a:spLocks noGrp="1"/>
          </p:cNvSpPr>
          <p:nvPr>
            <p:ph type="chart" sz="quarter" idx="10"/>
          </p:nvPr>
        </p:nvSpPr>
        <p:spPr>
          <a:xfrm>
            <a:off x="6478588" y="233464"/>
            <a:ext cx="5369701" cy="3195536"/>
          </a:xfrm>
          <a:prstGeom prst="rect">
            <a:avLst/>
          </a:prstGeom>
        </p:spPr>
        <p:txBody>
          <a:bodyPr/>
          <a:lstStyle/>
          <a:p>
            <a:endParaRPr lang="en-GB"/>
          </a:p>
        </p:txBody>
      </p:sp>
      <p:sp>
        <p:nvSpPr>
          <p:cNvPr id="8" name="Chart Placeholder 2"/>
          <p:cNvSpPr>
            <a:spLocks noGrp="1"/>
          </p:cNvSpPr>
          <p:nvPr>
            <p:ph type="chart" sz="quarter" idx="11"/>
          </p:nvPr>
        </p:nvSpPr>
        <p:spPr>
          <a:xfrm>
            <a:off x="6494950" y="3501008"/>
            <a:ext cx="5353339" cy="3195536"/>
          </a:xfrm>
          <a:prstGeom prst="rect">
            <a:avLst/>
          </a:prstGeom>
        </p:spPr>
        <p:txBody>
          <a:bodyPr/>
          <a:lstStyle/>
          <a:p>
            <a:endParaRPr lang="en-GB"/>
          </a:p>
        </p:txBody>
      </p:sp>
    </p:spTree>
    <p:extLst>
      <p:ext uri="{BB962C8B-B14F-4D97-AF65-F5344CB8AC3E}">
        <p14:creationId xmlns:p14="http://schemas.microsoft.com/office/powerpoint/2010/main" val="3187463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71C57-F0B4-4C40-9F80-1E7A65E5A3F6}"/>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pic>
        <p:nvPicPr>
          <p:cNvPr id="4" name="Picture 3">
            <a:extLst>
              <a:ext uri="{FF2B5EF4-FFF2-40B4-BE49-F238E27FC236}">
                <a16:creationId xmlns:a16="http://schemas.microsoft.com/office/drawing/2014/main" id="{DB36D84A-1989-CF4E-BE91-45D5EABBE8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40000"/>
          </a:xfrm>
          <a:prstGeom prst="rect">
            <a:avLst/>
          </a:prstGeom>
        </p:spPr>
      </p:pic>
    </p:spTree>
    <p:extLst>
      <p:ext uri="{BB962C8B-B14F-4D97-AF65-F5344CB8AC3E}">
        <p14:creationId xmlns:p14="http://schemas.microsoft.com/office/powerpoint/2010/main" val="254784290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8" name="Rectangle 7"/>
          <p:cNvSpPr/>
          <p:nvPr userDrawn="1"/>
        </p:nvSpPr>
        <p:spPr>
          <a:xfrm>
            <a:off x="0" y="0"/>
            <a:ext cx="12192000"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6" name="Title 1"/>
          <p:cNvSpPr>
            <a:spLocks noGrp="1"/>
          </p:cNvSpPr>
          <p:nvPr>
            <p:ph type="title"/>
          </p:nvPr>
        </p:nvSpPr>
        <p:spPr>
          <a:xfrm>
            <a:off x="376314" y="280145"/>
            <a:ext cx="9805535" cy="430887"/>
          </a:xfrm>
          <a:prstGeom prst="rect">
            <a:avLst/>
          </a:prstGeom>
        </p:spPr>
        <p:txBody>
          <a:bodyPr lIns="0" tIns="0" rIns="0" bIns="0" anchor="t" anchorCtr="0">
            <a:noAutofit/>
          </a:bodyPr>
          <a:lstStyle>
            <a:lvl1pPr algn="l">
              <a:defRPr sz="3000" b="1">
                <a:solidFill>
                  <a:srgbClr val="FFFFFF"/>
                </a:solidFill>
                <a:latin typeface="+mj-lt"/>
                <a:cs typeface="Calibri" pitchFamily="34" charset="0"/>
              </a:defRPr>
            </a:lvl1pPr>
          </a:lstStyle>
          <a:p>
            <a:r>
              <a:rPr lang="en-US"/>
              <a:t>Click to edit Master title style</a:t>
            </a:r>
          </a:p>
        </p:txBody>
      </p:sp>
      <p:sp>
        <p:nvSpPr>
          <p:cNvPr id="11" name="Slide Number Placeholder 1"/>
          <p:cNvSpPr>
            <a:spLocks noGrp="1"/>
          </p:cNvSpPr>
          <p:nvPr>
            <p:ph type="sldNum" sz="quarter" idx="4"/>
          </p:nvPr>
        </p:nvSpPr>
        <p:spPr>
          <a:xfrm>
            <a:off x="11153416" y="6465358"/>
            <a:ext cx="903112" cy="365125"/>
          </a:xfrm>
          <a:prstGeom prst="rect">
            <a:avLst/>
          </a:prstGeom>
        </p:spPr>
        <p:txBody>
          <a:bodyPr vert="horz" lIns="91440" tIns="45720" rIns="91440" bIns="45720" rtlCol="0" anchor="ctr"/>
          <a:lstStyle>
            <a:lvl1pPr algn="r">
              <a:defRPr sz="1050">
                <a:solidFill>
                  <a:schemeClr val="tx2"/>
                </a:solidFill>
              </a:defRPr>
            </a:lvl1pPr>
          </a:lstStyle>
          <a:p>
            <a:fld id="{DCF3EA18-ED86-8245-8BBF-AF158A42CC4A}" type="slidenum">
              <a:rPr lang="en-US" smtClean="0"/>
              <a:pPr/>
              <a:t>‹#›</a:t>
            </a:fld>
            <a:endParaRPr lang="en-US"/>
          </a:p>
        </p:txBody>
      </p:sp>
      <p:sp>
        <p:nvSpPr>
          <p:cNvPr id="10" name="Content Placeholder 7"/>
          <p:cNvSpPr>
            <a:spLocks noGrp="1"/>
          </p:cNvSpPr>
          <p:nvPr>
            <p:ph sz="quarter" idx="13"/>
          </p:nvPr>
        </p:nvSpPr>
        <p:spPr>
          <a:xfrm>
            <a:off x="376313" y="1744130"/>
            <a:ext cx="10856128" cy="4721228"/>
          </a:xfrm>
          <a:prstGeom prst="rect">
            <a:avLst/>
          </a:prstGeom>
        </p:spPr>
        <p:txBody>
          <a:bodyPr lIns="0" tIns="0" rIns="0" bIns="0"/>
          <a:lstStyle>
            <a:lvl1pPr marL="0" indent="0">
              <a:spcBef>
                <a:spcPts val="1200"/>
              </a:spcBef>
              <a:buNone/>
              <a:defRPr sz="2000" b="1">
                <a:solidFill>
                  <a:schemeClr val="tx1"/>
                </a:solidFill>
              </a:defRPr>
            </a:lvl1pPr>
            <a:lvl2pPr marL="0" indent="0">
              <a:spcBef>
                <a:spcPts val="1200"/>
              </a:spcBef>
              <a:buNone/>
              <a:defRPr sz="2000">
                <a:solidFill>
                  <a:schemeClr val="tx1"/>
                </a:solidFill>
              </a:defRPr>
            </a:lvl2pPr>
            <a:lvl3pPr marL="187200" indent="-187200">
              <a:spcBef>
                <a:spcPts val="1200"/>
              </a:spcBef>
              <a:buClr>
                <a:schemeClr val="tx2"/>
              </a:buClr>
              <a:defRPr sz="2000">
                <a:solidFill>
                  <a:schemeClr val="tx1"/>
                </a:solidFill>
              </a:defRPr>
            </a:lvl3pPr>
            <a:lvl4pPr marL="360000" indent="-180000">
              <a:spcBef>
                <a:spcPts val="1200"/>
              </a:spcBef>
              <a:buClr>
                <a:schemeClr val="tx2"/>
              </a:buClr>
              <a:buFont typeface="Arial"/>
              <a:buChar char="•"/>
              <a:defRPr sz="2000">
                <a:solidFill>
                  <a:schemeClr val="tx1"/>
                </a:solidFill>
              </a:defRPr>
            </a:lvl4pPr>
            <a:lvl5pPr marL="540000" indent="-182880">
              <a:spcBef>
                <a:spcPts val="1200"/>
              </a:spcBef>
              <a:buClr>
                <a:schemeClr val="tx2"/>
              </a:buClr>
              <a:buFont typeface="Arial"/>
              <a:buChar char="•"/>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9"/>
          <p:cNvSpPr>
            <a:spLocks noGrp="1"/>
          </p:cNvSpPr>
          <p:nvPr>
            <p:ph sz="quarter" idx="12"/>
          </p:nvPr>
        </p:nvSpPr>
        <p:spPr>
          <a:xfrm>
            <a:off x="376314" y="1227665"/>
            <a:ext cx="10856127" cy="369332"/>
          </a:xfrm>
          <a:prstGeom prst="rect">
            <a:avLst/>
          </a:prstGeom>
        </p:spPr>
        <p:txBody>
          <a:bodyPr vert="horz" lIns="0" tIns="0" rIns="0" bIns="0" anchor="t" anchorCtr="0"/>
          <a:lstStyle>
            <a:lvl1pPr marL="0" indent="0">
              <a:spcBef>
                <a:spcPts val="0"/>
              </a:spcBef>
              <a:buNone/>
              <a:defRPr sz="2400" b="1">
                <a:solidFill>
                  <a:srgbClr val="144894"/>
                </a:solidFill>
              </a:defRPr>
            </a:lvl1pPr>
            <a:lvl2pPr>
              <a:buNone/>
              <a:defRPr/>
            </a:lvl2pPr>
            <a:lvl3pPr>
              <a:buNone/>
              <a:defRPr/>
            </a:lvl3pPr>
            <a:lvl4pPr>
              <a:buNone/>
              <a:defRPr/>
            </a:lvl4pPr>
            <a:lvl5pPr>
              <a:buNone/>
              <a:defRPr/>
            </a:lvl5pPr>
          </a:lstStyle>
          <a:p>
            <a:pPr lvl="0"/>
            <a:r>
              <a:rPr lang="en-US"/>
              <a:t>Click to edit Master text styles</a:t>
            </a:r>
          </a:p>
        </p:txBody>
      </p:sp>
      <p:pic>
        <p:nvPicPr>
          <p:cNvPr id="9" name="Picture 8">
            <a:extLst>
              <a:ext uri="{FF2B5EF4-FFF2-40B4-BE49-F238E27FC236}">
                <a16:creationId xmlns:a16="http://schemas.microsoft.com/office/drawing/2014/main" id="{F19F8A15-BCCD-430D-ABA4-42A2E0852F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15060" y="242831"/>
            <a:ext cx="843359" cy="604894"/>
          </a:xfrm>
          <a:prstGeom prst="rect">
            <a:avLst/>
          </a:prstGeom>
        </p:spPr>
      </p:pic>
    </p:spTree>
    <p:extLst>
      <p:ext uri="{BB962C8B-B14F-4D97-AF65-F5344CB8AC3E}">
        <p14:creationId xmlns:p14="http://schemas.microsoft.com/office/powerpoint/2010/main" val="26891937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ext slide dark - single text box">
    <p:bg>
      <p:bgPr>
        <a:solidFill>
          <a:srgbClr val="013163"/>
        </a:solidFill>
        <a:effectLst/>
      </p:bgPr>
    </p:bg>
    <p:spTree>
      <p:nvGrpSpPr>
        <p:cNvPr id="1" name=""/>
        <p:cNvGrpSpPr/>
        <p:nvPr/>
      </p:nvGrpSpPr>
      <p:grpSpPr>
        <a:xfrm>
          <a:off x="0" y="0"/>
          <a:ext cx="0" cy="0"/>
          <a:chOff x="0" y="0"/>
          <a:chExt cx="0" cy="0"/>
        </a:xfrm>
      </p:grpSpPr>
      <p:sp>
        <p:nvSpPr>
          <p:cNvPr id="19" name="Content Placeholder 7"/>
          <p:cNvSpPr>
            <a:spLocks noGrp="1"/>
          </p:cNvSpPr>
          <p:nvPr>
            <p:ph sz="quarter" idx="13" hasCustomPrompt="1"/>
          </p:nvPr>
        </p:nvSpPr>
        <p:spPr>
          <a:xfrm>
            <a:off x="376313" y="1514475"/>
            <a:ext cx="10856128" cy="4950883"/>
          </a:xfrm>
          <a:prstGeom prst="rect">
            <a:avLst/>
          </a:prstGeom>
        </p:spPr>
        <p:txBody>
          <a:bodyPr lIns="0" tIns="0" rIns="0" bIns="0">
            <a:noAutofit/>
          </a:bodyPr>
          <a:lstStyle>
            <a:lvl1pPr marL="0" indent="0">
              <a:spcBef>
                <a:spcPts val="1200"/>
              </a:spcBef>
              <a:buNone/>
              <a:defRPr lang="en-GB" sz="3600" b="1"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chemeClr val="bg1"/>
                </a:solidFill>
                <a:latin typeface="Meta Offc Pro" panose="020B0504030101020102" pitchFamily="34" charset="0"/>
              </a:defRPr>
            </a:lvl2pPr>
            <a:lvl3pPr marL="187200" indent="-187200">
              <a:spcBef>
                <a:spcPts val="1200"/>
              </a:spcBef>
              <a:buClr>
                <a:schemeClr val="tx2"/>
              </a:buClr>
              <a:defRPr sz="2400">
                <a:solidFill>
                  <a:schemeClr val="bg1"/>
                </a:solidFill>
                <a:latin typeface="Meta Offc Pro" panose="020B0504030101020102" pitchFamily="34" charset="0"/>
              </a:defRPr>
            </a:lvl3pPr>
            <a:lvl4pPr marL="360000" indent="-180000">
              <a:spcBef>
                <a:spcPts val="1200"/>
              </a:spcBef>
              <a:buClr>
                <a:schemeClr val="tx2"/>
              </a:buClr>
              <a:buFont typeface="Arial"/>
              <a:buChar char="•"/>
              <a:defRPr sz="2000">
                <a:solidFill>
                  <a:schemeClr val="bg1"/>
                </a:solidFill>
                <a:latin typeface="Meta Offc Pro" panose="020B0504030101020102" pitchFamily="34" charset="0"/>
              </a:defRPr>
            </a:lvl4pPr>
            <a:lvl5pPr marL="540000" indent="-182880">
              <a:spcBef>
                <a:spcPts val="1200"/>
              </a:spcBef>
              <a:buClr>
                <a:schemeClr val="tx2"/>
              </a:buClr>
              <a:buFont typeface="Arial"/>
              <a:buChar char="•"/>
              <a:defRPr sz="1800">
                <a:solidFill>
                  <a:schemeClr val="bg1"/>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84901" cy="857140"/>
          </a:xfrm>
          <a:prstGeom prst="rect">
            <a:avLst/>
          </a:prstGeo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10" name="Picture 9">
            <a:extLst>
              <a:ext uri="{FF2B5EF4-FFF2-40B4-BE49-F238E27FC236}">
                <a16:creationId xmlns:a16="http://schemas.microsoft.com/office/drawing/2014/main" id="{6209C39D-0949-41D2-9FC6-27839D4353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6B134625-0A4C-4648-9AB4-810F42DEC7F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702196" y="306977"/>
            <a:ext cx="1064418" cy="762266"/>
          </a:xfrm>
          <a:prstGeom prst="rect">
            <a:avLst/>
          </a:prstGeom>
        </p:spPr>
      </p:pic>
    </p:spTree>
    <p:extLst>
      <p:ext uri="{BB962C8B-B14F-4D97-AF65-F5344CB8AC3E}">
        <p14:creationId xmlns:p14="http://schemas.microsoft.com/office/powerpoint/2010/main" val="26252237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535890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1B1C4-BB32-D1A5-7BF0-43B8B8499DBA}"/>
              </a:ext>
            </a:extLst>
          </p:cNvPr>
          <p:cNvSpPr>
            <a:spLocks noGrp="1"/>
          </p:cNvSpPr>
          <p:nvPr>
            <p:ph type="title" hasCustomPrompt="1"/>
          </p:nvPr>
        </p:nvSpPr>
        <p:spPr>
          <a:xfrm>
            <a:off x="-1" y="574469"/>
            <a:ext cx="4860099" cy="947540"/>
          </a:xfrm>
        </p:spPr>
        <p:txBody>
          <a:bodyPr/>
          <a:lstStyle>
            <a:lvl1pPr>
              <a:defRPr>
                <a:latin typeface="Meta Offc Pro" panose="020B0504030101020102" pitchFamily="34" charset="0"/>
              </a:defRPr>
            </a:lvl1pPr>
          </a:lstStyle>
          <a:p>
            <a:r>
              <a:rPr lang="en-US"/>
              <a:t>Click to edit title</a:t>
            </a:r>
            <a:endParaRPr lang="en-GB"/>
          </a:p>
        </p:txBody>
      </p:sp>
      <p:sp>
        <p:nvSpPr>
          <p:cNvPr id="3" name="Content Placeholder 2">
            <a:extLst>
              <a:ext uri="{FF2B5EF4-FFF2-40B4-BE49-F238E27FC236}">
                <a16:creationId xmlns:a16="http://schemas.microsoft.com/office/drawing/2014/main" id="{2FE51E93-08D4-4778-86FD-60D589874109}"/>
              </a:ext>
            </a:extLst>
          </p:cNvPr>
          <p:cNvSpPr>
            <a:spLocks noGrp="1"/>
          </p:cNvSpPr>
          <p:nvPr>
            <p:ph sz="half" idx="1"/>
          </p:nvPr>
        </p:nvSpPr>
        <p:spPr>
          <a:xfrm>
            <a:off x="412314" y="1809924"/>
            <a:ext cx="534548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20734A-628F-AC18-B4FB-FE5A94631D9A}"/>
              </a:ext>
            </a:extLst>
          </p:cNvPr>
          <p:cNvSpPr>
            <a:spLocks noGrp="1"/>
          </p:cNvSpPr>
          <p:nvPr>
            <p:ph sz="half" idx="2"/>
          </p:nvPr>
        </p:nvSpPr>
        <p:spPr>
          <a:xfrm>
            <a:off x="6096000" y="1809924"/>
            <a:ext cx="534548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8409495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5655138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5052428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702351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069923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F65FF7F-1C66-3F4A-B8CE-AB994DAAC6F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3379"/>
          <a:stretch/>
        </p:blipFill>
        <p:spPr>
          <a:xfrm>
            <a:off x="-1" y="0"/>
            <a:ext cx="12192000" cy="8460000"/>
          </a:xfrm>
          <a:prstGeom prst="rect">
            <a:avLst/>
          </a:prstGeom>
        </p:spPr>
      </p:pic>
      <p:sp>
        <p:nvSpPr>
          <p:cNvPr id="8" name="Rectangle 7">
            <a:extLst>
              <a:ext uri="{FF2B5EF4-FFF2-40B4-BE49-F238E27FC236}">
                <a16:creationId xmlns:a16="http://schemas.microsoft.com/office/drawing/2014/main" id="{7D64AFC5-520A-1A47-9791-8508D41C08C0}"/>
              </a:ext>
            </a:extLst>
          </p:cNvPr>
          <p:cNvSpPr/>
          <p:nvPr/>
        </p:nvSpPr>
        <p:spPr>
          <a:xfrm>
            <a:off x="819380" y="662177"/>
            <a:ext cx="10553240" cy="5533645"/>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E725A310-62EE-8743-8EE6-21E57AC1CE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74304" y="1103113"/>
            <a:ext cx="1443391" cy="1038874"/>
          </a:xfrm>
          <a:prstGeom prst="rect">
            <a:avLst/>
          </a:prstGeom>
        </p:spPr>
      </p:pic>
    </p:spTree>
    <p:extLst>
      <p:ext uri="{BB962C8B-B14F-4D97-AF65-F5344CB8AC3E}">
        <p14:creationId xmlns:p14="http://schemas.microsoft.com/office/powerpoint/2010/main" val="127596512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379D50-8ADC-5143-AB59-2CA15DF443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220029" cy="6912000"/>
          </a:xfrm>
          <a:prstGeom prst="rect">
            <a:avLst/>
          </a:prstGeom>
        </p:spPr>
      </p:pic>
      <p:sp>
        <p:nvSpPr>
          <p:cNvPr id="8" name="Rectangle 7">
            <a:extLst>
              <a:ext uri="{FF2B5EF4-FFF2-40B4-BE49-F238E27FC236}">
                <a16:creationId xmlns:a16="http://schemas.microsoft.com/office/drawing/2014/main" id="{7D64AFC5-520A-1A47-9791-8508D41C08C0}"/>
              </a:ext>
            </a:extLst>
          </p:cNvPr>
          <p:cNvSpPr/>
          <p:nvPr/>
        </p:nvSpPr>
        <p:spPr>
          <a:xfrm>
            <a:off x="819380" y="662177"/>
            <a:ext cx="10553240" cy="5533645"/>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E725A310-62EE-8743-8EE6-21E57AC1CE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74304" y="1103113"/>
            <a:ext cx="1443391" cy="1038874"/>
          </a:xfrm>
          <a:prstGeom prst="rect">
            <a:avLst/>
          </a:prstGeom>
        </p:spPr>
      </p:pic>
    </p:spTree>
    <p:extLst>
      <p:ext uri="{BB962C8B-B14F-4D97-AF65-F5344CB8AC3E}">
        <p14:creationId xmlns:p14="http://schemas.microsoft.com/office/powerpoint/2010/main" val="404451106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6" name="Picture Placeholder 14" descr="A picture containing wave&#10;&#10;Description automatically generated">
            <a:extLst>
              <a:ext uri="{FF2B5EF4-FFF2-40B4-BE49-F238E27FC236}">
                <a16:creationId xmlns:a16="http://schemas.microsoft.com/office/drawing/2014/main" id="{EF2D8A9A-8993-8948-8D9B-C1D1832DFA6A}"/>
              </a:ext>
            </a:extLst>
          </p:cNvPr>
          <p:cNvPicPr>
            <a:picLocks noChangeAspect="1"/>
          </p:cNvPicPr>
          <p:nvPr/>
        </p:nvPicPr>
        <p:blipFill>
          <a:blip r:embed="rId2" cstate="email">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a:fillRect/>
          </a:stretch>
        </p:blipFill>
        <p:spPr>
          <a:xfrm rot="16200000">
            <a:off x="2667000" y="-2667000"/>
            <a:ext cx="6858000" cy="12192000"/>
          </a:xfrm>
          <a:prstGeom prst="rect">
            <a:avLst/>
          </a:prstGeom>
        </p:spPr>
      </p:pic>
      <p:sp>
        <p:nvSpPr>
          <p:cNvPr id="7" name="Rectangle 6">
            <a:extLst>
              <a:ext uri="{FF2B5EF4-FFF2-40B4-BE49-F238E27FC236}">
                <a16:creationId xmlns:a16="http://schemas.microsoft.com/office/drawing/2014/main" id="{161EC876-0D62-CF4C-B457-DA2F734D3DCC}"/>
              </a:ext>
            </a:extLst>
          </p:cNvPr>
          <p:cNvSpPr/>
          <p:nvPr/>
        </p:nvSpPr>
        <p:spPr>
          <a:xfrm>
            <a:off x="819380" y="1184673"/>
            <a:ext cx="10553240" cy="5011149"/>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B403DBFC-CCB9-4441-9A5B-9B3B30B5BF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51605" y="158403"/>
            <a:ext cx="1205796" cy="867866"/>
          </a:xfrm>
          <a:prstGeom prst="rect">
            <a:avLst/>
          </a:prstGeom>
        </p:spPr>
      </p:pic>
    </p:spTree>
    <p:extLst>
      <p:ext uri="{BB962C8B-B14F-4D97-AF65-F5344CB8AC3E}">
        <p14:creationId xmlns:p14="http://schemas.microsoft.com/office/powerpoint/2010/main" val="336654914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6" name="Picture Placeholder 14" descr="A picture containing wave&#10;&#10;Description automatically generated">
            <a:extLst>
              <a:ext uri="{FF2B5EF4-FFF2-40B4-BE49-F238E27FC236}">
                <a16:creationId xmlns:a16="http://schemas.microsoft.com/office/drawing/2014/main" id="{EF2D8A9A-8993-8948-8D9B-C1D1832DFA6A}"/>
              </a:ext>
            </a:extLst>
          </p:cNvPr>
          <p:cNvPicPr>
            <a:picLocks noChangeAspect="1"/>
          </p:cNvPicPr>
          <p:nvPr/>
        </p:nvPicPr>
        <p:blipFill>
          <a:blip r:embed="rId2" cstate="email">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a:fillRect/>
          </a:stretch>
        </p:blipFill>
        <p:spPr>
          <a:xfrm rot="16200000">
            <a:off x="2667000" y="-2667000"/>
            <a:ext cx="6858000" cy="12192000"/>
          </a:xfrm>
          <a:prstGeom prst="rect">
            <a:avLst/>
          </a:prstGeom>
        </p:spPr>
      </p:pic>
      <p:pic>
        <p:nvPicPr>
          <p:cNvPr id="8" name="Picture 7">
            <a:extLst>
              <a:ext uri="{FF2B5EF4-FFF2-40B4-BE49-F238E27FC236}">
                <a16:creationId xmlns:a16="http://schemas.microsoft.com/office/drawing/2014/main" id="{B403DBFC-CCB9-4441-9A5B-9B3B30B5BF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51605" y="158403"/>
            <a:ext cx="1205796" cy="867866"/>
          </a:xfrm>
          <a:prstGeom prst="rect">
            <a:avLst/>
          </a:prstGeom>
        </p:spPr>
      </p:pic>
    </p:spTree>
    <p:extLst>
      <p:ext uri="{BB962C8B-B14F-4D97-AF65-F5344CB8AC3E}">
        <p14:creationId xmlns:p14="http://schemas.microsoft.com/office/powerpoint/2010/main" val="306407044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2_Custom Layout">
    <p:bg>
      <p:bgPr>
        <a:blipFill>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00E518-361F-6548-8DF3-6AD929692551}"/>
              </a:ext>
            </a:extLst>
          </p:cNvPr>
          <p:cNvSpPr/>
          <p:nvPr/>
        </p:nvSpPr>
        <p:spPr>
          <a:xfrm>
            <a:off x="0" y="0"/>
            <a:ext cx="12192000" cy="6858000"/>
          </a:xfrm>
          <a:prstGeom prst="rect">
            <a:avLst/>
          </a:prstGeom>
          <a:solidFill>
            <a:srgbClr val="01316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B403DBFC-CCB9-4441-9A5B-9B3B30B5BFD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1605" y="158403"/>
            <a:ext cx="1205796" cy="867866"/>
          </a:xfrm>
          <a:prstGeom prst="rect">
            <a:avLst/>
          </a:prstGeom>
        </p:spPr>
      </p:pic>
      <p:sp>
        <p:nvSpPr>
          <p:cNvPr id="3" name="TextBox 2">
            <a:extLst>
              <a:ext uri="{FF2B5EF4-FFF2-40B4-BE49-F238E27FC236}">
                <a16:creationId xmlns:a16="http://schemas.microsoft.com/office/drawing/2014/main" id="{06DF53F4-E406-0F4C-B7A2-FC7D8B81F17D}"/>
              </a:ext>
            </a:extLst>
          </p:cNvPr>
          <p:cNvSpPr txBox="1"/>
          <p:nvPr/>
        </p:nvSpPr>
        <p:spPr>
          <a:xfrm>
            <a:off x="10086975" y="-685800"/>
            <a:ext cx="184731" cy="369332"/>
          </a:xfrm>
          <a:prstGeom prst="rect">
            <a:avLst/>
          </a:prstGeom>
          <a:noFill/>
        </p:spPr>
        <p:txBody>
          <a:bodyPr wrap="none" rtlCol="0">
            <a:spAutoFit/>
          </a:bodyPr>
          <a:lstStyle/>
          <a:p>
            <a:endParaRPr lang="en-GB"/>
          </a:p>
        </p:txBody>
      </p:sp>
    </p:spTree>
    <p:extLst>
      <p:ext uri="{BB962C8B-B14F-4D97-AF65-F5344CB8AC3E}">
        <p14:creationId xmlns:p14="http://schemas.microsoft.com/office/powerpoint/2010/main" val="16344775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1_MSC Text slide white - single text box">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533790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  Click to edit title</a:t>
            </a:r>
            <a:endParaRPr lang="en-GB"/>
          </a:p>
        </p:txBody>
      </p:sp>
      <p:pic>
        <p:nvPicPr>
          <p:cNvPr id="4" name="Picture 3">
            <a:extLst>
              <a:ext uri="{FF2B5EF4-FFF2-40B4-BE49-F238E27FC236}">
                <a16:creationId xmlns:a16="http://schemas.microsoft.com/office/drawing/2014/main" id="{EA89A5FB-F691-2343-A219-1C1F43151E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1605" y="158403"/>
            <a:ext cx="1205796" cy="867866"/>
          </a:xfrm>
          <a:prstGeom prst="rect">
            <a:avLst/>
          </a:prstGeom>
        </p:spPr>
      </p:pic>
    </p:spTree>
    <p:extLst>
      <p:ext uri="{BB962C8B-B14F-4D97-AF65-F5344CB8AC3E}">
        <p14:creationId xmlns:p14="http://schemas.microsoft.com/office/powerpoint/2010/main" val="364905910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586136-9920-4A74-AC1F-885122C21126}"/>
              </a:ext>
            </a:extLst>
          </p:cNvPr>
          <p:cNvSpPr/>
          <p:nvPr userDrawn="1"/>
        </p:nvSpPr>
        <p:spPr>
          <a:xfrm>
            <a:off x="818699" y="659608"/>
            <a:ext cx="10553240" cy="5533645"/>
          </a:xfrm>
          <a:prstGeom prst="rect">
            <a:avLst/>
          </a:prstGeom>
          <a:solidFill>
            <a:srgbClr val="203864">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88BFAC1-FFFC-461B-85BF-46410970B0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63089" y="1685761"/>
            <a:ext cx="1443246" cy="1443246"/>
          </a:xfrm>
          <a:prstGeom prst="rect">
            <a:avLst/>
          </a:prstGeom>
        </p:spPr>
      </p:pic>
      <p:sp>
        <p:nvSpPr>
          <p:cNvPr id="10" name="Oval 9">
            <a:extLst>
              <a:ext uri="{FF2B5EF4-FFF2-40B4-BE49-F238E27FC236}">
                <a16:creationId xmlns:a16="http://schemas.microsoft.com/office/drawing/2014/main" id="{423F619C-7131-4CB9-8D45-D52B9818A3AF}"/>
              </a:ext>
            </a:extLst>
          </p:cNvPr>
          <p:cNvSpPr/>
          <p:nvPr/>
        </p:nvSpPr>
        <p:spPr>
          <a:xfrm rot="20327601">
            <a:off x="5320963" y="1941773"/>
            <a:ext cx="1526757" cy="93383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FED0ADB3-AC3D-4190-B3CD-C971C0F33753}"/>
              </a:ext>
            </a:extLst>
          </p:cNvPr>
          <p:cNvSpPr>
            <a:spLocks noGrp="1"/>
          </p:cNvSpPr>
          <p:nvPr userDrawn="1">
            <p:ph type="title" hasCustomPrompt="1"/>
          </p:nvPr>
        </p:nvSpPr>
        <p:spPr>
          <a:xfrm>
            <a:off x="856339" y="3473133"/>
            <a:ext cx="10515600" cy="1325563"/>
          </a:xfr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14" name="Content Placeholder 9">
            <a:extLst>
              <a:ext uri="{FF2B5EF4-FFF2-40B4-BE49-F238E27FC236}">
                <a16:creationId xmlns:a16="http://schemas.microsoft.com/office/drawing/2014/main" id="{5C4066AC-40D6-4B48-8A16-C1B4620DF8BB}"/>
              </a:ext>
            </a:extLst>
          </p:cNvPr>
          <p:cNvSpPr>
            <a:spLocks noGrp="1"/>
          </p:cNvSpPr>
          <p:nvPr userDrawn="1">
            <p:ph sz="quarter" idx="12"/>
          </p:nvPr>
        </p:nvSpPr>
        <p:spPr>
          <a:xfrm>
            <a:off x="856340" y="4941976"/>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279239470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Text with sub head">
    <p:spTree>
      <p:nvGrpSpPr>
        <p:cNvPr id="1" name=""/>
        <p:cNvGrpSpPr/>
        <p:nvPr/>
      </p:nvGrpSpPr>
      <p:grpSpPr>
        <a:xfrm>
          <a:off x="0" y="0"/>
          <a:ext cx="0" cy="0"/>
          <a:chOff x="0" y="0"/>
          <a:chExt cx="0" cy="0"/>
        </a:xfrm>
      </p:grpSpPr>
      <p:sp>
        <p:nvSpPr>
          <p:cNvPr id="19" name="Content Placeholder 7"/>
          <p:cNvSpPr>
            <a:spLocks noGrp="1"/>
          </p:cNvSpPr>
          <p:nvPr>
            <p:ph sz="quarter" idx="13"/>
          </p:nvPr>
        </p:nvSpPr>
        <p:spPr>
          <a:xfrm>
            <a:off x="376313" y="1514475"/>
            <a:ext cx="10856128" cy="4950883"/>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8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 name="Picture 9">
            <a:extLst>
              <a:ext uri="{FF2B5EF4-FFF2-40B4-BE49-F238E27FC236}">
                <a16:creationId xmlns:a16="http://schemas.microsoft.com/office/drawing/2014/main" id="{6209C39D-0949-41D2-9FC6-27839D4353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
        <p:nvSpPr>
          <p:cNvPr id="5" name="Title 1">
            <a:extLst>
              <a:ext uri="{FF2B5EF4-FFF2-40B4-BE49-F238E27FC236}">
                <a16:creationId xmlns:a16="http://schemas.microsoft.com/office/drawing/2014/main" id="{87B07ECB-6194-4812-970B-E3BD4B1C4487}"/>
              </a:ext>
            </a:extLst>
          </p:cNvPr>
          <p:cNvSpPr>
            <a:spLocks noGrp="1"/>
          </p:cNvSpPr>
          <p:nvPr>
            <p:ph type="title" hasCustomPrompt="1"/>
          </p:nvPr>
        </p:nvSpPr>
        <p:spPr>
          <a:xfrm>
            <a:off x="0" y="405202"/>
            <a:ext cx="4848549" cy="857140"/>
          </a:xfr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Tree>
    <p:extLst>
      <p:ext uri="{BB962C8B-B14F-4D97-AF65-F5344CB8AC3E}">
        <p14:creationId xmlns:p14="http://schemas.microsoft.com/office/powerpoint/2010/main" val="29996975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Text with sub head">
    <p:spTree>
      <p:nvGrpSpPr>
        <p:cNvPr id="1" name=""/>
        <p:cNvGrpSpPr/>
        <p:nvPr/>
      </p:nvGrpSpPr>
      <p:grpSpPr>
        <a:xfrm>
          <a:off x="0" y="0"/>
          <a:ext cx="0" cy="0"/>
          <a:chOff x="0" y="0"/>
          <a:chExt cx="0" cy="0"/>
        </a:xfrm>
      </p:grpSpPr>
      <p:sp>
        <p:nvSpPr>
          <p:cNvPr id="19" name="Content Placeholder 7"/>
          <p:cNvSpPr>
            <a:spLocks noGrp="1"/>
          </p:cNvSpPr>
          <p:nvPr>
            <p:ph sz="quarter" idx="13"/>
          </p:nvPr>
        </p:nvSpPr>
        <p:spPr>
          <a:xfrm>
            <a:off x="376313" y="1514475"/>
            <a:ext cx="10856128" cy="4950883"/>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8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48549" cy="857140"/>
          </a:xfrm>
          <a:noFill/>
        </p:spPr>
        <p:txBody>
          <a:bodyPr wrap="none" lIns="360000" tIns="144000" rIns="360000" bIns="0" anchor="ctr">
            <a:spAutoFit/>
          </a:bodyPr>
          <a:lstStyle>
            <a:lvl1pPr algn="l">
              <a:defRPr sz="5000">
                <a:solidFill>
                  <a:srgbClr val="215895"/>
                </a:solidFill>
                <a:latin typeface="Local Brewery Five" panose="02000506000000020004" pitchFamily="50" charset="0"/>
              </a:defRPr>
            </a:lvl1pPr>
          </a:lstStyle>
          <a:p>
            <a:r>
              <a:rPr lang="en-US"/>
              <a:t>Click to edit title</a:t>
            </a:r>
            <a:endParaRPr lang="en-GB"/>
          </a:p>
        </p:txBody>
      </p:sp>
      <p:pic>
        <p:nvPicPr>
          <p:cNvPr id="10" name="Picture 9">
            <a:extLst>
              <a:ext uri="{FF2B5EF4-FFF2-40B4-BE49-F238E27FC236}">
                <a16:creationId xmlns:a16="http://schemas.microsoft.com/office/drawing/2014/main" id="{6209C39D-0949-41D2-9FC6-27839D4353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10245375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18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9EE7BD-195B-45E8-A1A3-839E418DD6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238950393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19" name="Picture Placeholder 2">
            <a:extLst>
              <a:ext uri="{FF2B5EF4-FFF2-40B4-BE49-F238E27FC236}">
                <a16:creationId xmlns:a16="http://schemas.microsoft.com/office/drawing/2014/main" id="{B52122ED-0C61-487B-9682-E37D761AE27B}"/>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275054560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7" name="Picture Placeholder 2">
            <a:extLst>
              <a:ext uri="{FF2B5EF4-FFF2-40B4-BE49-F238E27FC236}">
                <a16:creationId xmlns:a16="http://schemas.microsoft.com/office/drawing/2014/main" id="{615C47B9-9D61-44C2-A0E5-95E356BED229}"/>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355360236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E2CFAFE-B680-4866-A202-9B214519CEFF}"/>
              </a:ext>
            </a:extLst>
          </p:cNvPr>
          <p:cNvSpPr/>
          <p:nvPr userDrawn="1"/>
        </p:nvSpPr>
        <p:spPr>
          <a:xfrm>
            <a:off x="0" y="4105242"/>
            <a:ext cx="12192000" cy="2752758"/>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22" name="Title 1">
            <a:extLst>
              <a:ext uri="{FF2B5EF4-FFF2-40B4-BE49-F238E27FC236}">
                <a16:creationId xmlns:a16="http://schemas.microsoft.com/office/drawing/2014/main" id="{FDE34C33-7D6E-48F9-B6E2-B5EB3CE3551B}"/>
              </a:ext>
            </a:extLst>
          </p:cNvPr>
          <p:cNvSpPr>
            <a:spLocks noGrp="1"/>
          </p:cNvSpPr>
          <p:nvPr>
            <p:ph type="title" hasCustomPrompt="1"/>
          </p:nvPr>
        </p:nvSpPr>
        <p:spPr>
          <a:xfrm>
            <a:off x="930177" y="4546596"/>
            <a:ext cx="10515600" cy="1325563"/>
          </a:xfr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23" name="Content Placeholder 9">
            <a:extLst>
              <a:ext uri="{FF2B5EF4-FFF2-40B4-BE49-F238E27FC236}">
                <a16:creationId xmlns:a16="http://schemas.microsoft.com/office/drawing/2014/main" id="{2EDBDE00-4B25-4FA4-AD0F-EE9FBAC9E2D9}"/>
              </a:ext>
            </a:extLst>
          </p:cNvPr>
          <p:cNvSpPr>
            <a:spLocks noGrp="1"/>
          </p:cNvSpPr>
          <p:nvPr>
            <p:ph sz="quarter" idx="12"/>
          </p:nvPr>
        </p:nvSpPr>
        <p:spPr>
          <a:xfrm>
            <a:off x="930178" y="5838015"/>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10330633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Colour panel &amp; 2 charts">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40048058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F5EC86-34D7-460A-96FE-159FCBCE63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solidFill>
            <a:srgbClr val="013163">
              <a:alpha val="83922"/>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p:nvPr>
        </p:nvSpPr>
        <p:spPr>
          <a:xfrm>
            <a:off x="830317" y="1744130"/>
            <a:ext cx="10402124" cy="4530546"/>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22748020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p:nvPr>
        </p:nvSpPr>
        <p:spPr>
          <a:xfrm>
            <a:off x="830317" y="1744130"/>
            <a:ext cx="10402124" cy="4530546"/>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4150776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6916366" y="401188"/>
            <a:ext cx="4954525" cy="4296090"/>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11183948" y="4072204"/>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7260120" y="4241261"/>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7830767" y="856037"/>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7230935" y="633039"/>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7260120" y="1227253"/>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7230934" y="3588699"/>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275451066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4566273" y="1575976"/>
            <a:ext cx="4954525" cy="3457497"/>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8833855" y="4494963"/>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4910027" y="4664020"/>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5480674" y="2030825"/>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4880842" y="1807827"/>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4910027" y="2402041"/>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4880841" y="4011458"/>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12920929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1344508" y="1849441"/>
            <a:ext cx="4954525" cy="4296090"/>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5612090" y="5520457"/>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1688262" y="5689514"/>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2258909" y="2304290"/>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1659077" y="2081292"/>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solidFill>
            <a:srgbClr val="013163">
              <a:alpha val="80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1688262" y="2675506"/>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1659076" y="5036952"/>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146894797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33975" y="1486071"/>
            <a:ext cx="654678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p:nvPr>
        </p:nvSpPr>
        <p:spPr>
          <a:xfrm>
            <a:off x="5486399" y="1744130"/>
            <a:ext cx="5746041" cy="4530546"/>
          </a:xfrm>
          <a:prstGeom prst="rect">
            <a:avLst/>
          </a:prstGeom>
        </p:spPr>
        <p:txBody>
          <a:bodyPr lIns="0" tIns="0" rIns="0" bIns="0">
            <a:normAutofit/>
          </a:bodyPr>
          <a:lstStyle>
            <a:lvl1pPr marL="0" indent="0">
              <a:spcBef>
                <a:spcPts val="1200"/>
              </a:spcBef>
              <a:buNone/>
              <a:defRPr lang="en-GB" sz="32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70266913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227022-81DA-42E2-9F45-E931C8771663}"/>
              </a:ext>
            </a:extLst>
          </p:cNvPr>
          <p:cNvSpPr/>
          <p:nvPr userDrawn="1"/>
        </p:nvSpPr>
        <p:spPr>
          <a:xfrm>
            <a:off x="0" y="3324470"/>
            <a:ext cx="7150982" cy="1184421"/>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srgbClr val="215895"/>
              </a:solidFill>
              <a:latin typeface="Meta Offc Pro" panose="020B0504030101020102" pitchFamily="34" charset="0"/>
            </a:endParaRPr>
          </a:p>
        </p:txBody>
      </p:sp>
      <p:sp>
        <p:nvSpPr>
          <p:cNvPr id="6" name="Rectangle 5">
            <a:extLst>
              <a:ext uri="{FF2B5EF4-FFF2-40B4-BE49-F238E27FC236}">
                <a16:creationId xmlns:a16="http://schemas.microsoft.com/office/drawing/2014/main" id="{D663091D-2911-4D96-93F0-49B891A45D69}"/>
              </a:ext>
            </a:extLst>
          </p:cNvPr>
          <p:cNvSpPr/>
          <p:nvPr userDrawn="1"/>
        </p:nvSpPr>
        <p:spPr>
          <a:xfrm>
            <a:off x="0" y="4508891"/>
            <a:ext cx="7150982" cy="2042382"/>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1">
              <a:solidFill>
                <a:srgbClr val="215895"/>
              </a:solidFill>
              <a:latin typeface="Meta Offc Pro" panose="020B0504030101020102" pitchFamily="34" charset="0"/>
            </a:endParaRPr>
          </a:p>
        </p:txBody>
      </p:sp>
      <p:sp>
        <p:nvSpPr>
          <p:cNvPr id="11" name="Content Placeholder 7">
            <a:extLst>
              <a:ext uri="{FF2B5EF4-FFF2-40B4-BE49-F238E27FC236}">
                <a16:creationId xmlns:a16="http://schemas.microsoft.com/office/drawing/2014/main" id="{C289B230-65B7-4E43-A64E-E3DA29A3CB2F}"/>
              </a:ext>
            </a:extLst>
          </p:cNvPr>
          <p:cNvSpPr>
            <a:spLocks noGrp="1"/>
          </p:cNvSpPr>
          <p:nvPr>
            <p:ph sz="quarter" idx="13" hasCustomPrompt="1"/>
          </p:nvPr>
        </p:nvSpPr>
        <p:spPr>
          <a:xfrm>
            <a:off x="242631" y="4752953"/>
            <a:ext cx="6665720" cy="352390"/>
          </a:xfrm>
          <a:prstGeom prst="rect">
            <a:avLst/>
          </a:prstGeom>
        </p:spPr>
        <p:txBody>
          <a:bodyPr lIns="0" tIns="0" rIns="0" bIns="0">
            <a:normAutofit/>
          </a:bodyPr>
          <a:lstStyle>
            <a:lvl1pPr marL="0" indent="0">
              <a:spcBef>
                <a:spcPts val="1200"/>
              </a:spcBef>
              <a:buNone/>
              <a:defRPr lang="en-GB" sz="28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Any further questions, please contact: </a:t>
            </a:r>
          </a:p>
        </p:txBody>
      </p:sp>
      <p:sp>
        <p:nvSpPr>
          <p:cNvPr id="14" name="Title 1">
            <a:extLst>
              <a:ext uri="{FF2B5EF4-FFF2-40B4-BE49-F238E27FC236}">
                <a16:creationId xmlns:a16="http://schemas.microsoft.com/office/drawing/2014/main" id="{19A3F74E-FF8B-4F3D-A7D4-C6A9A3AF529E}"/>
              </a:ext>
            </a:extLst>
          </p:cNvPr>
          <p:cNvSpPr txBox="1">
            <a:spLocks/>
          </p:cNvSpPr>
          <p:nvPr userDrawn="1"/>
        </p:nvSpPr>
        <p:spPr>
          <a:xfrm>
            <a:off x="242631" y="3586132"/>
            <a:ext cx="6665720" cy="914078"/>
          </a:xfrm>
          <a:prstGeom prst="rect">
            <a:avLst/>
          </a:prstGeom>
          <a:noFill/>
        </p:spPr>
        <p:txBody>
          <a:bodyPr vert="horz" wrap="square" lIns="360000" tIns="144000" rIns="360000" bIns="0" rtlCol="0" anchor="ctr">
            <a:spAutoFit/>
          </a:bodyPr>
          <a:lstStyle>
            <a:lvl1pPr algn="l" defTabSz="914400" rtl="0" eaLnBrk="1" latinLnBrk="0" hangingPunct="1">
              <a:lnSpc>
                <a:spcPct val="90000"/>
              </a:lnSpc>
              <a:spcBef>
                <a:spcPct val="0"/>
              </a:spcBef>
              <a:buNone/>
              <a:defRPr sz="5000" kern="1200">
                <a:solidFill>
                  <a:schemeClr val="bg1"/>
                </a:solidFill>
                <a:latin typeface="Local Brewery Five" panose="02000506000000020004" pitchFamily="50" charset="0"/>
                <a:ea typeface="+mj-ea"/>
                <a:cs typeface="+mj-cs"/>
              </a:defRPr>
            </a:lvl1pPr>
          </a:lstStyle>
          <a:p>
            <a:pPr algn="l"/>
            <a:r>
              <a:rPr lang="en-US" sz="5400" b="1">
                <a:solidFill>
                  <a:srgbClr val="215895"/>
                </a:solidFill>
              </a:rPr>
              <a:t>Thank you!</a:t>
            </a:r>
            <a:endParaRPr lang="en-GB" sz="5400" b="1">
              <a:solidFill>
                <a:srgbClr val="215895"/>
              </a:solidFill>
            </a:endParaRPr>
          </a:p>
        </p:txBody>
      </p:sp>
    </p:spTree>
    <p:extLst>
      <p:ext uri="{BB962C8B-B14F-4D97-AF65-F5344CB8AC3E}">
        <p14:creationId xmlns:p14="http://schemas.microsoft.com/office/powerpoint/2010/main" val="148181310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8239E15-BC46-447F-9AA4-8682193F7FE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8">
            <a:extLst>
              <a:ext uri="{FF2B5EF4-FFF2-40B4-BE49-F238E27FC236}">
                <a16:creationId xmlns:a16="http://schemas.microsoft.com/office/drawing/2014/main" id="{6DA55711-7ADA-493C-B892-870295A5FF13}"/>
              </a:ext>
            </a:extLst>
          </p:cNvPr>
          <p:cNvSpPr txBox="1">
            <a:spLocks/>
          </p:cNvSpPr>
          <p:nvPr userDrawn="1"/>
        </p:nvSpPr>
        <p:spPr>
          <a:xfrm>
            <a:off x="9211862" y="3167857"/>
            <a:ext cx="2562904" cy="2562847"/>
          </a:xfrm>
          <a:prstGeom prst="rect">
            <a:avLst/>
          </a:prstGeom>
          <a:solidFill>
            <a:srgbClr val="005DAA">
              <a:alpha val="80000"/>
            </a:srgbClr>
          </a:solidFill>
        </p:spPr>
        <p:txBody>
          <a:bodyPr wrap="square" lIns="144000" tIns="144000" rIns="144000" bIns="0" anchor="t" anchorCtr="0">
            <a:noAutofit/>
          </a:bodyPr>
          <a:lstStyle>
            <a:lvl1pPr marL="720000" algn="l" defTabSz="457200" rtl="0" eaLnBrk="1" latinLnBrk="0" hangingPunct="1">
              <a:lnSpc>
                <a:spcPts val="4960"/>
              </a:lnSpc>
              <a:spcBef>
                <a:spcPts val="0"/>
              </a:spcBef>
              <a:buNone/>
              <a:defRPr sz="4800" b="1" kern="1200">
                <a:solidFill>
                  <a:srgbClr val="FFFFFF"/>
                </a:solidFill>
                <a:latin typeface="+mj-lt"/>
                <a:ea typeface="+mj-ea"/>
                <a:cs typeface="+mj-cs"/>
              </a:defRPr>
            </a:lvl1pPr>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2200" b="1"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Forced and child labour</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New provisions launched for land-based supply chain organisations and in further development for at-sea.</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Working in partnership with social standards providers.</a:t>
            </a:r>
            <a:endParaRPr kumimoji="0" lang="en-GB" sz="1400" b="0" i="0" u="none" strike="noStrike" kern="1200" cap="none" spc="0" normalizeH="0" baseline="0" noProof="0">
              <a:ln>
                <a:noFill/>
              </a:ln>
              <a:solidFill>
                <a:srgbClr val="FFFFFF"/>
              </a:solidFill>
              <a:effectLst/>
              <a:uLnTx/>
              <a:uFillTx/>
              <a:latin typeface="Meta Offc Pro" panose="020B0504030101020102" pitchFamily="34" charset="0"/>
              <a:ea typeface="+mj-ea"/>
              <a:cs typeface="+mj-cs"/>
            </a:endParaRPr>
          </a:p>
        </p:txBody>
      </p:sp>
      <p:sp>
        <p:nvSpPr>
          <p:cNvPr id="6" name="Title 18">
            <a:extLst>
              <a:ext uri="{FF2B5EF4-FFF2-40B4-BE49-F238E27FC236}">
                <a16:creationId xmlns:a16="http://schemas.microsoft.com/office/drawing/2014/main" id="{EDB96EBC-CEAC-42EB-9C50-893929AAA3CC}"/>
              </a:ext>
            </a:extLst>
          </p:cNvPr>
          <p:cNvSpPr txBox="1">
            <a:spLocks/>
          </p:cNvSpPr>
          <p:nvPr userDrawn="1"/>
        </p:nvSpPr>
        <p:spPr>
          <a:xfrm>
            <a:off x="6298018" y="2680447"/>
            <a:ext cx="2562904" cy="3050258"/>
          </a:xfrm>
          <a:prstGeom prst="rect">
            <a:avLst/>
          </a:prstGeom>
          <a:solidFill>
            <a:srgbClr val="0080A0">
              <a:alpha val="90000"/>
            </a:srgbClr>
          </a:solidFill>
        </p:spPr>
        <p:txBody>
          <a:bodyPr wrap="square" lIns="144000" tIns="144000" rIns="144000" bIns="0" anchor="t" anchorCtr="0">
            <a:noAutofit/>
          </a:bodyPr>
          <a:lstStyle>
            <a:lvl1pPr marL="720000" algn="l" defTabSz="457200" rtl="0" eaLnBrk="1" latinLnBrk="0" hangingPunct="1">
              <a:lnSpc>
                <a:spcPts val="4960"/>
              </a:lnSpc>
              <a:spcBef>
                <a:spcPts val="0"/>
              </a:spcBef>
              <a:buNone/>
              <a:defRPr sz="4800" b="1" kern="1200">
                <a:solidFill>
                  <a:srgbClr val="FFFFFF"/>
                </a:solidFill>
                <a:latin typeface="+mj-lt"/>
                <a:ea typeface="+mj-ea"/>
                <a:cs typeface="+mj-cs"/>
              </a:defRPr>
            </a:lvl1pPr>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2200" b="1"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New streamlined fishery assessment process </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A </a:t>
            </a:r>
            <a:r>
              <a:rPr kumimoji="0" lang="en-GB" sz="1400" b="0" i="0" u="none" strike="noStrike" kern="1200" cap="none" spc="0" normalizeH="0" baseline="0" noProof="0" err="1">
                <a:ln>
                  <a:noFill/>
                </a:ln>
                <a:solidFill>
                  <a:prstClr val="white"/>
                </a:solidFill>
                <a:effectLst/>
                <a:uLnTx/>
                <a:uFillTx/>
                <a:latin typeface="Meta Offc Pro" panose="020B0504030101020102" pitchFamily="34" charset="0"/>
                <a:ea typeface="+mj-ea"/>
                <a:cs typeface="+mj-cs"/>
              </a:rPr>
              <a:t>cleare</a:t>
            </a: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r process that f</a:t>
            </a:r>
            <a:r>
              <a:rPr kumimoji="0" lang="en-GB" sz="1400" b="0" i="0" u="none" strike="noStrike" kern="1200" cap="none" spc="0" normalizeH="0" baseline="0" noProof="0" err="1">
                <a:ln>
                  <a:noFill/>
                </a:ln>
                <a:solidFill>
                  <a:prstClr val="white"/>
                </a:solidFill>
                <a:effectLst/>
                <a:uLnTx/>
                <a:uFillTx/>
                <a:latin typeface="Meta Offc Pro" panose="020B0504030101020102" pitchFamily="34" charset="0"/>
                <a:ea typeface="+mj-ea"/>
                <a:cs typeface="+mj-cs"/>
              </a:rPr>
              <a:t>rontloads</a:t>
            </a: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 stakeholder input.</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Increases the amount of meaningful input periods for stakeholders.</a:t>
            </a:r>
          </a:p>
        </p:txBody>
      </p:sp>
      <p:sp>
        <p:nvSpPr>
          <p:cNvPr id="7" name="Title 18">
            <a:extLst>
              <a:ext uri="{FF2B5EF4-FFF2-40B4-BE49-F238E27FC236}">
                <a16:creationId xmlns:a16="http://schemas.microsoft.com/office/drawing/2014/main" id="{4690D4FE-FC9C-42FB-AC34-EEEF3AA7AF4C}"/>
              </a:ext>
            </a:extLst>
          </p:cNvPr>
          <p:cNvSpPr txBox="1">
            <a:spLocks/>
          </p:cNvSpPr>
          <p:nvPr userDrawn="1"/>
        </p:nvSpPr>
        <p:spPr>
          <a:xfrm>
            <a:off x="3392060" y="2187388"/>
            <a:ext cx="2562904" cy="3543317"/>
          </a:xfrm>
          <a:prstGeom prst="rect">
            <a:avLst/>
          </a:prstGeom>
          <a:solidFill>
            <a:schemeClr val="accent1">
              <a:alpha val="90000"/>
            </a:schemeClr>
          </a:solidFill>
        </p:spPr>
        <p:txBody>
          <a:bodyPr wrap="square" lIns="144000" tIns="144000" rIns="144000" bIns="0" anchor="t" anchorCtr="0">
            <a:noAutofit/>
          </a:bodyPr>
          <a:lstStyle>
            <a:lvl1pPr marL="720000" algn="l" defTabSz="457200" rtl="0" eaLnBrk="1" latinLnBrk="0" hangingPunct="1">
              <a:lnSpc>
                <a:spcPts val="4960"/>
              </a:lnSpc>
              <a:spcBef>
                <a:spcPts val="0"/>
              </a:spcBef>
              <a:buNone/>
              <a:defRPr sz="4800" b="1" kern="1200">
                <a:solidFill>
                  <a:srgbClr val="FFFFFF"/>
                </a:solidFill>
                <a:latin typeface="+mj-lt"/>
                <a:ea typeface="+mj-ea"/>
                <a:cs typeface="+mj-cs"/>
              </a:defRPr>
            </a:lvl1pPr>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2200" b="1"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Review of MSC’s assurance system </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Aims to understand measures and safeguards which are in place to ensure impartiality in fisheries assessments.</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Identifies areas for improvement.</a:t>
            </a:r>
            <a:endParaRPr kumimoji="0" lang="en-GB" sz="1400" b="0" i="0" u="none" strike="noStrike" kern="1200" cap="none" spc="0" normalizeH="0" baseline="0" noProof="0">
              <a:ln>
                <a:noFill/>
              </a:ln>
              <a:solidFill>
                <a:srgbClr val="FFFFFF"/>
              </a:solidFill>
              <a:effectLst/>
              <a:uLnTx/>
              <a:uFillTx/>
              <a:latin typeface="Meta Offc Pro" panose="020B0504030101020102" pitchFamily="34" charset="0"/>
              <a:ea typeface="+mj-ea"/>
              <a:cs typeface="+mj-cs"/>
            </a:endParaRPr>
          </a:p>
        </p:txBody>
      </p:sp>
      <p:sp>
        <p:nvSpPr>
          <p:cNvPr id="8" name="Title 18">
            <a:extLst>
              <a:ext uri="{FF2B5EF4-FFF2-40B4-BE49-F238E27FC236}">
                <a16:creationId xmlns:a16="http://schemas.microsoft.com/office/drawing/2014/main" id="{21F31025-574D-4EA8-9313-51AAF64EDBD0}"/>
              </a:ext>
            </a:extLst>
          </p:cNvPr>
          <p:cNvSpPr txBox="1">
            <a:spLocks/>
          </p:cNvSpPr>
          <p:nvPr userDrawn="1"/>
        </p:nvSpPr>
        <p:spPr>
          <a:xfrm>
            <a:off x="486102" y="1775012"/>
            <a:ext cx="2562904" cy="3955693"/>
          </a:xfrm>
          <a:prstGeom prst="rect">
            <a:avLst/>
          </a:prstGeom>
          <a:solidFill>
            <a:schemeClr val="accent2">
              <a:alpha val="90000"/>
            </a:schemeClr>
          </a:solidFill>
        </p:spPr>
        <p:txBody>
          <a:bodyPr wrap="square" lIns="144000" tIns="144000" rIns="144000" bIns="0" anchor="t" anchorCtr="0">
            <a:noAutofit/>
          </a:bodyPr>
          <a:lstStyle>
            <a:lvl1pPr marL="720000" algn="l" defTabSz="457200" rtl="0" eaLnBrk="1" latinLnBrk="0" hangingPunct="1">
              <a:lnSpc>
                <a:spcPts val="4960"/>
              </a:lnSpc>
              <a:spcBef>
                <a:spcPts val="0"/>
              </a:spcBef>
              <a:buNone/>
              <a:defRPr sz="4800" b="1" kern="1200">
                <a:solidFill>
                  <a:srgbClr val="FFFFFF"/>
                </a:solidFill>
                <a:latin typeface="+mj-lt"/>
                <a:ea typeface="+mj-ea"/>
                <a:cs typeface="+mj-cs"/>
              </a:defRPr>
            </a:lvl1pPr>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2200" b="1"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Fisheries Standard Review</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Currently in progress.</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Aims to improve the efficiency and effectiveness of fisheries assessments and address improved scientific understanding and fisheries management best practice.</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Meta Offc Pro" panose="020B0504030101020102" pitchFamily="34" charset="0"/>
                <a:ea typeface="+mj-ea"/>
                <a:cs typeface="+mj-cs"/>
              </a:rPr>
              <a:t>Topics will include impacts on endangered, threatened and protected species.</a:t>
            </a:r>
            <a:endPar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endParaRPr>
          </a:p>
        </p:txBody>
      </p:sp>
      <p:sp>
        <p:nvSpPr>
          <p:cNvPr id="9" name="Rectangle 8">
            <a:extLst>
              <a:ext uri="{FF2B5EF4-FFF2-40B4-BE49-F238E27FC236}">
                <a16:creationId xmlns:a16="http://schemas.microsoft.com/office/drawing/2014/main" id="{975FA151-CA22-4D4C-B177-E72E64492195}"/>
              </a:ext>
            </a:extLst>
          </p:cNvPr>
          <p:cNvSpPr/>
          <p:nvPr userDrawn="1"/>
        </p:nvSpPr>
        <p:spPr>
          <a:xfrm>
            <a:off x="0" y="405025"/>
            <a:ext cx="5111750" cy="769441"/>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31E01FC-A4DF-470E-9E12-28DF0A2521C3}"/>
              </a:ext>
            </a:extLst>
          </p:cNvPr>
          <p:cNvSpPr txBox="1"/>
          <p:nvPr userDrawn="1"/>
        </p:nvSpPr>
        <p:spPr>
          <a:xfrm>
            <a:off x="376313" y="392642"/>
            <a:ext cx="4735437" cy="769441"/>
          </a:xfrm>
          <a:prstGeom prst="rect">
            <a:avLst/>
          </a:prstGeom>
          <a:noFill/>
        </p:spPr>
        <p:txBody>
          <a:bodyPr wrap="square" rtlCol="0">
            <a:spAutoFit/>
          </a:bodyPr>
          <a:lstStyle/>
          <a:p>
            <a:pPr marL="0" marR="0" lvl="0" indent="0" algn="l" defTabSz="914400" rtl="0" eaLnBrk="1" fontAlgn="auto" latinLnBrk="0" hangingPunct="1">
              <a:lnSpc>
                <a:spcPts val="5600"/>
              </a:lnSpc>
              <a:spcBef>
                <a:spcPts val="0"/>
              </a:spcBef>
              <a:spcAft>
                <a:spcPts val="0"/>
              </a:spcAft>
              <a:buClrTx/>
              <a:buSzTx/>
              <a:buFontTx/>
              <a:buNone/>
              <a:tabLst/>
              <a:defRPr/>
            </a:pPr>
            <a:r>
              <a:rPr kumimoji="0" lang="en-GB" sz="3600" b="0" i="0" u="none" strike="noStrike" kern="1200" cap="none" spc="-150" normalizeH="0" baseline="0" noProof="0">
                <a:ln>
                  <a:noFill/>
                </a:ln>
                <a:solidFill>
                  <a:prstClr val="white"/>
                </a:solidFill>
                <a:effectLst/>
                <a:uLnTx/>
                <a:uFillTx/>
                <a:latin typeface="Local Brewery Four" panose="02000506000000020004" pitchFamily="2" charset="77"/>
                <a:ea typeface="+mn-ea"/>
                <a:cs typeface="+mn-cs"/>
              </a:rPr>
              <a:t>MSC STANDARD MOVING FORWARD</a:t>
            </a:r>
            <a:endParaRPr kumimoji="0" lang="en-GB" sz="3600" b="0" i="0" u="none" strike="noStrike" kern="1200" cap="none" spc="-300" normalizeH="0" baseline="0" noProof="0">
              <a:ln>
                <a:noFill/>
              </a:ln>
              <a:solidFill>
                <a:prstClr val="white"/>
              </a:solidFill>
              <a:effectLst/>
              <a:uLnTx/>
              <a:uFillTx/>
              <a:latin typeface="Local Brewery Four" panose="02000506000000020004" pitchFamily="2" charset="77"/>
              <a:ea typeface="+mn-ea"/>
              <a:cs typeface="+mn-cs"/>
            </a:endParaRPr>
          </a:p>
        </p:txBody>
      </p:sp>
    </p:spTree>
    <p:extLst>
      <p:ext uri="{BB962C8B-B14F-4D97-AF65-F5344CB8AC3E}">
        <p14:creationId xmlns:p14="http://schemas.microsoft.com/office/powerpoint/2010/main" val="377751538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5A84A24-9D15-4EDB-B965-3EC315047725}"/>
              </a:ext>
            </a:extLst>
          </p:cNvPr>
          <p:cNvSpPr/>
          <p:nvPr userDrawn="1"/>
        </p:nvSpPr>
        <p:spPr>
          <a:xfrm>
            <a:off x="0" y="619875"/>
            <a:ext cx="8769965" cy="692497"/>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60">
              <a:defRPr/>
            </a:pPr>
            <a:endParaRPr lang="en-GB" sz="1620">
              <a:solidFill>
                <a:srgbClr val="0064B0"/>
              </a:solidFill>
              <a:latin typeface="Calibri" panose="020F0502020204030204"/>
            </a:endParaRPr>
          </a:p>
        </p:txBody>
      </p:sp>
      <p:sp>
        <p:nvSpPr>
          <p:cNvPr id="6" name="TextBox 5">
            <a:extLst>
              <a:ext uri="{FF2B5EF4-FFF2-40B4-BE49-F238E27FC236}">
                <a16:creationId xmlns:a16="http://schemas.microsoft.com/office/drawing/2014/main" id="{5D9384AA-FA24-469C-ACB2-74B453B6A7A0}"/>
              </a:ext>
            </a:extLst>
          </p:cNvPr>
          <p:cNvSpPr txBox="1"/>
          <p:nvPr userDrawn="1"/>
        </p:nvSpPr>
        <p:spPr>
          <a:xfrm>
            <a:off x="338682" y="608730"/>
            <a:ext cx="8616724" cy="697883"/>
          </a:xfrm>
          <a:prstGeom prst="rect">
            <a:avLst/>
          </a:prstGeom>
          <a:noFill/>
        </p:spPr>
        <p:txBody>
          <a:bodyPr wrap="square" rtlCol="0">
            <a:spAutoFit/>
          </a:bodyPr>
          <a:lstStyle/>
          <a:p>
            <a:pPr defTabSz="822960">
              <a:lnSpc>
                <a:spcPts val="5040"/>
              </a:lnSpc>
              <a:defRPr/>
            </a:pPr>
            <a:r>
              <a:rPr lang="en-US" sz="3240" spc="-136">
                <a:solidFill>
                  <a:prstClr val="white"/>
                </a:solidFill>
                <a:latin typeface="Local Brewery Four" panose="02000506000000020004" pitchFamily="2" charset="77"/>
              </a:rPr>
              <a:t>SDG Leadership Forum on Goal 14: Life Below Water</a:t>
            </a:r>
            <a:endParaRPr lang="en-GB" sz="3240" spc="-270">
              <a:solidFill>
                <a:prstClr val="white"/>
              </a:solidFill>
              <a:latin typeface="Local Brewery Four" panose="02000506000000020004" pitchFamily="2" charset="77"/>
            </a:endParaRPr>
          </a:p>
        </p:txBody>
      </p:sp>
      <p:sp>
        <p:nvSpPr>
          <p:cNvPr id="7" name="Rectangle 6">
            <a:extLst>
              <a:ext uri="{FF2B5EF4-FFF2-40B4-BE49-F238E27FC236}">
                <a16:creationId xmlns:a16="http://schemas.microsoft.com/office/drawing/2014/main" id="{E0B1FCDF-887F-412A-9134-86D8702438D9}"/>
              </a:ext>
            </a:extLst>
          </p:cNvPr>
          <p:cNvSpPr/>
          <p:nvPr userDrawn="1"/>
        </p:nvSpPr>
        <p:spPr>
          <a:xfrm>
            <a:off x="4595899" y="2364134"/>
            <a:ext cx="5962262" cy="604561"/>
          </a:xfrm>
          <a:prstGeom prst="rect">
            <a:avLst/>
          </a:prstGeom>
          <a:solidFill>
            <a:srgbClr val="007D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r>
              <a:rPr lang="en-GB" sz="2200" b="1"/>
              <a:t>More than </a:t>
            </a:r>
            <a:r>
              <a:rPr lang="en-GB" sz="4000" b="1"/>
              <a:t>225</a:t>
            </a:r>
            <a:r>
              <a:rPr lang="en-GB" sz="2200" b="1"/>
              <a:t> attendees</a:t>
            </a:r>
          </a:p>
        </p:txBody>
      </p:sp>
      <p:pic>
        <p:nvPicPr>
          <p:cNvPr id="8" name="Picture 2" descr="Image result for SDG14">
            <a:extLst>
              <a:ext uri="{FF2B5EF4-FFF2-40B4-BE49-F238E27FC236}">
                <a16:creationId xmlns:a16="http://schemas.microsoft.com/office/drawing/2014/main" id="{EF878B7A-34B5-4670-9B76-5BE74E45CA9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38679" y="2340917"/>
            <a:ext cx="2904234" cy="29042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A4B0F419-3599-4DFF-801C-569B8E5FEDF4}"/>
              </a:ext>
            </a:extLst>
          </p:cNvPr>
          <p:cNvSpPr/>
          <p:nvPr userDrawn="1"/>
        </p:nvSpPr>
        <p:spPr>
          <a:xfrm>
            <a:off x="4595899" y="3118310"/>
            <a:ext cx="5962262" cy="604561"/>
          </a:xfrm>
          <a:prstGeom prst="rect">
            <a:avLst/>
          </a:prstGeom>
          <a:solidFill>
            <a:srgbClr val="007D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r>
              <a:rPr lang="en-GB" sz="2200" b="1"/>
              <a:t>               from </a:t>
            </a:r>
            <a:r>
              <a:rPr lang="en-GB" sz="4000" b="1"/>
              <a:t>31</a:t>
            </a:r>
            <a:r>
              <a:rPr lang="en-GB" sz="2200" b="1"/>
              <a:t> countries</a:t>
            </a:r>
          </a:p>
        </p:txBody>
      </p:sp>
      <p:sp>
        <p:nvSpPr>
          <p:cNvPr id="10" name="Rectangle 9">
            <a:extLst>
              <a:ext uri="{FF2B5EF4-FFF2-40B4-BE49-F238E27FC236}">
                <a16:creationId xmlns:a16="http://schemas.microsoft.com/office/drawing/2014/main" id="{12485FE6-3BD6-4D98-A593-68D5F2A54F00}"/>
              </a:ext>
            </a:extLst>
          </p:cNvPr>
          <p:cNvSpPr/>
          <p:nvPr userDrawn="1"/>
        </p:nvSpPr>
        <p:spPr>
          <a:xfrm>
            <a:off x="4595899" y="3872486"/>
            <a:ext cx="5962262" cy="604561"/>
          </a:xfrm>
          <a:prstGeom prst="rect">
            <a:avLst/>
          </a:prstGeom>
          <a:solidFill>
            <a:srgbClr val="007D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r>
              <a:rPr lang="en-GB" sz="2200" b="1"/>
              <a:t>                      </a:t>
            </a:r>
            <a:r>
              <a:rPr lang="en-GB" b="1"/>
              <a:t>  </a:t>
            </a:r>
            <a:r>
              <a:rPr lang="en-GB" sz="2200" b="1"/>
              <a:t>     </a:t>
            </a:r>
            <a:r>
              <a:rPr lang="en-GB" sz="4000" b="1"/>
              <a:t>5</a:t>
            </a:r>
            <a:r>
              <a:rPr lang="en-GB" sz="2200" b="1"/>
              <a:t> hours of online text discussion</a:t>
            </a:r>
          </a:p>
        </p:txBody>
      </p:sp>
      <p:sp>
        <p:nvSpPr>
          <p:cNvPr id="11" name="Rectangle 10">
            <a:extLst>
              <a:ext uri="{FF2B5EF4-FFF2-40B4-BE49-F238E27FC236}">
                <a16:creationId xmlns:a16="http://schemas.microsoft.com/office/drawing/2014/main" id="{4F3BAE7A-72B1-4B6F-B269-ABB6A6C63150}"/>
              </a:ext>
            </a:extLst>
          </p:cNvPr>
          <p:cNvSpPr/>
          <p:nvPr userDrawn="1"/>
        </p:nvSpPr>
        <p:spPr>
          <a:xfrm>
            <a:off x="4595899" y="4626661"/>
            <a:ext cx="5962262" cy="604561"/>
          </a:xfrm>
          <a:prstGeom prst="rect">
            <a:avLst/>
          </a:prstGeom>
          <a:solidFill>
            <a:srgbClr val="007D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r>
              <a:rPr lang="en-GB" sz="4400" b="1"/>
              <a:t>    </a:t>
            </a:r>
            <a:r>
              <a:rPr lang="en-GB" sz="4000" b="1"/>
              <a:t>  </a:t>
            </a:r>
            <a:r>
              <a:rPr lang="en-GB" sz="4400" b="1"/>
              <a:t> </a:t>
            </a:r>
            <a:r>
              <a:rPr lang="en-GB" sz="4000" b="1"/>
              <a:t>    892</a:t>
            </a:r>
            <a:r>
              <a:rPr lang="en-GB" sz="2200" b="1"/>
              <a:t> individual comments</a:t>
            </a:r>
          </a:p>
        </p:txBody>
      </p:sp>
    </p:spTree>
    <p:extLst>
      <p:ext uri="{BB962C8B-B14F-4D97-AF65-F5344CB8AC3E}">
        <p14:creationId xmlns:p14="http://schemas.microsoft.com/office/powerpoint/2010/main" val="84182433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139078"/>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Titl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586136-9920-4A74-AC1F-885122C21126}"/>
              </a:ext>
            </a:extLst>
          </p:cNvPr>
          <p:cNvSpPr/>
          <p:nvPr userDrawn="1"/>
        </p:nvSpPr>
        <p:spPr>
          <a:xfrm>
            <a:off x="818699" y="659608"/>
            <a:ext cx="10553240" cy="5533645"/>
          </a:xfrm>
          <a:prstGeom prst="rect">
            <a:avLst/>
          </a:prstGeom>
          <a:solidFill>
            <a:srgbClr val="203864">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88BFAC1-FFFC-461B-85BF-46410970B0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3089" y="1367710"/>
            <a:ext cx="1443246" cy="1443246"/>
          </a:xfrm>
          <a:prstGeom prst="rect">
            <a:avLst/>
          </a:prstGeom>
        </p:spPr>
      </p:pic>
      <p:sp>
        <p:nvSpPr>
          <p:cNvPr id="10" name="Oval 9">
            <a:extLst>
              <a:ext uri="{FF2B5EF4-FFF2-40B4-BE49-F238E27FC236}">
                <a16:creationId xmlns:a16="http://schemas.microsoft.com/office/drawing/2014/main" id="{423F619C-7131-4CB9-8D45-D52B9818A3AF}"/>
              </a:ext>
            </a:extLst>
          </p:cNvPr>
          <p:cNvSpPr/>
          <p:nvPr/>
        </p:nvSpPr>
        <p:spPr>
          <a:xfrm rot="20327601">
            <a:off x="5320963" y="1623722"/>
            <a:ext cx="1526757" cy="93383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FED0ADB3-AC3D-4190-B3CD-C971C0F33753}"/>
              </a:ext>
            </a:extLst>
          </p:cNvPr>
          <p:cNvSpPr>
            <a:spLocks noGrp="1"/>
          </p:cNvSpPr>
          <p:nvPr userDrawn="1">
            <p:ph type="title" hasCustomPrompt="1"/>
          </p:nvPr>
        </p:nvSpPr>
        <p:spPr>
          <a:xfrm>
            <a:off x="856339" y="3473133"/>
            <a:ext cx="10515600" cy="1325563"/>
          </a:xfrm>
          <a:prstGeom prst="rect">
            <a:avLst/>
          </a:prstGeo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14" name="Content Placeholder 9">
            <a:extLst>
              <a:ext uri="{FF2B5EF4-FFF2-40B4-BE49-F238E27FC236}">
                <a16:creationId xmlns:a16="http://schemas.microsoft.com/office/drawing/2014/main" id="{5C4066AC-40D6-4B48-8A16-C1B4620DF8BB}"/>
              </a:ext>
            </a:extLst>
          </p:cNvPr>
          <p:cNvSpPr>
            <a:spLocks noGrp="1"/>
          </p:cNvSpPr>
          <p:nvPr userDrawn="1">
            <p:ph sz="quarter" idx="12"/>
          </p:nvPr>
        </p:nvSpPr>
        <p:spPr>
          <a:xfrm>
            <a:off x="856340" y="4941976"/>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304175644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Master section brea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177897027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Master section brea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185720387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Master section brea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27682930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Text with sub head">
    <p:bg>
      <p:bgPr>
        <a:solidFill>
          <a:schemeClr val="bg1"/>
        </a:solidFill>
        <a:effectLst/>
      </p:bgPr>
    </p:bg>
    <p:spTree>
      <p:nvGrpSpPr>
        <p:cNvPr id="1" name=""/>
        <p:cNvGrpSpPr/>
        <p:nvPr/>
      </p:nvGrpSpPr>
      <p:grpSpPr>
        <a:xfrm>
          <a:off x="0" y="0"/>
          <a:ext cx="0" cy="0"/>
          <a:chOff x="0" y="0"/>
          <a:chExt cx="0" cy="0"/>
        </a:xfrm>
      </p:grpSpPr>
      <p:sp>
        <p:nvSpPr>
          <p:cNvPr id="19" name="Content Placeholder 7"/>
          <p:cNvSpPr>
            <a:spLocks noGrp="1"/>
          </p:cNvSpPr>
          <p:nvPr>
            <p:ph sz="quarter" idx="13" hasCustomPrompt="1"/>
          </p:nvPr>
        </p:nvSpPr>
        <p:spPr>
          <a:xfrm>
            <a:off x="376313" y="1514475"/>
            <a:ext cx="10856128" cy="4950883"/>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4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0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1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10" name="Picture 9">
            <a:extLst>
              <a:ext uri="{FF2B5EF4-FFF2-40B4-BE49-F238E27FC236}">
                <a16:creationId xmlns:a16="http://schemas.microsoft.com/office/drawing/2014/main" id="{6209C39D-0949-41D2-9FC6-27839D4353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176900871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160D76A-5DF1-4230-BA92-20A6F78A2922}"/>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5" name="Picture 9">
            <a:extLst>
              <a:ext uri="{FF2B5EF4-FFF2-40B4-BE49-F238E27FC236}">
                <a16:creationId xmlns:a16="http://schemas.microsoft.com/office/drawing/2014/main" id="{E7D28828-F5FC-4CA9-9640-ED39BCDC1ED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
        <p:nvSpPr>
          <p:cNvPr id="6" name="Espace réservé du contenu 2">
            <a:extLst>
              <a:ext uri="{FF2B5EF4-FFF2-40B4-BE49-F238E27FC236}">
                <a16:creationId xmlns:a16="http://schemas.microsoft.com/office/drawing/2014/main" id="{273F1703-DD1F-47BC-B9E4-E5B50DF90C19}"/>
              </a:ext>
            </a:extLst>
          </p:cNvPr>
          <p:cNvSpPr>
            <a:spLocks noGrp="1"/>
          </p:cNvSpPr>
          <p:nvPr>
            <p:ph sz="half" idx="1" hasCustomPrompt="1"/>
          </p:nvPr>
        </p:nvSpPr>
        <p:spPr>
          <a:xfrm>
            <a:off x="838200" y="1825625"/>
            <a:ext cx="5181600" cy="4351338"/>
          </a:xfrm>
          <a:prstGeom prst="rect">
            <a:avLst/>
          </a:prstGeom>
        </p:spPr>
        <p:txBody>
          <a:bodyPr/>
          <a:lstStyle>
            <a:lvl1pPr>
              <a:defRPr lang="fr-FR"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a:defRPr lang="en-GB" sz="2400" kern="1200" dirty="0" smtClean="0">
                <a:solidFill>
                  <a:srgbClr val="215895"/>
                </a:solidFill>
                <a:latin typeface="Meta Offc Pro" panose="020B0504030101020102" pitchFamily="34" charset="0"/>
                <a:ea typeface="+mn-ea"/>
                <a:cs typeface="+mn-cs"/>
              </a:defRPr>
            </a:lvl2pPr>
            <a:lvl3pPr>
              <a:defRPr lang="en-GB" sz="2000" kern="1200" dirty="0" smtClean="0">
                <a:solidFill>
                  <a:srgbClr val="215895"/>
                </a:solidFill>
                <a:latin typeface="Meta Offc Pro" panose="020B0504030101020102" pitchFamily="34" charset="0"/>
                <a:ea typeface="+mn-ea"/>
                <a:cs typeface="+mn-cs"/>
              </a:defRPr>
            </a:lvl3pPr>
            <a:lvl4pPr>
              <a:defRPr lang="en-GB" sz="1800" kern="1200" dirty="0" smtClean="0">
                <a:solidFill>
                  <a:srgbClr val="215895"/>
                </a:solidFill>
                <a:latin typeface="Meta Offc Pro" panose="020B0504030101020102" pitchFamily="34" charset="0"/>
                <a:ea typeface="+mn-ea"/>
                <a:cs typeface="+mn-cs"/>
              </a:defRPr>
            </a:lvl4pPr>
            <a:lvl5pP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Espace réservé du contenu 3">
            <a:extLst>
              <a:ext uri="{FF2B5EF4-FFF2-40B4-BE49-F238E27FC236}">
                <a16:creationId xmlns:a16="http://schemas.microsoft.com/office/drawing/2014/main" id="{08DA877E-8E93-42A4-969B-9F913B186B3B}"/>
              </a:ext>
            </a:extLst>
          </p:cNvPr>
          <p:cNvSpPr>
            <a:spLocks noGrp="1"/>
          </p:cNvSpPr>
          <p:nvPr>
            <p:ph sz="half" idx="2" hasCustomPrompt="1"/>
          </p:nvPr>
        </p:nvSpPr>
        <p:spPr>
          <a:xfrm>
            <a:off x="6172200" y="1825625"/>
            <a:ext cx="5181600" cy="4351338"/>
          </a:xfrm>
          <a:prstGeom prst="rect">
            <a:avLst/>
          </a:prstGeom>
        </p:spPr>
        <p:txBody>
          <a:bodyPr/>
          <a:lstStyle>
            <a:lvl1pPr>
              <a:defRPr lang="en-GB"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kern="1200" dirty="0" smtClean="0">
                <a:solidFill>
                  <a:srgbClr val="215895"/>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kern="1200" dirty="0" smtClean="0">
                <a:solidFill>
                  <a:srgbClr val="215895"/>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kern="1200" dirty="0" smtClean="0">
                <a:solidFill>
                  <a:srgbClr val="215895"/>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marL="685800" lvl="1" indent="-228600" algn="l" defTabSz="914400" rtl="0" eaLnBrk="1" latinLnBrk="0" hangingPunct="1">
              <a:lnSpc>
                <a:spcPct val="90000"/>
              </a:lnSpc>
              <a:spcBef>
                <a:spcPts val="500"/>
              </a:spcBef>
              <a:buFont typeface="Arial" panose="020B0604020202020204" pitchFamily="34" charset="0"/>
              <a:buChar char="•"/>
            </a:pPr>
            <a:endParaRPr lang="en-GB"/>
          </a:p>
        </p:txBody>
      </p:sp>
    </p:spTree>
    <p:extLst>
      <p:ext uri="{BB962C8B-B14F-4D97-AF65-F5344CB8AC3E}">
        <p14:creationId xmlns:p14="http://schemas.microsoft.com/office/powerpoint/2010/main" val="183916672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160D76A-5DF1-4230-BA92-20A6F78A2922}"/>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6" name="Espace réservé du contenu 2">
            <a:extLst>
              <a:ext uri="{FF2B5EF4-FFF2-40B4-BE49-F238E27FC236}">
                <a16:creationId xmlns:a16="http://schemas.microsoft.com/office/drawing/2014/main" id="{273F1703-DD1F-47BC-B9E4-E5B50DF90C19}"/>
              </a:ext>
            </a:extLst>
          </p:cNvPr>
          <p:cNvSpPr>
            <a:spLocks noGrp="1"/>
          </p:cNvSpPr>
          <p:nvPr>
            <p:ph sz="half" idx="1" hasCustomPrompt="1"/>
          </p:nvPr>
        </p:nvSpPr>
        <p:spPr>
          <a:xfrm>
            <a:off x="838200" y="5465065"/>
            <a:ext cx="10515600" cy="711898"/>
          </a:xfrm>
          <a:prstGeom prst="rect">
            <a:avLst/>
          </a:prstGeom>
        </p:spPr>
        <p:txBody>
          <a:bodyPr/>
          <a:lstStyle>
            <a:lvl1pPr>
              <a:defRPr lang="fr-FR"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a:defRPr lang="en-GB" sz="2400" kern="1200" dirty="0" smtClean="0">
                <a:solidFill>
                  <a:srgbClr val="215895"/>
                </a:solidFill>
                <a:latin typeface="Meta Offc Pro" panose="020B0504030101020102" pitchFamily="34" charset="0"/>
                <a:ea typeface="+mn-ea"/>
                <a:cs typeface="+mn-cs"/>
              </a:defRPr>
            </a:lvl2pPr>
            <a:lvl3pPr marL="914400" indent="0">
              <a:buNone/>
              <a:defRPr lang="en-GB" sz="2000" kern="1200" dirty="0" smtClean="0">
                <a:solidFill>
                  <a:srgbClr val="215895"/>
                </a:solidFill>
                <a:latin typeface="Meta Offc Pro" panose="020B0504030101020102" pitchFamily="34" charset="0"/>
                <a:ea typeface="+mn-ea"/>
                <a:cs typeface="+mn-cs"/>
              </a:defRPr>
            </a:lvl3pPr>
            <a:lvl4pPr>
              <a:defRPr lang="en-GB" sz="1800" kern="1200" dirty="0" smtClean="0">
                <a:solidFill>
                  <a:srgbClr val="215895"/>
                </a:solidFill>
                <a:latin typeface="Meta Offc Pro" panose="020B0504030101020102" pitchFamily="34" charset="0"/>
                <a:ea typeface="+mn-ea"/>
                <a:cs typeface="+mn-cs"/>
              </a:defRPr>
            </a:lvl4pPr>
            <a:lvl5pPr marL="1828800" indent="0">
              <a:buNone/>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4"/>
            <a:endParaRPr lang="en-GB"/>
          </a:p>
        </p:txBody>
      </p:sp>
      <p:sp>
        <p:nvSpPr>
          <p:cNvPr id="7" name="Espace réservé du contenu 3">
            <a:extLst>
              <a:ext uri="{FF2B5EF4-FFF2-40B4-BE49-F238E27FC236}">
                <a16:creationId xmlns:a16="http://schemas.microsoft.com/office/drawing/2014/main" id="{08DA877E-8E93-42A4-969B-9F913B186B3B}"/>
              </a:ext>
            </a:extLst>
          </p:cNvPr>
          <p:cNvSpPr>
            <a:spLocks noGrp="1"/>
          </p:cNvSpPr>
          <p:nvPr>
            <p:ph sz="half" idx="2" hasCustomPrompt="1"/>
          </p:nvPr>
        </p:nvSpPr>
        <p:spPr>
          <a:xfrm>
            <a:off x="838199" y="1540811"/>
            <a:ext cx="10515599" cy="3758276"/>
          </a:xfrm>
          <a:prstGeom prst="rect">
            <a:avLst/>
          </a:prstGeom>
        </p:spPr>
        <p:txBody>
          <a:bodyPr/>
          <a:lstStyle>
            <a:lvl1pPr>
              <a:defRPr lang="en-GB"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kern="1200" dirty="0" smtClean="0">
                <a:solidFill>
                  <a:srgbClr val="215895"/>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kern="1200" dirty="0" smtClean="0">
                <a:solidFill>
                  <a:srgbClr val="215895"/>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kern="1200" dirty="0" smtClean="0">
                <a:solidFill>
                  <a:srgbClr val="215895"/>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a:extLst>
              <a:ext uri="{FF2B5EF4-FFF2-40B4-BE49-F238E27FC236}">
                <a16:creationId xmlns:a16="http://schemas.microsoft.com/office/drawing/2014/main" id="{1416FF71-BC18-4710-A2DB-14831DAC9C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397876102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Text bowes &amp; subhead">
    <p:bg>
      <p:bgPr>
        <a:solidFill>
          <a:schemeClr val="bg1"/>
        </a:solidFill>
        <a:effectLst/>
      </p:bgPr>
    </p:bg>
    <p:spTree>
      <p:nvGrpSpPr>
        <p:cNvPr id="1" name=""/>
        <p:cNvGrpSpPr/>
        <p:nvPr/>
      </p:nvGrpSpPr>
      <p:grpSpPr>
        <a:xfrm>
          <a:off x="0" y="0"/>
          <a:ext cx="0" cy="0"/>
          <a:chOff x="0" y="0"/>
          <a:chExt cx="0" cy="0"/>
        </a:xfrm>
      </p:grpSpPr>
      <p:sp>
        <p:nvSpPr>
          <p:cNvPr id="5" name="Espace réservé du texte 3">
            <a:extLst>
              <a:ext uri="{FF2B5EF4-FFF2-40B4-BE49-F238E27FC236}">
                <a16:creationId xmlns:a16="http://schemas.microsoft.com/office/drawing/2014/main" id="{F7D7A86E-6C42-48BD-B947-0B593E0887D4}"/>
              </a:ext>
            </a:extLst>
          </p:cNvPr>
          <p:cNvSpPr>
            <a:spLocks noGrp="1"/>
          </p:cNvSpPr>
          <p:nvPr>
            <p:ph type="body" sz="half" idx="2" hasCustomPrompt="1"/>
          </p:nvPr>
        </p:nvSpPr>
        <p:spPr>
          <a:xfrm>
            <a:off x="839788" y="1723869"/>
            <a:ext cx="3932237" cy="4145119"/>
          </a:xfrm>
          <a:prstGeom prst="rect">
            <a:avLst/>
          </a:prstGeom>
        </p:spPr>
        <p:txBody>
          <a:bodyPr/>
          <a:lstStyle>
            <a:lvl1pPr marL="57150" indent="-228600" algn="l" defTabSz="914400" rtl="0" eaLnBrk="1" latinLnBrk="0" hangingPunct="1">
              <a:lnSpc>
                <a:spcPct val="90000"/>
              </a:lnSpc>
              <a:buFont typeface="Arial" panose="020B0604020202020204" pitchFamily="34" charset="0"/>
              <a:buChar char="•"/>
              <a:defRPr lang="en-GB"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514350" indent="-228600" algn="l" defTabSz="914400" rtl="0" eaLnBrk="1" latinLnBrk="0" hangingPunct="1">
              <a:lnSpc>
                <a:spcPct val="90000"/>
              </a:lnSpc>
              <a:buFont typeface="Arial" panose="020B0604020202020204" pitchFamily="34" charset="0"/>
              <a:buChar char="•"/>
              <a:defRPr lang="en-GB" sz="2400" kern="1200" dirty="0" smtClean="0">
                <a:solidFill>
                  <a:srgbClr val="215895"/>
                </a:solidFill>
                <a:latin typeface="Meta Offc Pro" panose="020B0504030101020102" pitchFamily="34" charset="0"/>
                <a:ea typeface="+mn-ea"/>
                <a:cs typeface="+mn-cs"/>
              </a:defRPr>
            </a:lvl2pPr>
            <a:lvl3pPr marL="1371600" indent="-457200" algn="l" defTabSz="914400" rtl="0" eaLnBrk="1" latinLnBrk="0" hangingPunct="1">
              <a:lnSpc>
                <a:spcPct val="90000"/>
              </a:lnSpc>
              <a:buFont typeface="Arial" panose="020B0604020202020204" pitchFamily="34" charset="0"/>
              <a:buChar char="•"/>
              <a:defRPr lang="en-GB" sz="2000" kern="1200" dirty="0" smtClean="0">
                <a:solidFill>
                  <a:srgbClr val="215895"/>
                </a:solidFill>
                <a:latin typeface="Meta Offc Pro" panose="020B0504030101020102" pitchFamily="34" charset="0"/>
                <a:ea typeface="+mn-ea"/>
                <a:cs typeface="+mn-cs"/>
              </a:defRPr>
            </a:lvl3pPr>
            <a:lvl4pPr marL="1371600" indent="-228600" algn="l" defTabSz="914400" rtl="0" eaLnBrk="1" latinLnBrk="0" hangingPunct="1">
              <a:lnSpc>
                <a:spcPct val="90000"/>
              </a:lnSpc>
              <a:buFont typeface="Arial" panose="020B0604020202020204" pitchFamily="34" charset="0"/>
              <a:buChar char="•"/>
              <a:defRPr lang="en-GB" sz="1800" b="0"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4pPr>
            <a:lvl5pPr marL="1828800" indent="-228600" algn="l" defTabSz="914400" rtl="0" eaLnBrk="1" latinLnBrk="0" hangingPunct="1">
              <a:lnSpc>
                <a:spcPct val="90000"/>
              </a:lnSpc>
              <a:buFont typeface="Arial" panose="020B0604020202020204" pitchFamily="34" charset="0"/>
              <a:buChar char="•"/>
              <a:defRPr lang="en-GB" sz="1600" b="0"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a:p>
            <a:pPr lvl="1"/>
            <a:r>
              <a:rPr lang="en-GB"/>
              <a:t>Second level</a:t>
            </a:r>
          </a:p>
          <a:p>
            <a:pPr marL="1143000" lvl="2" indent="-228600" algn="l" defTabSz="914400" rtl="0" eaLnBrk="1" latinLnBrk="0" hangingPunct="1">
              <a:lnSpc>
                <a:spcPct val="90000"/>
              </a:lnSpc>
              <a:spcBef>
                <a:spcPts val="500"/>
              </a:spcBef>
              <a:buFont typeface="Arial" panose="020B0604020202020204" pitchFamily="34" charset="0"/>
              <a:buChar char="•"/>
            </a:pPr>
            <a:r>
              <a:rPr lang="en-GB"/>
              <a:t>Third level</a:t>
            </a:r>
          </a:p>
          <a:p>
            <a:pPr lvl="3"/>
            <a:r>
              <a:rPr lang="en-GB"/>
              <a:t>Fourth level</a:t>
            </a:r>
          </a:p>
          <a:p>
            <a:pPr lvl="4"/>
            <a:r>
              <a:rPr lang="en-GB"/>
              <a:t>Fifth level</a:t>
            </a:r>
          </a:p>
        </p:txBody>
      </p:sp>
      <p:sp>
        <p:nvSpPr>
          <p:cNvPr id="6" name="Title 1">
            <a:extLst>
              <a:ext uri="{FF2B5EF4-FFF2-40B4-BE49-F238E27FC236}">
                <a16:creationId xmlns:a16="http://schemas.microsoft.com/office/drawing/2014/main" id="{04ADBB12-77B0-424A-B3FE-7E93B4ED85CE}"/>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7" name="Espace réservé du contenu 2">
            <a:extLst>
              <a:ext uri="{FF2B5EF4-FFF2-40B4-BE49-F238E27FC236}">
                <a16:creationId xmlns:a16="http://schemas.microsoft.com/office/drawing/2014/main" id="{941B1212-333B-441A-8C42-E44C0BF6688C}"/>
              </a:ext>
            </a:extLst>
          </p:cNvPr>
          <p:cNvSpPr>
            <a:spLocks noGrp="1"/>
          </p:cNvSpPr>
          <p:nvPr>
            <p:ph sz="half" idx="10" hasCustomPrompt="1"/>
          </p:nvPr>
        </p:nvSpPr>
        <p:spPr>
          <a:xfrm>
            <a:off x="5180012" y="996950"/>
            <a:ext cx="6172200" cy="4872038"/>
          </a:xfrm>
          <a:prstGeom prst="rect">
            <a:avLst/>
          </a:prstGeom>
        </p:spPr>
        <p:txBody>
          <a:bodyPr/>
          <a:lstStyle>
            <a:lvl1pPr>
              <a:defRPr lang="fr-FR"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a:defRPr lang="en-GB" sz="2400" kern="1200" dirty="0" smtClean="0">
                <a:solidFill>
                  <a:srgbClr val="215895"/>
                </a:solidFill>
                <a:latin typeface="Meta Offc Pro" panose="020B0504030101020102" pitchFamily="34" charset="0"/>
                <a:ea typeface="+mn-ea"/>
                <a:cs typeface="+mn-cs"/>
              </a:defRPr>
            </a:lvl2pPr>
            <a:lvl3pPr>
              <a:defRPr lang="en-GB" sz="2000" kern="1200" dirty="0" smtClean="0">
                <a:solidFill>
                  <a:srgbClr val="215895"/>
                </a:solidFill>
                <a:latin typeface="Meta Offc Pro" panose="020B0504030101020102" pitchFamily="34" charset="0"/>
                <a:ea typeface="+mn-ea"/>
                <a:cs typeface="+mn-cs"/>
              </a:defRPr>
            </a:lvl3pPr>
            <a:lvl4pPr>
              <a:defRPr lang="en-GB" sz="1800" kern="1200" dirty="0" smtClean="0">
                <a:solidFill>
                  <a:srgbClr val="215895"/>
                </a:solidFill>
                <a:latin typeface="Meta Offc Pro" panose="020B0504030101020102" pitchFamily="34" charset="0"/>
                <a:ea typeface="+mn-ea"/>
                <a:cs typeface="+mn-cs"/>
              </a:defRPr>
            </a:lvl4pPr>
            <a:lvl5pP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74275387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ext &amp; Backgroun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830317" y="1744130"/>
            <a:ext cx="10402124" cy="4530546"/>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1365723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Text &amp; Backgroun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830317" y="1744130"/>
            <a:ext cx="10402124" cy="4530546"/>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4465141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_Text &amp; Backgroun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830317" y="1744130"/>
            <a:ext cx="10402124" cy="4530546"/>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7901696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Text &amp;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33975" y="1486071"/>
            <a:ext cx="654678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5486399" y="1744130"/>
            <a:ext cx="5746041" cy="4530546"/>
          </a:xfrm>
          <a:prstGeom prst="rect">
            <a:avLst/>
          </a:prstGeom>
        </p:spPr>
        <p:txBody>
          <a:bodyPr lIns="0" tIns="0" rIns="0" bIns="0">
            <a:noAutofit/>
          </a:bodyPr>
          <a:lstStyle>
            <a:lvl1pPr marL="0" indent="0">
              <a:spcBef>
                <a:spcPts val="1200"/>
              </a:spcBef>
              <a:buNone/>
              <a:defRPr lang="en-GB" sz="32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2182910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_Text &amp;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33975" y="1486071"/>
            <a:ext cx="654678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5486399" y="1744130"/>
            <a:ext cx="5746041" cy="4530546"/>
          </a:xfrm>
          <a:prstGeom prst="rect">
            <a:avLst/>
          </a:prstGeom>
        </p:spPr>
        <p:txBody>
          <a:bodyPr lIns="0" tIns="0" rIns="0" bIns="0">
            <a:noAutofit/>
          </a:bodyPr>
          <a:lstStyle>
            <a:lvl1pPr marL="0" indent="0">
              <a:spcBef>
                <a:spcPts val="1200"/>
              </a:spcBef>
              <a:buNone/>
              <a:defRPr lang="en-GB" sz="32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54216145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_Text &amp;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33975" y="1486071"/>
            <a:ext cx="654678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5486399" y="1744130"/>
            <a:ext cx="5746041" cy="4530546"/>
          </a:xfrm>
          <a:prstGeom prst="rect">
            <a:avLst/>
          </a:prstGeom>
        </p:spPr>
        <p:txBody>
          <a:bodyPr lIns="0" tIns="0" rIns="0" bIns="0">
            <a:noAutofit/>
          </a:bodyPr>
          <a:lstStyle>
            <a:lvl1pPr marL="0" indent="0">
              <a:spcBef>
                <a:spcPts val="1200"/>
              </a:spcBef>
              <a:buNone/>
              <a:defRPr lang="en-GB" sz="32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74369277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Quo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6916366" y="401188"/>
            <a:ext cx="4954525" cy="4296090"/>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11183948" y="4072204"/>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7260120" y="4241261"/>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7830767" y="856037"/>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7230935" y="633039"/>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7260120" y="1227253"/>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7230934" y="3588699"/>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40224990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_Quo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4566273" y="1575976"/>
            <a:ext cx="4954525" cy="3457497"/>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8833855" y="4494963"/>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4910027" y="4664020"/>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5480674" y="2030825"/>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4880842" y="1807827"/>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4910027" y="2402041"/>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4880841" y="4011458"/>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141023127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Quo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1344508" y="1849441"/>
            <a:ext cx="4954525" cy="4296090"/>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5612090" y="5520457"/>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1688262" y="5689514"/>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2258909" y="2304290"/>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1659077" y="2081292"/>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prstGeom prst="rect">
            <a:avLst/>
          </a:prstGeom>
          <a:solidFill>
            <a:srgbClr val="013163">
              <a:alpha val="80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1688262" y="2675506"/>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1659076" y="5036952"/>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266121149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Presenter Organisa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prstGeom prst="rect">
            <a:avLst/>
          </a:prstGeo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19" name="Picture Placeholder 2">
            <a:extLst>
              <a:ext uri="{FF2B5EF4-FFF2-40B4-BE49-F238E27FC236}">
                <a16:creationId xmlns:a16="http://schemas.microsoft.com/office/drawing/2014/main" id="{B52122ED-0C61-487B-9682-E37D761AE27B}"/>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147369514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Presenter Organisa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prstGeom prst="rect">
            <a:avLst/>
          </a:prstGeo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19" name="Picture Placeholder 2">
            <a:extLst>
              <a:ext uri="{FF2B5EF4-FFF2-40B4-BE49-F238E27FC236}">
                <a16:creationId xmlns:a16="http://schemas.microsoft.com/office/drawing/2014/main" id="{B52122ED-0C61-487B-9682-E37D761AE27B}"/>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348523822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Presenter Organisa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prstGeom prst="rect">
            <a:avLst/>
          </a:prstGeo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7" name="Picture Placeholder 2">
            <a:extLst>
              <a:ext uri="{FF2B5EF4-FFF2-40B4-BE49-F238E27FC236}">
                <a16:creationId xmlns:a16="http://schemas.microsoft.com/office/drawing/2014/main" id="{615C47B9-9D61-44C2-A0E5-95E356BED229}"/>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101185065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Agenda &amp; Summar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227022-81DA-42E2-9F45-E931C8771663}"/>
              </a:ext>
            </a:extLst>
          </p:cNvPr>
          <p:cNvSpPr/>
          <p:nvPr userDrawn="1"/>
        </p:nvSpPr>
        <p:spPr>
          <a:xfrm>
            <a:off x="2291729" y="645125"/>
            <a:ext cx="7150982" cy="1184421"/>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srgbClr val="215895"/>
              </a:solidFill>
              <a:latin typeface="Meta Offc Pro" panose="020B0504030101020102" pitchFamily="34" charset="0"/>
            </a:endParaRPr>
          </a:p>
        </p:txBody>
      </p:sp>
      <p:sp>
        <p:nvSpPr>
          <p:cNvPr id="6" name="Rectangle 5">
            <a:extLst>
              <a:ext uri="{FF2B5EF4-FFF2-40B4-BE49-F238E27FC236}">
                <a16:creationId xmlns:a16="http://schemas.microsoft.com/office/drawing/2014/main" id="{D663091D-2911-4D96-93F0-49B891A45D69}"/>
              </a:ext>
            </a:extLst>
          </p:cNvPr>
          <p:cNvSpPr/>
          <p:nvPr userDrawn="1"/>
        </p:nvSpPr>
        <p:spPr>
          <a:xfrm>
            <a:off x="2291729" y="3366147"/>
            <a:ext cx="7150982" cy="87372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1">
              <a:solidFill>
                <a:srgbClr val="215895"/>
              </a:solidFill>
              <a:latin typeface="Meta Offc Pro" panose="020B0504030101020102" pitchFamily="34" charset="0"/>
            </a:endParaRPr>
          </a:p>
        </p:txBody>
      </p:sp>
      <p:sp>
        <p:nvSpPr>
          <p:cNvPr id="7" name="Rectangle 6">
            <a:extLst>
              <a:ext uri="{FF2B5EF4-FFF2-40B4-BE49-F238E27FC236}">
                <a16:creationId xmlns:a16="http://schemas.microsoft.com/office/drawing/2014/main" id="{015BE920-FB60-47FE-8E59-CB09460DC3E4}"/>
              </a:ext>
            </a:extLst>
          </p:cNvPr>
          <p:cNvSpPr/>
          <p:nvPr userDrawn="1"/>
        </p:nvSpPr>
        <p:spPr>
          <a:xfrm>
            <a:off x="2291729" y="4401263"/>
            <a:ext cx="7150982" cy="87372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a:solidFill>
                <a:srgbClr val="215895"/>
              </a:solidFill>
              <a:latin typeface="Meta Offc Pro" panose="020B0504030101020102" pitchFamily="34" charset="0"/>
            </a:endParaRPr>
          </a:p>
        </p:txBody>
      </p:sp>
      <p:sp>
        <p:nvSpPr>
          <p:cNvPr id="8" name="Rectangle 7">
            <a:extLst>
              <a:ext uri="{FF2B5EF4-FFF2-40B4-BE49-F238E27FC236}">
                <a16:creationId xmlns:a16="http://schemas.microsoft.com/office/drawing/2014/main" id="{C6091B99-8FB3-408F-8069-77F32ECA6237}"/>
              </a:ext>
            </a:extLst>
          </p:cNvPr>
          <p:cNvSpPr/>
          <p:nvPr userDrawn="1"/>
        </p:nvSpPr>
        <p:spPr>
          <a:xfrm>
            <a:off x="2291729" y="5436379"/>
            <a:ext cx="7150982" cy="87372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1">
              <a:solidFill>
                <a:srgbClr val="215895"/>
              </a:solidFill>
              <a:latin typeface="Meta Offc Pro" panose="020B0504030101020102" pitchFamily="34" charset="0"/>
            </a:endParaRPr>
          </a:p>
        </p:txBody>
      </p:sp>
      <p:sp>
        <p:nvSpPr>
          <p:cNvPr id="11" name="Content Placeholder 7">
            <a:extLst>
              <a:ext uri="{FF2B5EF4-FFF2-40B4-BE49-F238E27FC236}">
                <a16:creationId xmlns:a16="http://schemas.microsoft.com/office/drawing/2014/main" id="{C289B230-65B7-4E43-A64E-E3DA29A3CB2F}"/>
              </a:ext>
            </a:extLst>
          </p:cNvPr>
          <p:cNvSpPr>
            <a:spLocks noGrp="1"/>
          </p:cNvSpPr>
          <p:nvPr>
            <p:ph sz="quarter" idx="13" hasCustomPrompt="1"/>
          </p:nvPr>
        </p:nvSpPr>
        <p:spPr>
          <a:xfrm>
            <a:off x="2534360" y="3610210"/>
            <a:ext cx="6665720" cy="486322"/>
          </a:xfrm>
          <a:prstGeom prst="rect">
            <a:avLst/>
          </a:prstGeom>
        </p:spPr>
        <p:txBody>
          <a:bodyPr lIns="0" tIns="0" rIns="0" bIns="0">
            <a:normAutofit/>
          </a:bodyPr>
          <a:lstStyle>
            <a:lvl1pPr marL="0" indent="0">
              <a:spcBef>
                <a:spcPts val="1200"/>
              </a:spcBef>
              <a:buNone/>
              <a:defRPr lang="en-GB" sz="28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a:t>
            </a:r>
          </a:p>
        </p:txBody>
      </p:sp>
      <p:sp>
        <p:nvSpPr>
          <p:cNvPr id="12" name="Content Placeholder 7">
            <a:extLst>
              <a:ext uri="{FF2B5EF4-FFF2-40B4-BE49-F238E27FC236}">
                <a16:creationId xmlns:a16="http://schemas.microsoft.com/office/drawing/2014/main" id="{52E1EC14-ACEE-4EFB-BB8E-E4AD14B6435D}"/>
              </a:ext>
            </a:extLst>
          </p:cNvPr>
          <p:cNvSpPr>
            <a:spLocks noGrp="1"/>
          </p:cNvSpPr>
          <p:nvPr>
            <p:ph sz="quarter" idx="14" hasCustomPrompt="1"/>
          </p:nvPr>
        </p:nvSpPr>
        <p:spPr>
          <a:xfrm>
            <a:off x="2534360" y="4653872"/>
            <a:ext cx="6665720" cy="486322"/>
          </a:xfrm>
          <a:prstGeom prst="rect">
            <a:avLst/>
          </a:prstGeom>
        </p:spPr>
        <p:txBody>
          <a:bodyPr lIns="0" tIns="0" rIns="0" bIns="0">
            <a:normAutofit/>
          </a:bodyPr>
          <a:lstStyle>
            <a:lvl1pPr marL="0" indent="0">
              <a:spcBef>
                <a:spcPts val="1200"/>
              </a:spcBef>
              <a:buNone/>
              <a:defRPr lang="en-GB" sz="28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a:t>
            </a:r>
          </a:p>
        </p:txBody>
      </p:sp>
      <p:sp>
        <p:nvSpPr>
          <p:cNvPr id="13" name="Content Placeholder 7">
            <a:extLst>
              <a:ext uri="{FF2B5EF4-FFF2-40B4-BE49-F238E27FC236}">
                <a16:creationId xmlns:a16="http://schemas.microsoft.com/office/drawing/2014/main" id="{80982D25-8EAF-46FD-B312-3E0C7A787FFE}"/>
              </a:ext>
            </a:extLst>
          </p:cNvPr>
          <p:cNvSpPr>
            <a:spLocks noGrp="1"/>
          </p:cNvSpPr>
          <p:nvPr>
            <p:ph sz="quarter" idx="15" hasCustomPrompt="1"/>
          </p:nvPr>
        </p:nvSpPr>
        <p:spPr>
          <a:xfrm>
            <a:off x="2534360" y="5698450"/>
            <a:ext cx="6665720" cy="486322"/>
          </a:xfrm>
          <a:prstGeom prst="rect">
            <a:avLst/>
          </a:prstGeom>
        </p:spPr>
        <p:txBody>
          <a:bodyPr lIns="0" tIns="0" rIns="0" bIns="0">
            <a:normAutofit/>
          </a:bodyPr>
          <a:lstStyle>
            <a:lvl1pPr marL="0" indent="0">
              <a:spcBef>
                <a:spcPts val="1200"/>
              </a:spcBef>
              <a:buNone/>
              <a:defRPr lang="en-GB" sz="28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a:t>
            </a:r>
          </a:p>
        </p:txBody>
      </p:sp>
      <p:sp>
        <p:nvSpPr>
          <p:cNvPr id="14" name="Title 1">
            <a:extLst>
              <a:ext uri="{FF2B5EF4-FFF2-40B4-BE49-F238E27FC236}">
                <a16:creationId xmlns:a16="http://schemas.microsoft.com/office/drawing/2014/main" id="{19A3F74E-FF8B-4F3D-A7D4-C6A9A3AF529E}"/>
              </a:ext>
            </a:extLst>
          </p:cNvPr>
          <p:cNvSpPr txBox="1">
            <a:spLocks/>
          </p:cNvSpPr>
          <p:nvPr userDrawn="1"/>
        </p:nvSpPr>
        <p:spPr>
          <a:xfrm>
            <a:off x="2534360" y="851469"/>
            <a:ext cx="6665720" cy="771732"/>
          </a:xfrm>
          <a:prstGeom prst="rect">
            <a:avLst/>
          </a:prstGeom>
          <a:noFill/>
        </p:spPr>
        <p:txBody>
          <a:bodyPr vert="horz" wrap="square" lIns="360000" tIns="144000" rIns="360000" bIns="0" rtlCol="0" anchor="ctr">
            <a:spAutoFit/>
          </a:bodyPr>
          <a:lstStyle>
            <a:lvl1pPr algn="l" defTabSz="914400" rtl="0" eaLnBrk="1" latinLnBrk="0" hangingPunct="1">
              <a:lnSpc>
                <a:spcPct val="90000"/>
              </a:lnSpc>
              <a:spcBef>
                <a:spcPct val="0"/>
              </a:spcBef>
              <a:buNone/>
              <a:defRPr sz="5000" kern="1200">
                <a:solidFill>
                  <a:schemeClr val="bg1"/>
                </a:solidFill>
                <a:latin typeface="Local Brewery Five" panose="02000506000000020004" pitchFamily="50" charset="0"/>
                <a:ea typeface="+mj-ea"/>
                <a:cs typeface="+mj-cs"/>
              </a:defRPr>
            </a:lvl1pPr>
          </a:lstStyle>
          <a:p>
            <a:pPr algn="ctr"/>
            <a:r>
              <a:rPr lang="en-US" sz="4400">
                <a:solidFill>
                  <a:srgbClr val="215895"/>
                </a:solidFill>
              </a:rPr>
              <a:t>Click to edit title</a:t>
            </a:r>
            <a:endParaRPr lang="en-GB" sz="4400">
              <a:solidFill>
                <a:srgbClr val="215895"/>
              </a:solidFill>
            </a:endParaRPr>
          </a:p>
        </p:txBody>
      </p:sp>
    </p:spTree>
    <p:extLst>
      <p:ext uri="{BB962C8B-B14F-4D97-AF65-F5344CB8AC3E}">
        <p14:creationId xmlns:p14="http://schemas.microsoft.com/office/powerpoint/2010/main" val="280275554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Thank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586136-9920-4A74-AC1F-885122C21126}"/>
              </a:ext>
            </a:extLst>
          </p:cNvPr>
          <p:cNvSpPr/>
          <p:nvPr userDrawn="1"/>
        </p:nvSpPr>
        <p:spPr>
          <a:xfrm>
            <a:off x="818699" y="659608"/>
            <a:ext cx="10553240" cy="5533645"/>
          </a:xfrm>
          <a:prstGeom prst="rect">
            <a:avLst/>
          </a:prstGeom>
          <a:solidFill>
            <a:srgbClr val="203864">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88BFAC1-FFFC-461B-85BF-46410970B0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3089" y="1367710"/>
            <a:ext cx="1443246" cy="1443246"/>
          </a:xfrm>
          <a:prstGeom prst="rect">
            <a:avLst/>
          </a:prstGeom>
        </p:spPr>
      </p:pic>
      <p:sp>
        <p:nvSpPr>
          <p:cNvPr id="10" name="Oval 9">
            <a:extLst>
              <a:ext uri="{FF2B5EF4-FFF2-40B4-BE49-F238E27FC236}">
                <a16:creationId xmlns:a16="http://schemas.microsoft.com/office/drawing/2014/main" id="{423F619C-7131-4CB9-8D45-D52B9818A3AF}"/>
              </a:ext>
            </a:extLst>
          </p:cNvPr>
          <p:cNvSpPr/>
          <p:nvPr/>
        </p:nvSpPr>
        <p:spPr>
          <a:xfrm rot="20327601">
            <a:off x="5320963" y="1623722"/>
            <a:ext cx="1526757" cy="93383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FED0ADB3-AC3D-4190-B3CD-C971C0F33753}"/>
              </a:ext>
            </a:extLst>
          </p:cNvPr>
          <p:cNvSpPr>
            <a:spLocks noGrp="1"/>
          </p:cNvSpPr>
          <p:nvPr userDrawn="1">
            <p:ph type="title" hasCustomPrompt="1"/>
          </p:nvPr>
        </p:nvSpPr>
        <p:spPr>
          <a:xfrm>
            <a:off x="856339" y="3473133"/>
            <a:ext cx="10515600" cy="1325563"/>
          </a:xfrm>
          <a:prstGeom prst="rect">
            <a:avLst/>
          </a:prstGeo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14" name="Content Placeholder 9">
            <a:extLst>
              <a:ext uri="{FF2B5EF4-FFF2-40B4-BE49-F238E27FC236}">
                <a16:creationId xmlns:a16="http://schemas.microsoft.com/office/drawing/2014/main" id="{5C4066AC-40D6-4B48-8A16-C1B4620DF8BB}"/>
              </a:ext>
            </a:extLst>
          </p:cNvPr>
          <p:cNvSpPr>
            <a:spLocks noGrp="1"/>
          </p:cNvSpPr>
          <p:nvPr userDrawn="1">
            <p:ph sz="quarter" idx="12"/>
          </p:nvPr>
        </p:nvSpPr>
        <p:spPr>
          <a:xfrm>
            <a:off x="856340" y="4941976"/>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112933838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Large landscape image + text">
    <p:spTree>
      <p:nvGrpSpPr>
        <p:cNvPr id="1" name=""/>
        <p:cNvGrpSpPr/>
        <p:nvPr/>
      </p:nvGrpSpPr>
      <p:grpSpPr>
        <a:xfrm>
          <a:off x="0" y="0"/>
          <a:ext cx="0" cy="0"/>
          <a:chOff x="0" y="0"/>
          <a:chExt cx="0" cy="0"/>
        </a:xfrm>
      </p:grpSpPr>
      <p:sp>
        <p:nvSpPr>
          <p:cNvPr id="9" name="Picture Placeholder 2"/>
          <p:cNvSpPr>
            <a:spLocks noGrp="1"/>
          </p:cNvSpPr>
          <p:nvPr>
            <p:ph type="pic" idx="1"/>
          </p:nvPr>
        </p:nvSpPr>
        <p:spPr>
          <a:xfrm>
            <a:off x="2389717" y="1307864"/>
            <a:ext cx="7315200" cy="368265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Text Placeholder 3"/>
          <p:cNvSpPr>
            <a:spLocks noGrp="1"/>
          </p:cNvSpPr>
          <p:nvPr>
            <p:ph type="body" sz="half" idx="2"/>
          </p:nvPr>
        </p:nvSpPr>
        <p:spPr>
          <a:xfrm>
            <a:off x="2389717" y="5165121"/>
            <a:ext cx="7315200" cy="1307864"/>
          </a:xfrm>
          <a:prstGeom prst="rect">
            <a:avLst/>
          </a:prstGeom>
        </p:spPr>
        <p:txBody>
          <a:bodyPr lIns="0" tIns="0" rIns="0" bIns="0">
            <a:noAutofit/>
          </a:bodyPr>
          <a:lstStyle>
            <a:lvl1pPr marL="0" indent="0">
              <a:buNone/>
              <a:defRPr sz="2000" b="0">
                <a:solidFill>
                  <a:srgbClr val="59595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Title 1"/>
          <p:cNvSpPr>
            <a:spLocks noGrp="1"/>
          </p:cNvSpPr>
          <p:nvPr>
            <p:ph type="title"/>
          </p:nvPr>
        </p:nvSpPr>
        <p:spPr>
          <a:xfrm>
            <a:off x="376315" y="440439"/>
            <a:ext cx="9406477" cy="430887"/>
          </a:xfrm>
          <a:prstGeom prst="rect">
            <a:avLst/>
          </a:prstGeom>
        </p:spPr>
        <p:txBody>
          <a:bodyPr lIns="0" tIns="0" rIns="0" bIns="0" anchor="t" anchorCtr="0">
            <a:noAutofit/>
          </a:bodyPr>
          <a:lstStyle>
            <a:lvl1pPr algn="l">
              <a:defRPr sz="2800" b="1">
                <a:solidFill>
                  <a:srgbClr val="595959"/>
                </a:solidFill>
                <a:latin typeface="+mj-lt"/>
                <a:cs typeface="Calibri" pitchFamily="34" charset="0"/>
              </a:defRPr>
            </a:lvl1pPr>
          </a:lstStyle>
          <a:p>
            <a:r>
              <a:rPr lang="en-US"/>
              <a:t>Click to edit Master title style</a:t>
            </a:r>
          </a:p>
        </p:txBody>
      </p:sp>
      <p:cxnSp>
        <p:nvCxnSpPr>
          <p:cNvPr id="12" name="Straight Connector 11"/>
          <p:cNvCxnSpPr/>
          <p:nvPr userDrawn="1"/>
        </p:nvCxnSpPr>
        <p:spPr>
          <a:xfrm>
            <a:off x="376315" y="406319"/>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a:off x="376315" y="932038"/>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a:off x="376315" y="6668495"/>
            <a:ext cx="11385176"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0" name="Picture 9" descr="MSC Corporate Logo_CMYK.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40443" y="363473"/>
            <a:ext cx="1150923" cy="617346"/>
          </a:xfrm>
          <a:prstGeom prst="rect">
            <a:avLst/>
          </a:prstGeom>
        </p:spPr>
      </p:pic>
    </p:spTree>
    <p:extLst>
      <p:ext uri="{BB962C8B-B14F-4D97-AF65-F5344CB8AC3E}">
        <p14:creationId xmlns:p14="http://schemas.microsoft.com/office/powerpoint/2010/main" val="351563477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ext + 1 portrait image">
    <p:spTree>
      <p:nvGrpSpPr>
        <p:cNvPr id="1" name=""/>
        <p:cNvGrpSpPr/>
        <p:nvPr/>
      </p:nvGrpSpPr>
      <p:grpSpPr>
        <a:xfrm>
          <a:off x="0" y="0"/>
          <a:ext cx="0" cy="0"/>
          <a:chOff x="0" y="0"/>
          <a:chExt cx="0" cy="0"/>
        </a:xfrm>
      </p:grpSpPr>
      <p:sp>
        <p:nvSpPr>
          <p:cNvPr id="5" name="Content Placeholder 7"/>
          <p:cNvSpPr>
            <a:spLocks noGrp="1"/>
          </p:cNvSpPr>
          <p:nvPr>
            <p:ph sz="quarter" idx="11"/>
          </p:nvPr>
        </p:nvSpPr>
        <p:spPr>
          <a:xfrm>
            <a:off x="376316" y="1222374"/>
            <a:ext cx="6409105" cy="5241762"/>
          </a:xfrm>
          <a:prstGeom prst="rect">
            <a:avLst/>
          </a:prstGeom>
        </p:spPr>
        <p:txBody>
          <a:bodyPr lIns="0" tIns="0" rIns="0" bIns="0">
            <a:noAutofit/>
          </a:bodyPr>
          <a:lstStyle>
            <a:lvl1pPr marL="0" indent="0">
              <a:buNone/>
              <a:defRPr sz="2400" b="1">
                <a:solidFill>
                  <a:srgbClr val="4C4C4C"/>
                </a:solidFill>
              </a:defRPr>
            </a:lvl1pPr>
            <a:lvl2pPr marL="0" indent="0">
              <a:buNone/>
              <a:defRPr sz="2000">
                <a:solidFill>
                  <a:srgbClr val="595959"/>
                </a:solidFill>
              </a:defRPr>
            </a:lvl2pPr>
            <a:lvl3pPr marL="274320">
              <a:defRPr sz="2000">
                <a:solidFill>
                  <a:srgbClr val="595959"/>
                </a:solidFill>
              </a:defRPr>
            </a:lvl3pPr>
            <a:lvl4pPr marL="432000" indent="-182880">
              <a:buFont typeface="Arial"/>
              <a:buChar char="•"/>
              <a:defRPr sz="2000">
                <a:solidFill>
                  <a:srgbClr val="595959"/>
                </a:solidFill>
              </a:defRPr>
            </a:lvl4pPr>
            <a:lvl5pPr marL="619200" indent="-182880">
              <a:buFont typeface="Arial"/>
              <a:buChar char="•"/>
              <a:defRPr sz="2000" baseline="0">
                <a:solidFill>
                  <a:srgbClr val="59595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Picture Placeholder 8"/>
          <p:cNvSpPr>
            <a:spLocks noGrp="1"/>
          </p:cNvSpPr>
          <p:nvPr>
            <p:ph type="pic" sz="quarter" idx="12"/>
          </p:nvPr>
        </p:nvSpPr>
        <p:spPr>
          <a:xfrm>
            <a:off x="7086273" y="1222376"/>
            <a:ext cx="4675219" cy="5241761"/>
          </a:xfrm>
          <a:prstGeom prst="rect">
            <a:avLst/>
          </a:prstGeom>
        </p:spPr>
        <p:txBody>
          <a:bodyPr/>
          <a:lstStyle/>
          <a:p>
            <a:r>
              <a:rPr lang="en-US"/>
              <a:t>Click icon to add picture</a:t>
            </a:r>
          </a:p>
        </p:txBody>
      </p:sp>
      <p:sp>
        <p:nvSpPr>
          <p:cNvPr id="20" name="Title 1"/>
          <p:cNvSpPr>
            <a:spLocks noGrp="1"/>
          </p:cNvSpPr>
          <p:nvPr>
            <p:ph type="title"/>
          </p:nvPr>
        </p:nvSpPr>
        <p:spPr>
          <a:xfrm>
            <a:off x="376315" y="440439"/>
            <a:ext cx="9406477" cy="430887"/>
          </a:xfrm>
          <a:prstGeom prst="rect">
            <a:avLst/>
          </a:prstGeom>
        </p:spPr>
        <p:txBody>
          <a:bodyPr lIns="0" tIns="0" rIns="0" bIns="0" anchor="t" anchorCtr="0">
            <a:noAutofit/>
          </a:bodyPr>
          <a:lstStyle>
            <a:lvl1pPr algn="l">
              <a:defRPr sz="2800" b="1">
                <a:solidFill>
                  <a:srgbClr val="595959"/>
                </a:solidFill>
                <a:latin typeface="+mj-lt"/>
                <a:cs typeface="Calibri" pitchFamily="34" charset="0"/>
              </a:defRPr>
            </a:lvl1pPr>
          </a:lstStyle>
          <a:p>
            <a:r>
              <a:rPr lang="en-US"/>
              <a:t>Click to edit Master title style</a:t>
            </a:r>
          </a:p>
        </p:txBody>
      </p:sp>
      <p:cxnSp>
        <p:nvCxnSpPr>
          <p:cNvPr id="10" name="Straight Connector 9"/>
          <p:cNvCxnSpPr/>
          <p:nvPr userDrawn="1"/>
        </p:nvCxnSpPr>
        <p:spPr>
          <a:xfrm>
            <a:off x="376315" y="406319"/>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376315" y="932038"/>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376315" y="6668495"/>
            <a:ext cx="11385176"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9" name="Picture 8" descr="MSC Corporate Logo_CMYK.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40443" y="363473"/>
            <a:ext cx="1150923" cy="617346"/>
          </a:xfrm>
          <a:prstGeom prst="rect">
            <a:avLst/>
          </a:prstGeom>
        </p:spPr>
      </p:pic>
    </p:spTree>
    <p:extLst>
      <p:ext uri="{BB962C8B-B14F-4D97-AF65-F5344CB8AC3E}">
        <p14:creationId xmlns:p14="http://schemas.microsoft.com/office/powerpoint/2010/main" val="359804455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55AE2711-D501-0F42-8B60-D71542BF03B7}"/>
              </a:ext>
            </a:extLst>
          </p:cNvPr>
          <p:cNvSpPr txBox="1">
            <a:spLocks/>
          </p:cNvSpPr>
          <p:nvPr userDrawn="1"/>
        </p:nvSpPr>
        <p:spPr>
          <a:xfrm>
            <a:off x="11330609" y="6529451"/>
            <a:ext cx="508570" cy="148313"/>
          </a:xfrm>
          <a:prstGeom prst="rect">
            <a:avLst/>
          </a:prstGeom>
        </p:spPr>
        <p:txBody>
          <a:bodyPr vert="horz" lIns="91440" tIns="45720" rIns="0" bIns="45720" rtlCol="0" anchor="ctr"/>
          <a:lstStyle>
            <a:defPPr>
              <a:defRPr lang="en-US"/>
            </a:defPPr>
            <a:lvl1pPr marL="0" algn="r" defTabSz="457200" rtl="0" eaLnBrk="1" latinLnBrk="0" hangingPunct="1">
              <a:defRPr sz="105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CF3EA18-ED86-8245-8BBF-AF158A42CC4A}" type="slidenum">
              <a:rPr lang="en-US" smtClean="0">
                <a:solidFill>
                  <a:srgbClr val="002E55"/>
                </a:solidFill>
              </a:rPr>
              <a:pPr/>
              <a:t>‹#›</a:t>
            </a:fld>
            <a:endParaRPr lang="en-US">
              <a:solidFill>
                <a:srgbClr val="002E55"/>
              </a:solidFill>
            </a:endParaRPr>
          </a:p>
        </p:txBody>
      </p:sp>
      <p:sp>
        <p:nvSpPr>
          <p:cNvPr id="11" name="Text Placeholder 10">
            <a:extLst>
              <a:ext uri="{FF2B5EF4-FFF2-40B4-BE49-F238E27FC236}">
                <a16:creationId xmlns:a16="http://schemas.microsoft.com/office/drawing/2014/main" id="{E32797F5-6B8A-B94A-A8CE-0679C09507BF}"/>
              </a:ext>
            </a:extLst>
          </p:cNvPr>
          <p:cNvSpPr>
            <a:spLocks noGrp="1"/>
          </p:cNvSpPr>
          <p:nvPr>
            <p:ph type="body" sz="quarter" idx="10"/>
          </p:nvPr>
        </p:nvSpPr>
        <p:spPr>
          <a:xfrm>
            <a:off x="515937" y="545278"/>
            <a:ext cx="9981850" cy="604894"/>
          </a:xfrm>
        </p:spPr>
        <p:txBody>
          <a:bodyPr lIns="0">
            <a:noAutofit/>
          </a:bodyPr>
          <a:lstStyle>
            <a:lvl1pPr marL="0" indent="0">
              <a:buNone/>
              <a:defRPr sz="3600" b="1" i="0">
                <a:solidFill>
                  <a:srgbClr val="002E55"/>
                </a:solidFill>
                <a:latin typeface="+mn-lt"/>
              </a:defRPr>
            </a:lvl1pPr>
          </a:lstStyle>
          <a:p>
            <a:pPr lvl="0"/>
            <a:r>
              <a:rPr lang="en-GB"/>
              <a:t>Click to edit Master text styles</a:t>
            </a:r>
            <a:endParaRPr lang="en-US"/>
          </a:p>
        </p:txBody>
      </p:sp>
      <p:pic>
        <p:nvPicPr>
          <p:cNvPr id="3" name="Picture 5">
            <a:extLst>
              <a:ext uri="{FF2B5EF4-FFF2-40B4-BE49-F238E27FC236}">
                <a16:creationId xmlns:a16="http://schemas.microsoft.com/office/drawing/2014/main" id="{1B983B15-4D63-FB2E-27EC-B758310537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98267" y="448016"/>
            <a:ext cx="1064419" cy="762354"/>
          </a:xfrm>
          <a:prstGeom prst="rect">
            <a:avLst/>
          </a:prstGeom>
        </p:spPr>
      </p:pic>
    </p:spTree>
    <p:extLst>
      <p:ext uri="{BB962C8B-B14F-4D97-AF65-F5344CB8AC3E}">
        <p14:creationId xmlns:p14="http://schemas.microsoft.com/office/powerpoint/2010/main" val="106827104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803008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1B1C4-BB32-D1A5-7BF0-43B8B8499DBA}"/>
              </a:ext>
            </a:extLst>
          </p:cNvPr>
          <p:cNvSpPr>
            <a:spLocks noGrp="1"/>
          </p:cNvSpPr>
          <p:nvPr>
            <p:ph type="title" hasCustomPrompt="1"/>
          </p:nvPr>
        </p:nvSpPr>
        <p:spPr>
          <a:xfrm>
            <a:off x="-1" y="574469"/>
            <a:ext cx="4860099" cy="947540"/>
          </a:xfrm>
        </p:spPr>
        <p:txBody>
          <a:bodyPr/>
          <a:lstStyle>
            <a:lvl1pPr>
              <a:defRPr>
                <a:latin typeface="Meta Offc Pro" panose="020B0504030101020102" pitchFamily="34" charset="0"/>
              </a:defRPr>
            </a:lvl1pPr>
          </a:lstStyle>
          <a:p>
            <a:r>
              <a:rPr lang="en-US"/>
              <a:t>Click to edit title</a:t>
            </a:r>
            <a:endParaRPr lang="en-GB"/>
          </a:p>
        </p:txBody>
      </p:sp>
      <p:sp>
        <p:nvSpPr>
          <p:cNvPr id="3" name="Content Placeholder 2">
            <a:extLst>
              <a:ext uri="{FF2B5EF4-FFF2-40B4-BE49-F238E27FC236}">
                <a16:creationId xmlns:a16="http://schemas.microsoft.com/office/drawing/2014/main" id="{2FE51E93-08D4-4778-86FD-60D589874109}"/>
              </a:ext>
            </a:extLst>
          </p:cNvPr>
          <p:cNvSpPr>
            <a:spLocks noGrp="1"/>
          </p:cNvSpPr>
          <p:nvPr>
            <p:ph sz="half" idx="1"/>
          </p:nvPr>
        </p:nvSpPr>
        <p:spPr>
          <a:xfrm>
            <a:off x="412314" y="1809924"/>
            <a:ext cx="534548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20734A-628F-AC18-B4FB-FE5A94631D9A}"/>
              </a:ext>
            </a:extLst>
          </p:cNvPr>
          <p:cNvSpPr>
            <a:spLocks noGrp="1"/>
          </p:cNvSpPr>
          <p:nvPr>
            <p:ph sz="half" idx="2"/>
          </p:nvPr>
        </p:nvSpPr>
        <p:spPr>
          <a:xfrm>
            <a:off x="6096000" y="1809924"/>
            <a:ext cx="534548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642982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7390586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5661243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5382336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49953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4_Title Slide" type="title">
  <p:cSld name="4_Title Slide">
    <p:spTree>
      <p:nvGrpSpPr>
        <p:cNvPr id="1" name="Shape 13"/>
        <p:cNvGrpSpPr/>
        <p:nvPr/>
      </p:nvGrpSpPr>
      <p:grpSpPr>
        <a:xfrm>
          <a:off x="0" y="0"/>
          <a:ext cx="0" cy="0"/>
          <a:chOff x="0" y="0"/>
          <a:chExt cx="0" cy="0"/>
        </a:xfrm>
      </p:grpSpPr>
      <p:sp>
        <p:nvSpPr>
          <p:cNvPr id="14" name="Google Shape;14;p71"/>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normAutofit/>
          </a:bodyPr>
          <a:lstStyle>
            <a:lvl1pPr lvl="0" algn="ctr">
              <a:lnSpc>
                <a:spcPct val="90000"/>
              </a:lnSpc>
              <a:spcBef>
                <a:spcPts val="0"/>
              </a:spcBef>
              <a:spcAft>
                <a:spcPts val="0"/>
              </a:spcAft>
              <a:buClr>
                <a:schemeClr val="dk1"/>
              </a:buClr>
              <a:buSzPts val="6000"/>
              <a:buFont typeface="Trebuchet M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71"/>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71"/>
          <p:cNvSpPr txBox="1">
            <a:spLocks noGrp="1"/>
          </p:cNvSpPr>
          <p:nvPr>
            <p:ph type="sldNum" idx="12"/>
          </p:nvPr>
        </p:nvSpPr>
        <p:spPr>
          <a:xfrm>
            <a:off x="9134061" y="6356350"/>
            <a:ext cx="2743200" cy="365125"/>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721637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
        <p:nvSpPr>
          <p:cNvPr id="20" name="Google Shape;20;p118"/>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 name="Google Shape;21;p118"/>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Google Shape;22;p118"/>
          <p:cNvSpPr txBox="1">
            <a:spLocks noGrp="1"/>
          </p:cNvSpPr>
          <p:nvPr>
            <p:ph type="sldNum" idx="12"/>
          </p:nvPr>
        </p:nvSpPr>
        <p:spPr>
          <a:xfrm>
            <a:off x="9134061" y="6356350"/>
            <a:ext cx="2743200" cy="365125"/>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8878210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3"/>
        <p:cNvGrpSpPr/>
        <p:nvPr/>
      </p:nvGrpSpPr>
      <p:grpSpPr>
        <a:xfrm>
          <a:off x="0" y="0"/>
          <a:ext cx="0" cy="0"/>
          <a:chOff x="0" y="0"/>
          <a:chExt cx="0" cy="0"/>
        </a:xfrm>
      </p:grpSpPr>
      <p:pic>
        <p:nvPicPr>
          <p:cNvPr id="24" name="Google Shape;24;p73"/>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25" name="Google Shape;25;p73"/>
          <p:cNvSpPr/>
          <p:nvPr/>
        </p:nvSpPr>
        <p:spPr>
          <a:xfrm>
            <a:off x="0" y="-1"/>
            <a:ext cx="12192000" cy="6858000"/>
          </a:xfrm>
          <a:prstGeom prst="rect">
            <a:avLst/>
          </a:prstGeom>
          <a:gradFill>
            <a:gsLst>
              <a:gs pos="0">
                <a:srgbClr val="672D86">
                  <a:alpha val="76471"/>
                </a:srgbClr>
              </a:gs>
              <a:gs pos="40000">
                <a:srgbClr val="672D86">
                  <a:alpha val="95294"/>
                </a:srgbClr>
              </a:gs>
              <a:gs pos="100000">
                <a:srgbClr val="672D86">
                  <a:alpha val="95294"/>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17902567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26"/>
        <p:cNvGrpSpPr/>
        <p:nvPr/>
      </p:nvGrpSpPr>
      <p:grpSpPr>
        <a:xfrm>
          <a:off x="0" y="0"/>
          <a:ext cx="0" cy="0"/>
          <a:chOff x="0" y="0"/>
          <a:chExt cx="0" cy="0"/>
        </a:xfrm>
      </p:grpSpPr>
      <p:pic>
        <p:nvPicPr>
          <p:cNvPr id="27" name="Google Shape;27;p74"/>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28" name="Google Shape;28;p74"/>
          <p:cNvSpPr/>
          <p:nvPr/>
        </p:nvSpPr>
        <p:spPr>
          <a:xfrm>
            <a:off x="0" y="0"/>
            <a:ext cx="12218706" cy="6878668"/>
          </a:xfrm>
          <a:prstGeom prst="rect">
            <a:avLst/>
          </a:prstGeom>
          <a:gradFill>
            <a:gsLst>
              <a:gs pos="0">
                <a:srgbClr val="009A5A">
                  <a:alpha val="72549"/>
                </a:srgbClr>
              </a:gs>
              <a:gs pos="40000">
                <a:srgbClr val="009A5A">
                  <a:alpha val="92549"/>
                </a:srgbClr>
              </a:gs>
              <a:gs pos="100000">
                <a:srgbClr val="009A5A">
                  <a:alpha val="92549"/>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27629150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29"/>
        <p:cNvGrpSpPr/>
        <p:nvPr/>
      </p:nvGrpSpPr>
      <p:grpSpPr>
        <a:xfrm>
          <a:off x="0" y="0"/>
          <a:ext cx="0" cy="0"/>
          <a:chOff x="0" y="0"/>
          <a:chExt cx="0" cy="0"/>
        </a:xfrm>
      </p:grpSpPr>
      <p:pic>
        <p:nvPicPr>
          <p:cNvPr id="30" name="Google Shape;30;p75"/>
          <p:cNvPicPr preferRelativeResize="0"/>
          <p:nvPr/>
        </p:nvPicPr>
        <p:blipFill rotWithShape="1">
          <a:blip r:embed="rId2">
            <a:alphaModFix/>
          </a:blip>
          <a:srcRect/>
          <a:stretch/>
        </p:blipFill>
        <p:spPr>
          <a:xfrm>
            <a:off x="-1" y="20668"/>
            <a:ext cx="12192000" cy="6858000"/>
          </a:xfrm>
          <a:prstGeom prst="rect">
            <a:avLst/>
          </a:prstGeom>
          <a:noFill/>
          <a:ln>
            <a:noFill/>
          </a:ln>
        </p:spPr>
      </p:pic>
      <p:sp>
        <p:nvSpPr>
          <p:cNvPr id="31" name="Google Shape;31;p75"/>
          <p:cNvSpPr/>
          <p:nvPr/>
        </p:nvSpPr>
        <p:spPr>
          <a:xfrm>
            <a:off x="0" y="0"/>
            <a:ext cx="12192000" cy="6878668"/>
          </a:xfrm>
          <a:prstGeom prst="rect">
            <a:avLst/>
          </a:prstGeom>
          <a:gradFill>
            <a:gsLst>
              <a:gs pos="0">
                <a:srgbClr val="004A73">
                  <a:alpha val="68235"/>
                </a:srgbClr>
              </a:gs>
              <a:gs pos="40000">
                <a:srgbClr val="004A73">
                  <a:alpha val="91373"/>
                </a:srgbClr>
              </a:gs>
              <a:gs pos="100000">
                <a:srgbClr val="004A73">
                  <a:alpha val="91373"/>
                </a:srgbClr>
              </a:gs>
            </a:gsLst>
            <a:lin ang="16200000" scaled="0"/>
          </a:gra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Tree>
    <p:extLst>
      <p:ext uri="{BB962C8B-B14F-4D97-AF65-F5344CB8AC3E}">
        <p14:creationId xmlns:p14="http://schemas.microsoft.com/office/powerpoint/2010/main" val="96434153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32"/>
        <p:cNvGrpSpPr/>
        <p:nvPr/>
      </p:nvGrpSpPr>
      <p:grpSpPr>
        <a:xfrm>
          <a:off x="0" y="0"/>
          <a:ext cx="0" cy="0"/>
          <a:chOff x="0" y="0"/>
          <a:chExt cx="0" cy="0"/>
        </a:xfrm>
      </p:grpSpPr>
      <p:pic>
        <p:nvPicPr>
          <p:cNvPr id="33" name="Google Shape;33;p76"/>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34" name="Google Shape;34;p76"/>
          <p:cNvSpPr/>
          <p:nvPr/>
        </p:nvSpPr>
        <p:spPr>
          <a:xfrm>
            <a:off x="6927" y="0"/>
            <a:ext cx="12192000" cy="6858000"/>
          </a:xfrm>
          <a:prstGeom prst="rect">
            <a:avLst/>
          </a:prstGeom>
          <a:gradFill>
            <a:gsLst>
              <a:gs pos="0">
                <a:srgbClr val="004A73">
                  <a:alpha val="72549"/>
                </a:srgbClr>
              </a:gs>
              <a:gs pos="40000">
                <a:srgbClr val="0092C0">
                  <a:alpha val="91373"/>
                </a:srgbClr>
              </a:gs>
              <a:gs pos="100000">
                <a:srgbClr val="0092C0">
                  <a:alpha val="91373"/>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 name="Google Shape;35;p76"/>
          <p:cNvSpPr/>
          <p:nvPr/>
        </p:nvSpPr>
        <p:spPr>
          <a:xfrm>
            <a:off x="5029199" y="0"/>
            <a:ext cx="7162802" cy="6858000"/>
          </a:xfrm>
          <a:prstGeom prst="rect">
            <a:avLst/>
          </a:prstGeom>
          <a:gradFill>
            <a:gsLst>
              <a:gs pos="0">
                <a:srgbClr val="FFFFFF">
                  <a:alpha val="11373"/>
                </a:srgbClr>
              </a:gs>
              <a:gs pos="46000">
                <a:srgbClr val="FFFFFF">
                  <a:alpha val="37255"/>
                </a:srgbClr>
              </a:gs>
              <a:gs pos="100000">
                <a:srgbClr val="FFFFFF">
                  <a:alpha val="37255"/>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 name="Google Shape;36;p76"/>
          <p:cNvPicPr preferRelativeResize="0"/>
          <p:nvPr/>
        </p:nvPicPr>
        <p:blipFill rotWithShape="1">
          <a:blip r:embed="rId3">
            <a:alphaModFix/>
          </a:blip>
          <a:srcRect/>
          <a:stretch/>
        </p:blipFill>
        <p:spPr>
          <a:xfrm>
            <a:off x="576072" y="5806888"/>
            <a:ext cx="1528912" cy="751044"/>
          </a:xfrm>
          <a:prstGeom prst="rect">
            <a:avLst/>
          </a:prstGeom>
          <a:noFill/>
          <a:ln>
            <a:noFill/>
          </a:ln>
        </p:spPr>
      </p:pic>
      <p:sp>
        <p:nvSpPr>
          <p:cNvPr id="37" name="Google Shape;37;p76"/>
          <p:cNvSpPr txBox="1">
            <a:spLocks noGrp="1"/>
          </p:cNvSpPr>
          <p:nvPr>
            <p:ph type="sldNum" idx="12"/>
          </p:nvPr>
        </p:nvSpPr>
        <p:spPr>
          <a:xfrm>
            <a:off x="11366214" y="6271128"/>
            <a:ext cx="274320" cy="27432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38" name="Google Shape;38;p76"/>
          <p:cNvSpPr/>
          <p:nvPr/>
        </p:nvSpPr>
        <p:spPr>
          <a:xfrm>
            <a:off x="10113264" y="742397"/>
            <a:ext cx="2078736" cy="566928"/>
          </a:xfrm>
          <a:prstGeom prst="rect">
            <a:avLst/>
          </a:prstGeom>
          <a:solidFill>
            <a:srgbClr val="F26522"/>
          </a:solidFill>
          <a:ln>
            <a:noFill/>
          </a:ln>
        </p:spPr>
        <p:txBody>
          <a:bodyPr spcFirstLastPara="1" wrap="square" lIns="91425" tIns="45700" rIns="5486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Trebuchet MS"/>
                <a:ea typeface="Trebuchet MS"/>
                <a:cs typeface="Trebuchet MS"/>
                <a:sym typeface="Trebuchet MS"/>
              </a:rPr>
              <a:t>CASE STUDY</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0322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39"/>
        <p:cNvGrpSpPr/>
        <p:nvPr/>
      </p:nvGrpSpPr>
      <p:grpSpPr>
        <a:xfrm>
          <a:off x="0" y="0"/>
          <a:ext cx="0" cy="0"/>
          <a:chOff x="0" y="0"/>
          <a:chExt cx="0" cy="0"/>
        </a:xfrm>
      </p:grpSpPr>
      <p:pic>
        <p:nvPicPr>
          <p:cNvPr id="40" name="Google Shape;40;p77"/>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41" name="Google Shape;41;p77"/>
          <p:cNvSpPr/>
          <p:nvPr/>
        </p:nvSpPr>
        <p:spPr>
          <a:xfrm>
            <a:off x="0" y="-1"/>
            <a:ext cx="12192000" cy="6858000"/>
          </a:xfrm>
          <a:prstGeom prst="rect">
            <a:avLst/>
          </a:prstGeom>
          <a:gradFill>
            <a:gsLst>
              <a:gs pos="0">
                <a:srgbClr val="672D86">
                  <a:alpha val="76471"/>
                </a:srgbClr>
              </a:gs>
              <a:gs pos="40000">
                <a:srgbClr val="672D86">
                  <a:alpha val="95294"/>
                </a:srgbClr>
              </a:gs>
              <a:gs pos="100000">
                <a:srgbClr val="672D86">
                  <a:alpha val="95294"/>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 name="Google Shape;42;p77"/>
          <p:cNvSpPr/>
          <p:nvPr/>
        </p:nvSpPr>
        <p:spPr>
          <a:xfrm>
            <a:off x="5029199" y="0"/>
            <a:ext cx="7162802" cy="6858000"/>
          </a:xfrm>
          <a:prstGeom prst="rect">
            <a:avLst/>
          </a:prstGeom>
          <a:gradFill>
            <a:gsLst>
              <a:gs pos="0">
                <a:srgbClr val="FFFFFF">
                  <a:alpha val="11373"/>
                </a:srgbClr>
              </a:gs>
              <a:gs pos="46000">
                <a:srgbClr val="FFFFFF">
                  <a:alpha val="37255"/>
                </a:srgbClr>
              </a:gs>
              <a:gs pos="100000">
                <a:srgbClr val="FFFFFF">
                  <a:alpha val="37255"/>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3" name="Google Shape;43;p77"/>
          <p:cNvPicPr preferRelativeResize="0"/>
          <p:nvPr/>
        </p:nvPicPr>
        <p:blipFill rotWithShape="1">
          <a:blip r:embed="rId3">
            <a:alphaModFix/>
          </a:blip>
          <a:srcRect/>
          <a:stretch/>
        </p:blipFill>
        <p:spPr>
          <a:xfrm>
            <a:off x="576072" y="5806888"/>
            <a:ext cx="1528912" cy="751044"/>
          </a:xfrm>
          <a:prstGeom prst="rect">
            <a:avLst/>
          </a:prstGeom>
          <a:noFill/>
          <a:ln>
            <a:noFill/>
          </a:ln>
        </p:spPr>
      </p:pic>
      <p:sp>
        <p:nvSpPr>
          <p:cNvPr id="44" name="Google Shape;44;p77"/>
          <p:cNvSpPr txBox="1">
            <a:spLocks noGrp="1"/>
          </p:cNvSpPr>
          <p:nvPr>
            <p:ph type="sldNum" idx="12"/>
          </p:nvPr>
        </p:nvSpPr>
        <p:spPr>
          <a:xfrm>
            <a:off x="11366214" y="6271128"/>
            <a:ext cx="274320" cy="27432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45" name="Google Shape;45;p77"/>
          <p:cNvSpPr/>
          <p:nvPr/>
        </p:nvSpPr>
        <p:spPr>
          <a:xfrm>
            <a:off x="10113264" y="742397"/>
            <a:ext cx="2078736" cy="566928"/>
          </a:xfrm>
          <a:prstGeom prst="rect">
            <a:avLst/>
          </a:prstGeom>
          <a:solidFill>
            <a:srgbClr val="F26522"/>
          </a:solidFill>
          <a:ln>
            <a:noFill/>
          </a:ln>
        </p:spPr>
        <p:txBody>
          <a:bodyPr spcFirstLastPara="1" wrap="square" lIns="91425" tIns="45700" rIns="5486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Trebuchet MS"/>
                <a:ea typeface="Trebuchet MS"/>
                <a:cs typeface="Trebuchet MS"/>
                <a:sym typeface="Trebuchet MS"/>
              </a:rPr>
              <a:t>CASE STUDY</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942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46"/>
        <p:cNvGrpSpPr/>
        <p:nvPr/>
      </p:nvGrpSpPr>
      <p:grpSpPr>
        <a:xfrm>
          <a:off x="0" y="0"/>
          <a:ext cx="0" cy="0"/>
          <a:chOff x="0" y="0"/>
          <a:chExt cx="0" cy="0"/>
        </a:xfrm>
      </p:grpSpPr>
      <p:pic>
        <p:nvPicPr>
          <p:cNvPr id="47" name="Google Shape;47;p78"/>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48" name="Google Shape;48;p78"/>
          <p:cNvSpPr/>
          <p:nvPr/>
        </p:nvSpPr>
        <p:spPr>
          <a:xfrm>
            <a:off x="0" y="0"/>
            <a:ext cx="12192000" cy="6878668"/>
          </a:xfrm>
          <a:prstGeom prst="rect">
            <a:avLst/>
          </a:prstGeom>
          <a:gradFill>
            <a:gsLst>
              <a:gs pos="0">
                <a:srgbClr val="009A5A">
                  <a:alpha val="72549"/>
                </a:srgbClr>
              </a:gs>
              <a:gs pos="40000">
                <a:srgbClr val="009A5A">
                  <a:alpha val="92549"/>
                </a:srgbClr>
              </a:gs>
              <a:gs pos="100000">
                <a:srgbClr val="009A5A">
                  <a:alpha val="92549"/>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9" name="Google Shape;49;p78"/>
          <p:cNvSpPr/>
          <p:nvPr/>
        </p:nvSpPr>
        <p:spPr>
          <a:xfrm>
            <a:off x="5029199" y="0"/>
            <a:ext cx="7162802" cy="6858000"/>
          </a:xfrm>
          <a:prstGeom prst="rect">
            <a:avLst/>
          </a:prstGeom>
          <a:gradFill>
            <a:gsLst>
              <a:gs pos="0">
                <a:srgbClr val="FFFFFF">
                  <a:alpha val="11373"/>
                </a:srgbClr>
              </a:gs>
              <a:gs pos="46000">
                <a:srgbClr val="FFFFFF">
                  <a:alpha val="37255"/>
                </a:srgbClr>
              </a:gs>
              <a:gs pos="100000">
                <a:srgbClr val="FFFFFF">
                  <a:alpha val="37255"/>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0" name="Google Shape;50;p78"/>
          <p:cNvPicPr preferRelativeResize="0"/>
          <p:nvPr/>
        </p:nvPicPr>
        <p:blipFill rotWithShape="1">
          <a:blip r:embed="rId3">
            <a:alphaModFix/>
          </a:blip>
          <a:srcRect/>
          <a:stretch/>
        </p:blipFill>
        <p:spPr>
          <a:xfrm>
            <a:off x="576072" y="5806888"/>
            <a:ext cx="1528912" cy="751044"/>
          </a:xfrm>
          <a:prstGeom prst="rect">
            <a:avLst/>
          </a:prstGeom>
          <a:noFill/>
          <a:ln>
            <a:noFill/>
          </a:ln>
        </p:spPr>
      </p:pic>
      <p:sp>
        <p:nvSpPr>
          <p:cNvPr id="51" name="Google Shape;51;p78"/>
          <p:cNvSpPr txBox="1">
            <a:spLocks noGrp="1"/>
          </p:cNvSpPr>
          <p:nvPr>
            <p:ph type="sldNum" idx="12"/>
          </p:nvPr>
        </p:nvSpPr>
        <p:spPr>
          <a:xfrm>
            <a:off x="11366214" y="6271128"/>
            <a:ext cx="274320" cy="27432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52" name="Google Shape;52;p78"/>
          <p:cNvSpPr/>
          <p:nvPr/>
        </p:nvSpPr>
        <p:spPr>
          <a:xfrm>
            <a:off x="10113264" y="742397"/>
            <a:ext cx="2078736" cy="566928"/>
          </a:xfrm>
          <a:prstGeom prst="rect">
            <a:avLst/>
          </a:prstGeom>
          <a:solidFill>
            <a:srgbClr val="F26522"/>
          </a:solidFill>
          <a:ln>
            <a:noFill/>
          </a:ln>
        </p:spPr>
        <p:txBody>
          <a:bodyPr spcFirstLastPara="1" wrap="square" lIns="91425" tIns="45700" rIns="5486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Trebuchet MS"/>
                <a:ea typeface="Trebuchet MS"/>
                <a:cs typeface="Trebuchet MS"/>
                <a:sym typeface="Trebuchet MS"/>
              </a:rPr>
              <a:t>CASE STUDY</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132855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53"/>
        <p:cNvGrpSpPr/>
        <p:nvPr/>
      </p:nvGrpSpPr>
      <p:grpSpPr>
        <a:xfrm>
          <a:off x="0" y="0"/>
          <a:ext cx="0" cy="0"/>
          <a:chOff x="0" y="0"/>
          <a:chExt cx="0" cy="0"/>
        </a:xfrm>
      </p:grpSpPr>
      <p:pic>
        <p:nvPicPr>
          <p:cNvPr id="54" name="Google Shape;54;p79"/>
          <p:cNvPicPr preferRelativeResize="0"/>
          <p:nvPr/>
        </p:nvPicPr>
        <p:blipFill rotWithShape="1">
          <a:blip r:embed="rId2">
            <a:alphaModFix/>
          </a:blip>
          <a:srcRect/>
          <a:stretch/>
        </p:blipFill>
        <p:spPr>
          <a:xfrm>
            <a:off x="-1" y="20668"/>
            <a:ext cx="12192000" cy="6858000"/>
          </a:xfrm>
          <a:prstGeom prst="rect">
            <a:avLst/>
          </a:prstGeom>
          <a:noFill/>
          <a:ln>
            <a:noFill/>
          </a:ln>
        </p:spPr>
      </p:pic>
      <p:sp>
        <p:nvSpPr>
          <p:cNvPr id="55" name="Google Shape;55;p79"/>
          <p:cNvSpPr/>
          <p:nvPr/>
        </p:nvSpPr>
        <p:spPr>
          <a:xfrm>
            <a:off x="0" y="0"/>
            <a:ext cx="12192000" cy="6878668"/>
          </a:xfrm>
          <a:prstGeom prst="rect">
            <a:avLst/>
          </a:prstGeom>
          <a:gradFill>
            <a:gsLst>
              <a:gs pos="0">
                <a:srgbClr val="004A73">
                  <a:alpha val="68235"/>
                </a:srgbClr>
              </a:gs>
              <a:gs pos="40000">
                <a:srgbClr val="004A73">
                  <a:alpha val="91373"/>
                </a:srgbClr>
              </a:gs>
              <a:gs pos="100000">
                <a:srgbClr val="004A73">
                  <a:alpha val="91373"/>
                </a:srgbClr>
              </a:gs>
            </a:gsLst>
            <a:lin ang="16200000" scaled="0"/>
          </a:gra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56" name="Google Shape;56;p79"/>
          <p:cNvSpPr/>
          <p:nvPr/>
        </p:nvSpPr>
        <p:spPr>
          <a:xfrm>
            <a:off x="5029199" y="0"/>
            <a:ext cx="7162802" cy="6858000"/>
          </a:xfrm>
          <a:prstGeom prst="rect">
            <a:avLst/>
          </a:prstGeom>
          <a:gradFill>
            <a:gsLst>
              <a:gs pos="0">
                <a:srgbClr val="FFFFFF">
                  <a:alpha val="11373"/>
                </a:srgbClr>
              </a:gs>
              <a:gs pos="46000">
                <a:srgbClr val="FFFFFF">
                  <a:alpha val="37255"/>
                </a:srgbClr>
              </a:gs>
              <a:gs pos="100000">
                <a:srgbClr val="FFFFFF">
                  <a:alpha val="37255"/>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7" name="Google Shape;57;p79"/>
          <p:cNvPicPr preferRelativeResize="0"/>
          <p:nvPr/>
        </p:nvPicPr>
        <p:blipFill rotWithShape="1">
          <a:blip r:embed="rId3">
            <a:alphaModFix/>
          </a:blip>
          <a:srcRect/>
          <a:stretch/>
        </p:blipFill>
        <p:spPr>
          <a:xfrm>
            <a:off x="576072" y="5806888"/>
            <a:ext cx="1528912" cy="751044"/>
          </a:xfrm>
          <a:prstGeom prst="rect">
            <a:avLst/>
          </a:prstGeom>
          <a:noFill/>
          <a:ln>
            <a:noFill/>
          </a:ln>
        </p:spPr>
      </p:pic>
      <p:sp>
        <p:nvSpPr>
          <p:cNvPr id="58" name="Google Shape;58;p79"/>
          <p:cNvSpPr txBox="1">
            <a:spLocks noGrp="1"/>
          </p:cNvSpPr>
          <p:nvPr>
            <p:ph type="sldNum" idx="12"/>
          </p:nvPr>
        </p:nvSpPr>
        <p:spPr>
          <a:xfrm>
            <a:off x="11366214" y="6271128"/>
            <a:ext cx="274320" cy="27432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59" name="Google Shape;59;p79"/>
          <p:cNvSpPr/>
          <p:nvPr/>
        </p:nvSpPr>
        <p:spPr>
          <a:xfrm>
            <a:off x="10113264" y="742397"/>
            <a:ext cx="2078736" cy="566928"/>
          </a:xfrm>
          <a:prstGeom prst="rect">
            <a:avLst/>
          </a:prstGeom>
          <a:solidFill>
            <a:srgbClr val="F26522"/>
          </a:solidFill>
          <a:ln>
            <a:noFill/>
          </a:ln>
        </p:spPr>
        <p:txBody>
          <a:bodyPr spcFirstLastPara="1" wrap="square" lIns="91425" tIns="45700" rIns="5486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Trebuchet MS"/>
                <a:ea typeface="Trebuchet MS"/>
                <a:cs typeface="Trebuchet MS"/>
                <a:sym typeface="Trebuchet MS"/>
              </a:rPr>
              <a:t>CASE STUDY</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03519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0"/>
        <p:cNvGrpSpPr/>
        <p:nvPr/>
      </p:nvGrpSpPr>
      <p:grpSpPr>
        <a:xfrm>
          <a:off x="0" y="0"/>
          <a:ext cx="0" cy="0"/>
          <a:chOff x="0" y="0"/>
          <a:chExt cx="0" cy="0"/>
        </a:xfrm>
      </p:grpSpPr>
      <p:sp>
        <p:nvSpPr>
          <p:cNvPr id="61" name="Google Shape;61;p80"/>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80"/>
          <p:cNvSpPr txBox="1">
            <a:spLocks noGrp="1"/>
          </p:cNvSpPr>
          <p:nvPr>
            <p:ph type="body" idx="1"/>
          </p:nvPr>
        </p:nvSpPr>
        <p:spPr>
          <a:xfrm>
            <a:off x="838200" y="2146852"/>
            <a:ext cx="8822635" cy="403011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80"/>
          <p:cNvSpPr txBox="1">
            <a:spLocks noGrp="1"/>
          </p:cNvSpPr>
          <p:nvPr>
            <p:ph type="sldNum" idx="12"/>
          </p:nvPr>
        </p:nvSpPr>
        <p:spPr>
          <a:xfrm>
            <a:off x="9134061" y="6356350"/>
            <a:ext cx="2743200" cy="365125"/>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3336678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1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C83C0716-98F5-7A12-B538-9AF0BEEC00FC}"/>
              </a:ext>
            </a:extLst>
          </p:cNvPr>
          <p:cNvPicPr>
            <a:picLocks noChangeAspect="1"/>
          </p:cNvPicPr>
          <p:nvPr userDrawn="1"/>
        </p:nvPicPr>
        <p:blipFill>
          <a:blip r:embed="rId3"/>
          <a:stretch>
            <a:fillRect/>
          </a:stretch>
        </p:blipFill>
        <p:spPr>
          <a:xfrm>
            <a:off x="231656" y="5671309"/>
            <a:ext cx="3266913" cy="1005786"/>
          </a:xfrm>
          <a:prstGeom prst="rect">
            <a:avLst/>
          </a:prstGeom>
        </p:spPr>
      </p:pic>
    </p:spTree>
    <p:extLst>
      <p:ext uri="{BB962C8B-B14F-4D97-AF65-F5344CB8AC3E}">
        <p14:creationId xmlns:p14="http://schemas.microsoft.com/office/powerpoint/2010/main" val="286591838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5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6" name="Snip Single Corner Rectangle 5">
            <a:extLst>
              <a:ext uri="{FF2B5EF4-FFF2-40B4-BE49-F238E27FC236}">
                <a16:creationId xmlns:a16="http://schemas.microsoft.com/office/drawing/2014/main" id="{CD797AE6-92B6-94E1-B457-C690AE7FB40B}"/>
              </a:ext>
            </a:extLst>
          </p:cNvPr>
          <p:cNvSpPr/>
          <p:nvPr userDrawn="1"/>
        </p:nvSpPr>
        <p:spPr>
          <a:xfrm flipV="1">
            <a:off x="-1267897" y="1351326"/>
            <a:ext cx="610003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9" name="Straight Connector 8">
            <a:extLst>
              <a:ext uri="{FF2B5EF4-FFF2-40B4-BE49-F238E27FC236}">
                <a16:creationId xmlns:a16="http://schemas.microsoft.com/office/drawing/2014/main" id="{05E3579E-33C4-E2C5-F237-A285786B66A4}"/>
              </a:ext>
            </a:extLst>
          </p:cNvPr>
          <p:cNvCxnSpPr>
            <a:cxnSpLocks/>
          </p:cNvCxnSpPr>
          <p:nvPr userDrawn="1"/>
        </p:nvCxnSpPr>
        <p:spPr>
          <a:xfrm flipV="1">
            <a:off x="-509666" y="1345846"/>
            <a:ext cx="12911216" cy="149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614243"/>
            <a:ext cx="8899498" cy="615015"/>
          </a:xfrm>
          <a:prstGeom prst="rect">
            <a:avLst/>
          </a:prstGeom>
        </p:spPr>
        <p:txBody>
          <a:bodyPr>
            <a:normAutofit/>
          </a:bodyPr>
          <a:lstStyle>
            <a:lvl1pPr>
              <a:defRPr sz="2400">
                <a:solidFill>
                  <a:schemeClr val="bg1"/>
                </a:solidFill>
              </a:defRPr>
            </a:lvl1pPr>
          </a:lstStyle>
          <a:p>
            <a:r>
              <a:rPr lang="en-US" dirty="0"/>
              <a:t>Slide Title</a:t>
            </a:r>
          </a:p>
        </p:txBody>
      </p:sp>
      <p:sp>
        <p:nvSpPr>
          <p:cNvPr id="16" name="Text Placeholder 4">
            <a:extLst>
              <a:ext uri="{FF2B5EF4-FFF2-40B4-BE49-F238E27FC236}">
                <a16:creationId xmlns:a16="http://schemas.microsoft.com/office/drawing/2014/main" id="{6C57DF71-BFBA-8C92-EE41-5DEA2C189504}"/>
              </a:ext>
            </a:extLst>
          </p:cNvPr>
          <p:cNvSpPr>
            <a:spLocks noGrp="1"/>
          </p:cNvSpPr>
          <p:nvPr>
            <p:ph type="body" sz="quarter" idx="12" hasCustomPrompt="1"/>
          </p:nvPr>
        </p:nvSpPr>
        <p:spPr>
          <a:xfrm>
            <a:off x="354491" y="1429296"/>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cxnSp>
        <p:nvCxnSpPr>
          <p:cNvPr id="5" name="Straight Connector 4">
            <a:extLst>
              <a:ext uri="{FF2B5EF4-FFF2-40B4-BE49-F238E27FC236}">
                <a16:creationId xmlns:a16="http://schemas.microsoft.com/office/drawing/2014/main" id="{B520AF53-3572-4488-859B-4388F299D9E1}"/>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44357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3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594360"/>
            <a:ext cx="8899498"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5" name="Straight Connector 4">
            <a:extLst>
              <a:ext uri="{FF2B5EF4-FFF2-40B4-BE49-F238E27FC236}">
                <a16:creationId xmlns:a16="http://schemas.microsoft.com/office/drawing/2014/main" id="{F34293B9-BDCC-DE3D-9200-FDFBBFA616C4}"/>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407711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Slide - Blank Image Version">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275079"/>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HEADLINE IS </a:t>
            </a:r>
            <a:br>
              <a:rPr lang="en-GB"/>
            </a:br>
            <a:r>
              <a:rPr lang="en-GB"/>
              <a:t>SET OVER THREE</a:t>
            </a:r>
            <a:br>
              <a:rPr lang="en-GB"/>
            </a:br>
            <a:r>
              <a:rPr lang="en-GB"/>
              <a:t>LINES MAXIMUM</a:t>
            </a:r>
            <a:endParaRPr lang="en-US"/>
          </a:p>
        </p:txBody>
      </p:sp>
      <p:sp>
        <p:nvSpPr>
          <p:cNvPr id="3" name="Subtitle 2"/>
          <p:cNvSpPr>
            <a:spLocks noGrp="1"/>
          </p:cNvSpPr>
          <p:nvPr>
            <p:ph type="subTitle" idx="1" hasCustomPrompt="1"/>
          </p:nvPr>
        </p:nvSpPr>
        <p:spPr>
          <a:xfrm>
            <a:off x="393417" y="6239828"/>
            <a:ext cx="1733835" cy="221931"/>
          </a:xfrm>
          <a:prstGeom prst="rect">
            <a:avLst/>
          </a:prstGeom>
        </p:spPr>
        <p:txBody>
          <a:bodyPr lIns="0" tIns="0" rIns="0" bIns="0"/>
          <a:lstStyle>
            <a:lvl1pPr marL="0" indent="0" algn="l">
              <a:buNone/>
              <a:defRPr sz="1063" b="0" i="0">
                <a:solidFill>
                  <a:schemeClr val="bg1"/>
                </a:solidFill>
                <a:latin typeface="Arial" panose="020B0604020202020204" pitchFamily="34" charset="0"/>
                <a:cs typeface="Arial" panose="020B0604020202020204" pitchFamily="34" charset="0"/>
              </a:defRPr>
            </a:lvl1pPr>
            <a:lvl2pPr marL="455567" indent="0" algn="ctr">
              <a:buNone/>
              <a:defRPr sz="1993"/>
            </a:lvl2pPr>
            <a:lvl3pPr marL="911133" indent="0" algn="ctr">
              <a:buNone/>
              <a:defRPr sz="1793"/>
            </a:lvl3pPr>
            <a:lvl4pPr marL="1366700" indent="0" algn="ctr">
              <a:buNone/>
              <a:defRPr sz="1594"/>
            </a:lvl4pPr>
            <a:lvl5pPr marL="1822267" indent="0" algn="ctr">
              <a:buNone/>
              <a:defRPr sz="1594"/>
            </a:lvl5pPr>
            <a:lvl6pPr marL="2277834" indent="0" algn="ctr">
              <a:buNone/>
              <a:defRPr sz="1594"/>
            </a:lvl6pPr>
            <a:lvl7pPr marL="2733400" indent="0" algn="ctr">
              <a:buNone/>
              <a:defRPr sz="1594"/>
            </a:lvl7pPr>
            <a:lvl8pPr marL="3188967" indent="0" algn="ctr">
              <a:buNone/>
              <a:defRPr sz="1594"/>
            </a:lvl8pPr>
            <a:lvl9pPr marL="3644534" indent="0" algn="ctr">
              <a:buNone/>
              <a:defRPr sz="1594"/>
            </a:lvl9pPr>
          </a:lstStyle>
          <a:p>
            <a:r>
              <a:rPr lang="en-GB"/>
              <a:t>00 MONTH 202X</a:t>
            </a:r>
            <a:endParaRPr lang="en-US"/>
          </a:p>
        </p:txBody>
      </p:sp>
      <p:sp>
        <p:nvSpPr>
          <p:cNvPr id="37" name="Text Placeholder 36">
            <a:extLst>
              <a:ext uri="{FF2B5EF4-FFF2-40B4-BE49-F238E27FC236}">
                <a16:creationId xmlns:a16="http://schemas.microsoft.com/office/drawing/2014/main" id="{263C3A46-BF61-31F8-2AC2-1BFCB1F349A8}"/>
              </a:ext>
            </a:extLst>
          </p:cNvPr>
          <p:cNvSpPr>
            <a:spLocks noGrp="1"/>
          </p:cNvSpPr>
          <p:nvPr>
            <p:ph type="body" sz="quarter" idx="13" hasCustomPrompt="1"/>
          </p:nvPr>
        </p:nvSpPr>
        <p:spPr>
          <a:xfrm>
            <a:off x="384001" y="5469738"/>
            <a:ext cx="5592121" cy="615150"/>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47" name="Picture Placeholder 46">
            <a:extLst>
              <a:ext uri="{FF2B5EF4-FFF2-40B4-BE49-F238E27FC236}">
                <a16:creationId xmlns:a16="http://schemas.microsoft.com/office/drawing/2014/main" id="{978B5B57-8FDB-2C06-8C5A-A824B7EBFB7D}"/>
              </a:ext>
            </a:extLst>
          </p:cNvPr>
          <p:cNvSpPr>
            <a:spLocks noGrp="1" noRot="1" noMove="1" noResize="1" noEditPoints="1" noAdjustHandles="1" noChangeArrowheads="1" noChangeShapeType="1"/>
          </p:cNvSpPr>
          <p:nvPr>
            <p:ph type="pic" sz="quarter" idx="14"/>
          </p:nvPr>
        </p:nvSpPr>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lvl1pPr>
              <a:buNone/>
              <a:defRPr/>
            </a:lvl1pPr>
          </a:lstStyle>
          <a:p>
            <a:r>
              <a:rPr lang="it-IT"/>
              <a:t>Fare clic sull'icona per inserire un'immagine</a:t>
            </a:r>
            <a:endParaRPr lang="en-US"/>
          </a:p>
        </p:txBody>
      </p:sp>
      <p:pic>
        <p:nvPicPr>
          <p:cNvPr id="4" name="Picture 3">
            <a:extLst>
              <a:ext uri="{FF2B5EF4-FFF2-40B4-BE49-F238E27FC236}">
                <a16:creationId xmlns:a16="http://schemas.microsoft.com/office/drawing/2014/main" id="{40682FD3-F1D9-54D9-D6B9-131CE7680ADA}"/>
              </a:ext>
            </a:extLst>
          </p:cNvPr>
          <p:cNvPicPr>
            <a:picLocks noChangeAspect="1"/>
          </p:cNvPicPr>
          <p:nvPr userDrawn="1"/>
        </p:nvPicPr>
        <p:blipFill>
          <a:blip r:embed="rId2"/>
          <a:srcRect t="-4239" b="-4400"/>
          <a:stretch>
            <a:fillRect/>
          </a:stretch>
        </p:blipFill>
        <p:spPr>
          <a:xfrm>
            <a:off x="383117" y="435430"/>
            <a:ext cx="2421043" cy="851946"/>
          </a:xfrm>
          <a:prstGeom prst="rect">
            <a:avLst/>
          </a:prstGeom>
        </p:spPr>
      </p:pic>
    </p:spTree>
    <p:extLst>
      <p:ext uri="{BB962C8B-B14F-4D97-AF65-F5344CB8AC3E}">
        <p14:creationId xmlns:p14="http://schemas.microsoft.com/office/powerpoint/2010/main" val="312834088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Slide - With Image 1">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275079"/>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HEADLINE IS </a:t>
            </a:r>
            <a:br>
              <a:rPr lang="en-GB"/>
            </a:br>
            <a:r>
              <a:rPr lang="en-GB"/>
              <a:t>SET OVER THREE</a:t>
            </a:r>
            <a:br>
              <a:rPr lang="en-GB"/>
            </a:br>
            <a:r>
              <a:rPr lang="en-GB"/>
              <a:t>LINES MAXIMUM</a:t>
            </a:r>
            <a:endParaRPr lang="en-US"/>
          </a:p>
        </p:txBody>
      </p:sp>
      <p:sp>
        <p:nvSpPr>
          <p:cNvPr id="3" name="Subtitle 2"/>
          <p:cNvSpPr>
            <a:spLocks noGrp="1"/>
          </p:cNvSpPr>
          <p:nvPr>
            <p:ph type="subTitle" idx="1" hasCustomPrompt="1"/>
          </p:nvPr>
        </p:nvSpPr>
        <p:spPr>
          <a:xfrm>
            <a:off x="393417" y="6239828"/>
            <a:ext cx="1733835" cy="221931"/>
          </a:xfrm>
          <a:prstGeom prst="rect">
            <a:avLst/>
          </a:prstGeom>
        </p:spPr>
        <p:txBody>
          <a:bodyPr lIns="0" tIns="0" rIns="0" bIns="0"/>
          <a:lstStyle>
            <a:lvl1pPr marL="0" indent="0" algn="l">
              <a:buNone/>
              <a:defRPr sz="1063" b="0" i="0">
                <a:solidFill>
                  <a:schemeClr val="bg1"/>
                </a:solidFill>
                <a:latin typeface="Arial" panose="020B0604020202020204" pitchFamily="34" charset="0"/>
                <a:cs typeface="Arial" panose="020B0604020202020204" pitchFamily="34" charset="0"/>
              </a:defRPr>
            </a:lvl1pPr>
            <a:lvl2pPr marL="455567" indent="0" algn="ctr">
              <a:buNone/>
              <a:defRPr sz="1993"/>
            </a:lvl2pPr>
            <a:lvl3pPr marL="911133" indent="0" algn="ctr">
              <a:buNone/>
              <a:defRPr sz="1793"/>
            </a:lvl3pPr>
            <a:lvl4pPr marL="1366700" indent="0" algn="ctr">
              <a:buNone/>
              <a:defRPr sz="1594"/>
            </a:lvl4pPr>
            <a:lvl5pPr marL="1822267" indent="0" algn="ctr">
              <a:buNone/>
              <a:defRPr sz="1594"/>
            </a:lvl5pPr>
            <a:lvl6pPr marL="2277834" indent="0" algn="ctr">
              <a:buNone/>
              <a:defRPr sz="1594"/>
            </a:lvl6pPr>
            <a:lvl7pPr marL="2733400" indent="0" algn="ctr">
              <a:buNone/>
              <a:defRPr sz="1594"/>
            </a:lvl7pPr>
            <a:lvl8pPr marL="3188967" indent="0" algn="ctr">
              <a:buNone/>
              <a:defRPr sz="1594"/>
            </a:lvl8pPr>
            <a:lvl9pPr marL="3644534" indent="0" algn="ctr">
              <a:buNone/>
              <a:defRPr sz="1594"/>
            </a:lvl9pPr>
          </a:lstStyle>
          <a:p>
            <a:r>
              <a:rPr lang="en-GB"/>
              <a:t>00 MONTH 202X</a:t>
            </a:r>
            <a:endParaRPr lang="en-US"/>
          </a:p>
        </p:txBody>
      </p:sp>
      <p:sp>
        <p:nvSpPr>
          <p:cNvPr id="37" name="Text Placeholder 36">
            <a:extLst>
              <a:ext uri="{FF2B5EF4-FFF2-40B4-BE49-F238E27FC236}">
                <a16:creationId xmlns:a16="http://schemas.microsoft.com/office/drawing/2014/main" id="{263C3A46-BF61-31F8-2AC2-1BFCB1F349A8}"/>
              </a:ext>
            </a:extLst>
          </p:cNvPr>
          <p:cNvSpPr>
            <a:spLocks noGrp="1"/>
          </p:cNvSpPr>
          <p:nvPr>
            <p:ph type="body" sz="quarter" idx="13" hasCustomPrompt="1"/>
          </p:nvPr>
        </p:nvSpPr>
        <p:spPr>
          <a:xfrm>
            <a:off x="384001" y="5469738"/>
            <a:ext cx="5592121" cy="615150"/>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pic>
        <p:nvPicPr>
          <p:cNvPr id="4" name="Picture Placeholder 4">
            <a:extLst>
              <a:ext uri="{FF2B5EF4-FFF2-40B4-BE49-F238E27FC236}">
                <a16:creationId xmlns:a16="http://schemas.microsoft.com/office/drawing/2014/main" id="{A0B66A76-95BB-B66A-E0FA-A9FE410D2706}"/>
              </a:ext>
            </a:extLst>
          </p:cNvPr>
          <p:cNvPicPr>
            <a:picLocks/>
          </p:cNvPicPr>
          <p:nvPr userDrawn="1"/>
        </p:nvPicPr>
        <p:blipFill>
          <a:blip r:embed="rId2" cstate="screen">
            <a:extLst>
              <a:ext uri="{28A0092B-C50C-407E-A947-70E740481C1C}">
                <a14:useLocalDpi xmlns:a14="http://schemas.microsoft.com/office/drawing/2010/main"/>
              </a:ext>
            </a:extLst>
          </a:blip>
          <a:srcRect l="17188" r="17188"/>
          <a:stretch/>
        </p:blipFill>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5" name="Picture 4">
            <a:extLst>
              <a:ext uri="{FF2B5EF4-FFF2-40B4-BE49-F238E27FC236}">
                <a16:creationId xmlns:a16="http://schemas.microsoft.com/office/drawing/2014/main" id="{E56B554B-B1AB-5415-D6D6-B8D4BE30377A}"/>
              </a:ext>
            </a:extLst>
          </p:cNvPr>
          <p:cNvPicPr>
            <a:picLocks noChangeAspect="1"/>
          </p:cNvPicPr>
          <p:nvPr userDrawn="1"/>
        </p:nvPicPr>
        <p:blipFill>
          <a:blip r:embed="rId3"/>
          <a:srcRect t="-4239" b="-4400"/>
          <a:stretch>
            <a:fillRect/>
          </a:stretch>
        </p:blipFill>
        <p:spPr>
          <a:xfrm>
            <a:off x="383117" y="435430"/>
            <a:ext cx="2421043" cy="851946"/>
          </a:xfrm>
          <a:prstGeom prst="rect">
            <a:avLst/>
          </a:prstGeom>
        </p:spPr>
      </p:pic>
    </p:spTree>
    <p:extLst>
      <p:ext uri="{BB962C8B-B14F-4D97-AF65-F5344CB8AC3E}">
        <p14:creationId xmlns:p14="http://schemas.microsoft.com/office/powerpoint/2010/main" val="429292297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Slide - With Image 2">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275079"/>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HEADLINE IS </a:t>
            </a:r>
            <a:br>
              <a:rPr lang="en-GB"/>
            </a:br>
            <a:r>
              <a:rPr lang="en-GB"/>
              <a:t>SET OVER THREE</a:t>
            </a:r>
            <a:br>
              <a:rPr lang="en-GB"/>
            </a:br>
            <a:r>
              <a:rPr lang="en-GB"/>
              <a:t>LINES MAXIMUM</a:t>
            </a:r>
            <a:endParaRPr lang="en-US"/>
          </a:p>
        </p:txBody>
      </p:sp>
      <p:sp>
        <p:nvSpPr>
          <p:cNvPr id="3" name="Subtitle 2"/>
          <p:cNvSpPr>
            <a:spLocks noGrp="1"/>
          </p:cNvSpPr>
          <p:nvPr>
            <p:ph type="subTitle" idx="1" hasCustomPrompt="1"/>
          </p:nvPr>
        </p:nvSpPr>
        <p:spPr>
          <a:xfrm>
            <a:off x="393417" y="6239828"/>
            <a:ext cx="1733835" cy="221931"/>
          </a:xfrm>
          <a:prstGeom prst="rect">
            <a:avLst/>
          </a:prstGeom>
        </p:spPr>
        <p:txBody>
          <a:bodyPr lIns="0" tIns="0" rIns="0" bIns="0"/>
          <a:lstStyle>
            <a:lvl1pPr marL="0" indent="0" algn="l">
              <a:buNone/>
              <a:defRPr sz="1063" b="0" i="0">
                <a:solidFill>
                  <a:schemeClr val="bg1"/>
                </a:solidFill>
                <a:latin typeface="Arial" panose="020B0604020202020204" pitchFamily="34" charset="0"/>
                <a:cs typeface="Arial" panose="020B0604020202020204" pitchFamily="34" charset="0"/>
              </a:defRPr>
            </a:lvl1pPr>
            <a:lvl2pPr marL="455567" indent="0" algn="ctr">
              <a:buNone/>
              <a:defRPr sz="1993"/>
            </a:lvl2pPr>
            <a:lvl3pPr marL="911133" indent="0" algn="ctr">
              <a:buNone/>
              <a:defRPr sz="1793"/>
            </a:lvl3pPr>
            <a:lvl4pPr marL="1366700" indent="0" algn="ctr">
              <a:buNone/>
              <a:defRPr sz="1594"/>
            </a:lvl4pPr>
            <a:lvl5pPr marL="1822267" indent="0" algn="ctr">
              <a:buNone/>
              <a:defRPr sz="1594"/>
            </a:lvl5pPr>
            <a:lvl6pPr marL="2277834" indent="0" algn="ctr">
              <a:buNone/>
              <a:defRPr sz="1594"/>
            </a:lvl6pPr>
            <a:lvl7pPr marL="2733400" indent="0" algn="ctr">
              <a:buNone/>
              <a:defRPr sz="1594"/>
            </a:lvl7pPr>
            <a:lvl8pPr marL="3188967" indent="0" algn="ctr">
              <a:buNone/>
              <a:defRPr sz="1594"/>
            </a:lvl8pPr>
            <a:lvl9pPr marL="3644534" indent="0" algn="ctr">
              <a:buNone/>
              <a:defRPr sz="1594"/>
            </a:lvl9pPr>
          </a:lstStyle>
          <a:p>
            <a:r>
              <a:rPr lang="en-GB"/>
              <a:t>00 MONTH 202X</a:t>
            </a:r>
            <a:endParaRPr lang="en-US"/>
          </a:p>
        </p:txBody>
      </p:sp>
      <p:sp>
        <p:nvSpPr>
          <p:cNvPr id="37" name="Text Placeholder 36">
            <a:extLst>
              <a:ext uri="{FF2B5EF4-FFF2-40B4-BE49-F238E27FC236}">
                <a16:creationId xmlns:a16="http://schemas.microsoft.com/office/drawing/2014/main" id="{263C3A46-BF61-31F8-2AC2-1BFCB1F349A8}"/>
              </a:ext>
            </a:extLst>
          </p:cNvPr>
          <p:cNvSpPr>
            <a:spLocks noGrp="1"/>
          </p:cNvSpPr>
          <p:nvPr>
            <p:ph type="body" sz="quarter" idx="13" hasCustomPrompt="1"/>
          </p:nvPr>
        </p:nvSpPr>
        <p:spPr>
          <a:xfrm>
            <a:off x="384001" y="5469738"/>
            <a:ext cx="5592121" cy="615150"/>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pic>
        <p:nvPicPr>
          <p:cNvPr id="5" name="Picture Placeholder 4">
            <a:extLst>
              <a:ext uri="{FF2B5EF4-FFF2-40B4-BE49-F238E27FC236}">
                <a16:creationId xmlns:a16="http://schemas.microsoft.com/office/drawing/2014/main" id="{4EDFD1DD-ADBF-90E5-B2A7-5F773F9DDD9E}"/>
              </a:ext>
            </a:extLst>
          </p:cNvPr>
          <p:cNvPicPr>
            <a:picLocks noChangeAspect="1"/>
          </p:cNvPicPr>
          <p:nvPr userDrawn="1"/>
        </p:nvPicPr>
        <p:blipFill>
          <a:blip r:embed="rId2" cstate="screen">
            <a:extLst>
              <a:ext uri="{28A0092B-C50C-407E-A947-70E740481C1C}">
                <a14:useLocalDpi xmlns:a14="http://schemas.microsoft.com/office/drawing/2010/main"/>
              </a:ext>
            </a:extLst>
          </a:blip>
          <a:srcRect l="17188" r="17188"/>
          <a:stretch/>
        </p:blipFill>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4" name="Picture 3">
            <a:extLst>
              <a:ext uri="{FF2B5EF4-FFF2-40B4-BE49-F238E27FC236}">
                <a16:creationId xmlns:a16="http://schemas.microsoft.com/office/drawing/2014/main" id="{580546BD-64AC-F6AA-0E6A-3D54E6F5E4AA}"/>
              </a:ext>
            </a:extLst>
          </p:cNvPr>
          <p:cNvPicPr>
            <a:picLocks noChangeAspect="1"/>
          </p:cNvPicPr>
          <p:nvPr userDrawn="1"/>
        </p:nvPicPr>
        <p:blipFill>
          <a:blip r:embed="rId3"/>
          <a:srcRect t="-4239" b="-4400"/>
          <a:stretch>
            <a:fillRect/>
          </a:stretch>
        </p:blipFill>
        <p:spPr>
          <a:xfrm>
            <a:off x="383117" y="435430"/>
            <a:ext cx="2421043" cy="851946"/>
          </a:xfrm>
          <a:prstGeom prst="rect">
            <a:avLst/>
          </a:prstGeom>
        </p:spPr>
      </p:pic>
    </p:spTree>
    <p:extLst>
      <p:ext uri="{BB962C8B-B14F-4D97-AF65-F5344CB8AC3E}">
        <p14:creationId xmlns:p14="http://schemas.microsoft.com/office/powerpoint/2010/main" val="381489258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Slide - With Image 3">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275079"/>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HEADLINE IS </a:t>
            </a:r>
            <a:br>
              <a:rPr lang="en-GB"/>
            </a:br>
            <a:r>
              <a:rPr lang="en-GB"/>
              <a:t>SET OVER THREE</a:t>
            </a:r>
            <a:br>
              <a:rPr lang="en-GB"/>
            </a:br>
            <a:r>
              <a:rPr lang="en-GB"/>
              <a:t>LINES MAXIMUM</a:t>
            </a:r>
            <a:endParaRPr lang="en-US"/>
          </a:p>
        </p:txBody>
      </p:sp>
      <p:sp>
        <p:nvSpPr>
          <p:cNvPr id="3" name="Subtitle 2"/>
          <p:cNvSpPr>
            <a:spLocks noGrp="1"/>
          </p:cNvSpPr>
          <p:nvPr>
            <p:ph type="subTitle" idx="1" hasCustomPrompt="1"/>
          </p:nvPr>
        </p:nvSpPr>
        <p:spPr>
          <a:xfrm>
            <a:off x="393417" y="6239828"/>
            <a:ext cx="1733835" cy="221931"/>
          </a:xfrm>
          <a:prstGeom prst="rect">
            <a:avLst/>
          </a:prstGeom>
        </p:spPr>
        <p:txBody>
          <a:bodyPr lIns="0" tIns="0" rIns="0" bIns="0"/>
          <a:lstStyle>
            <a:lvl1pPr marL="0" indent="0" algn="l">
              <a:buNone/>
              <a:defRPr sz="1063" b="0" i="0">
                <a:solidFill>
                  <a:schemeClr val="bg1"/>
                </a:solidFill>
                <a:latin typeface="Arial" panose="020B0604020202020204" pitchFamily="34" charset="0"/>
                <a:cs typeface="Arial" panose="020B0604020202020204" pitchFamily="34" charset="0"/>
              </a:defRPr>
            </a:lvl1pPr>
            <a:lvl2pPr marL="455567" indent="0" algn="ctr">
              <a:buNone/>
              <a:defRPr sz="1993"/>
            </a:lvl2pPr>
            <a:lvl3pPr marL="911133" indent="0" algn="ctr">
              <a:buNone/>
              <a:defRPr sz="1793"/>
            </a:lvl3pPr>
            <a:lvl4pPr marL="1366700" indent="0" algn="ctr">
              <a:buNone/>
              <a:defRPr sz="1594"/>
            </a:lvl4pPr>
            <a:lvl5pPr marL="1822267" indent="0" algn="ctr">
              <a:buNone/>
              <a:defRPr sz="1594"/>
            </a:lvl5pPr>
            <a:lvl6pPr marL="2277834" indent="0" algn="ctr">
              <a:buNone/>
              <a:defRPr sz="1594"/>
            </a:lvl6pPr>
            <a:lvl7pPr marL="2733400" indent="0" algn="ctr">
              <a:buNone/>
              <a:defRPr sz="1594"/>
            </a:lvl7pPr>
            <a:lvl8pPr marL="3188967" indent="0" algn="ctr">
              <a:buNone/>
              <a:defRPr sz="1594"/>
            </a:lvl8pPr>
            <a:lvl9pPr marL="3644534" indent="0" algn="ctr">
              <a:buNone/>
              <a:defRPr sz="1594"/>
            </a:lvl9pPr>
          </a:lstStyle>
          <a:p>
            <a:r>
              <a:rPr lang="en-GB"/>
              <a:t>00 MONTH 202X</a:t>
            </a:r>
            <a:endParaRPr lang="en-US"/>
          </a:p>
        </p:txBody>
      </p:sp>
      <p:sp>
        <p:nvSpPr>
          <p:cNvPr id="37" name="Text Placeholder 36">
            <a:extLst>
              <a:ext uri="{FF2B5EF4-FFF2-40B4-BE49-F238E27FC236}">
                <a16:creationId xmlns:a16="http://schemas.microsoft.com/office/drawing/2014/main" id="{263C3A46-BF61-31F8-2AC2-1BFCB1F349A8}"/>
              </a:ext>
            </a:extLst>
          </p:cNvPr>
          <p:cNvSpPr>
            <a:spLocks noGrp="1"/>
          </p:cNvSpPr>
          <p:nvPr>
            <p:ph type="body" sz="quarter" idx="13" hasCustomPrompt="1"/>
          </p:nvPr>
        </p:nvSpPr>
        <p:spPr>
          <a:xfrm>
            <a:off x="384001" y="5469738"/>
            <a:ext cx="5592121" cy="615150"/>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pic>
        <p:nvPicPr>
          <p:cNvPr id="4" name="Picture Placeholder 5">
            <a:extLst>
              <a:ext uri="{FF2B5EF4-FFF2-40B4-BE49-F238E27FC236}">
                <a16:creationId xmlns:a16="http://schemas.microsoft.com/office/drawing/2014/main" id="{6C6C1778-AE6E-9237-89DF-4280CD0CF6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24996" t="12206" r="3157" b="26737"/>
          <a:stretch>
            <a:fillRect/>
          </a:stretch>
        </p:blipFill>
        <p:spPr>
          <a:xfrm>
            <a:off x="621588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5" name="Picture 4">
            <a:extLst>
              <a:ext uri="{FF2B5EF4-FFF2-40B4-BE49-F238E27FC236}">
                <a16:creationId xmlns:a16="http://schemas.microsoft.com/office/drawing/2014/main" id="{4F1CF7F8-218D-9014-A730-73164E06AE84}"/>
              </a:ext>
            </a:extLst>
          </p:cNvPr>
          <p:cNvPicPr>
            <a:picLocks noChangeAspect="1"/>
          </p:cNvPicPr>
          <p:nvPr userDrawn="1"/>
        </p:nvPicPr>
        <p:blipFill>
          <a:blip r:embed="rId3"/>
          <a:srcRect t="-4239" b="-4400"/>
          <a:stretch>
            <a:fillRect/>
          </a:stretch>
        </p:blipFill>
        <p:spPr>
          <a:xfrm>
            <a:off x="383117" y="435430"/>
            <a:ext cx="2421043" cy="851946"/>
          </a:xfrm>
          <a:prstGeom prst="rect">
            <a:avLst/>
          </a:prstGeom>
        </p:spPr>
      </p:pic>
    </p:spTree>
    <p:extLst>
      <p:ext uri="{BB962C8B-B14F-4D97-AF65-F5344CB8AC3E}">
        <p14:creationId xmlns:p14="http://schemas.microsoft.com/office/powerpoint/2010/main" val="316863751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Slide - With Image 4">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275079"/>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HEADLINE IS </a:t>
            </a:r>
            <a:br>
              <a:rPr lang="en-GB"/>
            </a:br>
            <a:r>
              <a:rPr lang="en-GB"/>
              <a:t>SET OVER THREE</a:t>
            </a:r>
            <a:br>
              <a:rPr lang="en-GB"/>
            </a:br>
            <a:r>
              <a:rPr lang="en-GB"/>
              <a:t>LINES MAXIMUM</a:t>
            </a:r>
            <a:endParaRPr lang="en-US"/>
          </a:p>
        </p:txBody>
      </p:sp>
      <p:sp>
        <p:nvSpPr>
          <p:cNvPr id="3" name="Subtitle 2"/>
          <p:cNvSpPr>
            <a:spLocks noGrp="1"/>
          </p:cNvSpPr>
          <p:nvPr>
            <p:ph type="subTitle" idx="1" hasCustomPrompt="1"/>
          </p:nvPr>
        </p:nvSpPr>
        <p:spPr>
          <a:xfrm>
            <a:off x="393417" y="6239828"/>
            <a:ext cx="1733835" cy="221931"/>
          </a:xfrm>
          <a:prstGeom prst="rect">
            <a:avLst/>
          </a:prstGeom>
        </p:spPr>
        <p:txBody>
          <a:bodyPr lIns="0" tIns="0" rIns="0" bIns="0"/>
          <a:lstStyle>
            <a:lvl1pPr marL="0" indent="0" algn="l">
              <a:buNone/>
              <a:defRPr sz="1063" b="0" i="0">
                <a:solidFill>
                  <a:schemeClr val="bg1"/>
                </a:solidFill>
                <a:latin typeface="Arial" panose="020B0604020202020204" pitchFamily="34" charset="0"/>
                <a:cs typeface="Arial" panose="020B0604020202020204" pitchFamily="34" charset="0"/>
              </a:defRPr>
            </a:lvl1pPr>
            <a:lvl2pPr marL="455567" indent="0" algn="ctr">
              <a:buNone/>
              <a:defRPr sz="1993"/>
            </a:lvl2pPr>
            <a:lvl3pPr marL="911133" indent="0" algn="ctr">
              <a:buNone/>
              <a:defRPr sz="1793"/>
            </a:lvl3pPr>
            <a:lvl4pPr marL="1366700" indent="0" algn="ctr">
              <a:buNone/>
              <a:defRPr sz="1594"/>
            </a:lvl4pPr>
            <a:lvl5pPr marL="1822267" indent="0" algn="ctr">
              <a:buNone/>
              <a:defRPr sz="1594"/>
            </a:lvl5pPr>
            <a:lvl6pPr marL="2277834" indent="0" algn="ctr">
              <a:buNone/>
              <a:defRPr sz="1594"/>
            </a:lvl6pPr>
            <a:lvl7pPr marL="2733400" indent="0" algn="ctr">
              <a:buNone/>
              <a:defRPr sz="1594"/>
            </a:lvl7pPr>
            <a:lvl8pPr marL="3188967" indent="0" algn="ctr">
              <a:buNone/>
              <a:defRPr sz="1594"/>
            </a:lvl8pPr>
            <a:lvl9pPr marL="3644534" indent="0" algn="ctr">
              <a:buNone/>
              <a:defRPr sz="1594"/>
            </a:lvl9pPr>
          </a:lstStyle>
          <a:p>
            <a:r>
              <a:rPr lang="en-GB"/>
              <a:t>00 MONTH 202X</a:t>
            </a:r>
            <a:endParaRPr lang="en-US"/>
          </a:p>
        </p:txBody>
      </p:sp>
      <p:sp>
        <p:nvSpPr>
          <p:cNvPr id="37" name="Text Placeholder 36">
            <a:extLst>
              <a:ext uri="{FF2B5EF4-FFF2-40B4-BE49-F238E27FC236}">
                <a16:creationId xmlns:a16="http://schemas.microsoft.com/office/drawing/2014/main" id="{263C3A46-BF61-31F8-2AC2-1BFCB1F349A8}"/>
              </a:ext>
            </a:extLst>
          </p:cNvPr>
          <p:cNvSpPr>
            <a:spLocks noGrp="1"/>
          </p:cNvSpPr>
          <p:nvPr>
            <p:ph type="body" sz="quarter" idx="13" hasCustomPrompt="1"/>
          </p:nvPr>
        </p:nvSpPr>
        <p:spPr>
          <a:xfrm>
            <a:off x="384001" y="5469738"/>
            <a:ext cx="5592121" cy="615150"/>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pic>
        <p:nvPicPr>
          <p:cNvPr id="5" name="Picture Placeholder 4">
            <a:extLst>
              <a:ext uri="{FF2B5EF4-FFF2-40B4-BE49-F238E27FC236}">
                <a16:creationId xmlns:a16="http://schemas.microsoft.com/office/drawing/2014/main" id="{83108970-EBA6-2329-4295-14F5E0649E40}"/>
              </a:ext>
            </a:extLst>
          </p:cNvPr>
          <p:cNvPicPr>
            <a:picLocks noChangeAspect="1"/>
          </p:cNvPicPr>
          <p:nvPr userDrawn="1"/>
        </p:nvPicPr>
        <p:blipFill>
          <a:blip r:embed="rId2"/>
          <a:srcRect l="26557" r="24994" b="1563"/>
          <a:stretch>
            <a:fillRect/>
          </a:stretch>
        </p:blipFill>
        <p:spPr>
          <a:xfrm>
            <a:off x="621588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4" name="Picture 3">
            <a:extLst>
              <a:ext uri="{FF2B5EF4-FFF2-40B4-BE49-F238E27FC236}">
                <a16:creationId xmlns:a16="http://schemas.microsoft.com/office/drawing/2014/main" id="{5316D513-099B-A927-4574-A43A21DA2076}"/>
              </a:ext>
            </a:extLst>
          </p:cNvPr>
          <p:cNvPicPr>
            <a:picLocks noChangeAspect="1"/>
          </p:cNvPicPr>
          <p:nvPr userDrawn="1"/>
        </p:nvPicPr>
        <p:blipFill>
          <a:blip r:embed="rId3"/>
          <a:srcRect t="-4239" b="-4400"/>
          <a:stretch>
            <a:fillRect/>
          </a:stretch>
        </p:blipFill>
        <p:spPr>
          <a:xfrm>
            <a:off x="383117" y="435430"/>
            <a:ext cx="2421043" cy="851946"/>
          </a:xfrm>
          <a:prstGeom prst="rect">
            <a:avLst/>
          </a:prstGeom>
        </p:spPr>
      </p:pic>
    </p:spTree>
    <p:extLst>
      <p:ext uri="{BB962C8B-B14F-4D97-AF65-F5344CB8AC3E}">
        <p14:creationId xmlns:p14="http://schemas.microsoft.com/office/powerpoint/2010/main" val="136461400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Slide - With Image 5">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275079"/>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HEADLINE IS </a:t>
            </a:r>
            <a:br>
              <a:rPr lang="en-GB"/>
            </a:br>
            <a:r>
              <a:rPr lang="en-GB"/>
              <a:t>SET OVER THREE</a:t>
            </a:r>
            <a:br>
              <a:rPr lang="en-GB"/>
            </a:br>
            <a:r>
              <a:rPr lang="en-GB"/>
              <a:t>LINES MAXIMUM</a:t>
            </a:r>
            <a:endParaRPr lang="en-US"/>
          </a:p>
        </p:txBody>
      </p:sp>
      <p:sp>
        <p:nvSpPr>
          <p:cNvPr id="3" name="Subtitle 2"/>
          <p:cNvSpPr>
            <a:spLocks noGrp="1"/>
          </p:cNvSpPr>
          <p:nvPr>
            <p:ph type="subTitle" idx="1" hasCustomPrompt="1"/>
          </p:nvPr>
        </p:nvSpPr>
        <p:spPr>
          <a:xfrm>
            <a:off x="393417" y="6239828"/>
            <a:ext cx="1733835" cy="221931"/>
          </a:xfrm>
          <a:prstGeom prst="rect">
            <a:avLst/>
          </a:prstGeom>
        </p:spPr>
        <p:txBody>
          <a:bodyPr lIns="0" tIns="0" rIns="0" bIns="0"/>
          <a:lstStyle>
            <a:lvl1pPr marL="0" indent="0" algn="l">
              <a:buNone/>
              <a:defRPr sz="1063" b="0" i="0">
                <a:solidFill>
                  <a:schemeClr val="bg1"/>
                </a:solidFill>
                <a:latin typeface="Arial" panose="020B0604020202020204" pitchFamily="34" charset="0"/>
                <a:cs typeface="Arial" panose="020B0604020202020204" pitchFamily="34" charset="0"/>
              </a:defRPr>
            </a:lvl1pPr>
            <a:lvl2pPr marL="455567" indent="0" algn="ctr">
              <a:buNone/>
              <a:defRPr sz="1993"/>
            </a:lvl2pPr>
            <a:lvl3pPr marL="911133" indent="0" algn="ctr">
              <a:buNone/>
              <a:defRPr sz="1793"/>
            </a:lvl3pPr>
            <a:lvl4pPr marL="1366700" indent="0" algn="ctr">
              <a:buNone/>
              <a:defRPr sz="1594"/>
            </a:lvl4pPr>
            <a:lvl5pPr marL="1822267" indent="0" algn="ctr">
              <a:buNone/>
              <a:defRPr sz="1594"/>
            </a:lvl5pPr>
            <a:lvl6pPr marL="2277834" indent="0" algn="ctr">
              <a:buNone/>
              <a:defRPr sz="1594"/>
            </a:lvl6pPr>
            <a:lvl7pPr marL="2733400" indent="0" algn="ctr">
              <a:buNone/>
              <a:defRPr sz="1594"/>
            </a:lvl7pPr>
            <a:lvl8pPr marL="3188967" indent="0" algn="ctr">
              <a:buNone/>
              <a:defRPr sz="1594"/>
            </a:lvl8pPr>
            <a:lvl9pPr marL="3644534" indent="0" algn="ctr">
              <a:buNone/>
              <a:defRPr sz="1594"/>
            </a:lvl9pPr>
          </a:lstStyle>
          <a:p>
            <a:r>
              <a:rPr lang="en-GB"/>
              <a:t>00 MONTH 202X</a:t>
            </a:r>
            <a:endParaRPr lang="en-US"/>
          </a:p>
        </p:txBody>
      </p:sp>
      <p:sp>
        <p:nvSpPr>
          <p:cNvPr id="37" name="Text Placeholder 36">
            <a:extLst>
              <a:ext uri="{FF2B5EF4-FFF2-40B4-BE49-F238E27FC236}">
                <a16:creationId xmlns:a16="http://schemas.microsoft.com/office/drawing/2014/main" id="{263C3A46-BF61-31F8-2AC2-1BFCB1F349A8}"/>
              </a:ext>
            </a:extLst>
          </p:cNvPr>
          <p:cNvSpPr>
            <a:spLocks noGrp="1"/>
          </p:cNvSpPr>
          <p:nvPr>
            <p:ph type="body" sz="quarter" idx="13" hasCustomPrompt="1"/>
          </p:nvPr>
        </p:nvSpPr>
        <p:spPr>
          <a:xfrm>
            <a:off x="384001" y="5469738"/>
            <a:ext cx="5592121" cy="615150"/>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pic>
        <p:nvPicPr>
          <p:cNvPr id="5" name="Picture Placeholder 4">
            <a:extLst>
              <a:ext uri="{FF2B5EF4-FFF2-40B4-BE49-F238E27FC236}">
                <a16:creationId xmlns:a16="http://schemas.microsoft.com/office/drawing/2014/main" id="{A1F7CFD1-6394-48E4-740A-6755989027C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21663" r="29174"/>
          <a:stretch>
            <a:fillRect/>
          </a:stretch>
        </p:blipFill>
        <p:spPr>
          <a:xfrm>
            <a:off x="6206465"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4" name="Picture 3">
            <a:extLst>
              <a:ext uri="{FF2B5EF4-FFF2-40B4-BE49-F238E27FC236}">
                <a16:creationId xmlns:a16="http://schemas.microsoft.com/office/drawing/2014/main" id="{AF678175-61D2-FEE0-EB91-E980AA1C6EF3}"/>
              </a:ext>
            </a:extLst>
          </p:cNvPr>
          <p:cNvPicPr>
            <a:picLocks noChangeAspect="1"/>
          </p:cNvPicPr>
          <p:nvPr userDrawn="1"/>
        </p:nvPicPr>
        <p:blipFill>
          <a:blip r:embed="rId3"/>
          <a:srcRect t="-4239" b="-4400"/>
          <a:stretch>
            <a:fillRect/>
          </a:stretch>
        </p:blipFill>
        <p:spPr>
          <a:xfrm>
            <a:off x="383117" y="435430"/>
            <a:ext cx="2421043" cy="851946"/>
          </a:xfrm>
          <a:prstGeom prst="rect">
            <a:avLst/>
          </a:prstGeom>
        </p:spPr>
      </p:pic>
    </p:spTree>
    <p:extLst>
      <p:ext uri="{BB962C8B-B14F-4D97-AF65-F5344CB8AC3E}">
        <p14:creationId xmlns:p14="http://schemas.microsoft.com/office/powerpoint/2010/main" val="221398869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Agenda Slide 1">
    <p:bg>
      <p:bgPr>
        <a:blipFill dpi="0" rotWithShape="1">
          <a:blip r:embed="rId2" cstate="screen">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2" y="384000"/>
            <a:ext cx="11422766" cy="528000"/>
          </a:xfrm>
          <a:prstGeom prst="rect">
            <a:avLst/>
          </a:prstGeom>
          <a:noFill/>
        </p:spPr>
        <p:txBody>
          <a:bodyPr lIns="0" tIns="0" rIns="0" bIns="0" anchor="t"/>
          <a:lstStyle>
            <a:lvl1pPr algn="l">
              <a:lnSpc>
                <a:spcPts val="3986"/>
              </a:lnSpc>
              <a:defRPr sz="3986">
                <a:solidFill>
                  <a:schemeClr val="bg1"/>
                </a:solidFill>
                <a:latin typeface="Impact" panose="020B0806030902050204" pitchFamily="34" charset="0"/>
              </a:defRPr>
            </a:lvl1pPr>
          </a:lstStyle>
          <a:p>
            <a:r>
              <a:rPr lang="en-GB"/>
              <a:t>TITLE TO GO HERE</a:t>
            </a:r>
            <a:endParaRPr lang="en-US"/>
          </a:p>
        </p:txBody>
      </p:sp>
      <p:sp>
        <p:nvSpPr>
          <p:cNvPr id="8" name="Freeform 7">
            <a:extLst>
              <a:ext uri="{FF2B5EF4-FFF2-40B4-BE49-F238E27FC236}">
                <a16:creationId xmlns:a16="http://schemas.microsoft.com/office/drawing/2014/main" id="{DB686EFB-05A9-92B6-A1C8-77FCC92C3688}"/>
              </a:ext>
            </a:extLst>
          </p:cNvPr>
          <p:cNvSpPr/>
          <p:nvPr userDrawn="1"/>
        </p:nvSpPr>
        <p:spPr>
          <a:xfrm>
            <a:off x="383121" y="1200000"/>
            <a:ext cx="11423646" cy="4658784"/>
          </a:xfrm>
          <a:custGeom>
            <a:avLst/>
            <a:gdLst>
              <a:gd name="csX0" fmla="*/ 0 w 8567735"/>
              <a:gd name="csY0" fmla="*/ 0 h 3494088"/>
              <a:gd name="csX1" fmla="*/ 272423 w 8567735"/>
              <a:gd name="csY1" fmla="*/ 0 h 3494088"/>
              <a:gd name="csX2" fmla="*/ 556462 w 8567735"/>
              <a:gd name="csY2" fmla="*/ 0 h 3494088"/>
              <a:gd name="csX3" fmla="*/ 828885 w 8567735"/>
              <a:gd name="csY3" fmla="*/ 0 h 3494088"/>
              <a:gd name="csX4" fmla="*/ 7738851 w 8567735"/>
              <a:gd name="csY4" fmla="*/ 0 h 3494088"/>
              <a:gd name="csX5" fmla="*/ 8011274 w 8567735"/>
              <a:gd name="csY5" fmla="*/ 0 h 3494088"/>
              <a:gd name="csX6" fmla="*/ 8295312 w 8567735"/>
              <a:gd name="csY6" fmla="*/ 0 h 3494088"/>
              <a:gd name="csX7" fmla="*/ 8567735 w 8567735"/>
              <a:gd name="csY7" fmla="*/ 0 h 3494088"/>
              <a:gd name="csX8" fmla="*/ 8567735 w 8567735"/>
              <a:gd name="csY8" fmla="*/ 127973 h 3494088"/>
              <a:gd name="csX9" fmla="*/ 8518990 w 8567735"/>
              <a:gd name="csY9" fmla="*/ 207205 h 3494088"/>
              <a:gd name="csX10" fmla="*/ 8184904 w 8567735"/>
              <a:gd name="csY10" fmla="*/ 1747046 h 3494088"/>
              <a:gd name="csX11" fmla="*/ 8518990 w 8567735"/>
              <a:gd name="csY11" fmla="*/ 3286887 h 3494088"/>
              <a:gd name="csX12" fmla="*/ 8567735 w 8567735"/>
              <a:gd name="csY12" fmla="*/ 3366117 h 3494088"/>
              <a:gd name="csX13" fmla="*/ 8567735 w 8567735"/>
              <a:gd name="csY13" fmla="*/ 3494088 h 3494088"/>
              <a:gd name="csX14" fmla="*/ 8295312 w 8567735"/>
              <a:gd name="csY14" fmla="*/ 3494088 h 3494088"/>
              <a:gd name="csX15" fmla="*/ 8011274 w 8567735"/>
              <a:gd name="csY15" fmla="*/ 3494088 h 3494088"/>
              <a:gd name="csX16" fmla="*/ 7738851 w 8567735"/>
              <a:gd name="csY16" fmla="*/ 3494088 h 3494088"/>
              <a:gd name="csX17" fmla="*/ 828885 w 8567735"/>
              <a:gd name="csY17" fmla="*/ 3494088 h 3494088"/>
              <a:gd name="csX18" fmla="*/ 556462 w 8567735"/>
              <a:gd name="csY18" fmla="*/ 3494088 h 3494088"/>
              <a:gd name="csX19" fmla="*/ 272423 w 8567735"/>
              <a:gd name="csY19" fmla="*/ 3494088 h 3494088"/>
              <a:gd name="csX20" fmla="*/ 0 w 8567735"/>
              <a:gd name="csY20" fmla="*/ 3494088 h 3494088"/>
              <a:gd name="csX21" fmla="*/ 0 w 8567735"/>
              <a:gd name="csY21" fmla="*/ 3394984 h 3494088"/>
              <a:gd name="csX22" fmla="*/ 66504 w 8567735"/>
              <a:gd name="csY22" fmla="*/ 3286887 h 3494088"/>
              <a:gd name="csX23" fmla="*/ 400590 w 8567735"/>
              <a:gd name="csY23" fmla="*/ 1747046 h 3494088"/>
              <a:gd name="csX24" fmla="*/ 66504 w 8567735"/>
              <a:gd name="csY24" fmla="*/ 207205 h 3494088"/>
              <a:gd name="csX25" fmla="*/ 0 w 8567735"/>
              <a:gd name="csY25" fmla="*/ 99107 h 3494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8567735" h="3494088">
                <a:moveTo>
                  <a:pt x="0" y="0"/>
                </a:moveTo>
                <a:lnTo>
                  <a:pt x="272423" y="0"/>
                </a:lnTo>
                <a:lnTo>
                  <a:pt x="556462" y="0"/>
                </a:lnTo>
                <a:lnTo>
                  <a:pt x="828885" y="0"/>
                </a:lnTo>
                <a:lnTo>
                  <a:pt x="7738851" y="0"/>
                </a:lnTo>
                <a:lnTo>
                  <a:pt x="8011274" y="0"/>
                </a:lnTo>
                <a:lnTo>
                  <a:pt x="8295312" y="0"/>
                </a:lnTo>
                <a:lnTo>
                  <a:pt x="8567735" y="0"/>
                </a:lnTo>
                <a:lnTo>
                  <a:pt x="8567735" y="127973"/>
                </a:lnTo>
                <a:lnTo>
                  <a:pt x="8518990" y="207205"/>
                </a:lnTo>
                <a:cubicBezTo>
                  <a:pt x="8314955" y="573212"/>
                  <a:pt x="8184904" y="1127117"/>
                  <a:pt x="8184904" y="1747046"/>
                </a:cubicBezTo>
                <a:cubicBezTo>
                  <a:pt x="8184904" y="2366974"/>
                  <a:pt x="8314955" y="2920878"/>
                  <a:pt x="8518990" y="3286887"/>
                </a:cubicBezTo>
                <a:lnTo>
                  <a:pt x="8567735" y="3366117"/>
                </a:lnTo>
                <a:lnTo>
                  <a:pt x="8567735" y="3494088"/>
                </a:lnTo>
                <a:lnTo>
                  <a:pt x="8295312" y="3494088"/>
                </a:lnTo>
                <a:lnTo>
                  <a:pt x="8011274" y="3494088"/>
                </a:lnTo>
                <a:lnTo>
                  <a:pt x="7738851" y="3494088"/>
                </a:lnTo>
                <a:lnTo>
                  <a:pt x="828885" y="3494088"/>
                </a:lnTo>
                <a:lnTo>
                  <a:pt x="556462" y="3494088"/>
                </a:lnTo>
                <a:lnTo>
                  <a:pt x="272423" y="3494088"/>
                </a:lnTo>
                <a:lnTo>
                  <a:pt x="0" y="3494088"/>
                </a:lnTo>
                <a:lnTo>
                  <a:pt x="0" y="3394984"/>
                </a:lnTo>
                <a:lnTo>
                  <a:pt x="66504" y="3286887"/>
                </a:lnTo>
                <a:cubicBezTo>
                  <a:pt x="270540" y="2920878"/>
                  <a:pt x="400590" y="2366974"/>
                  <a:pt x="400590" y="1747046"/>
                </a:cubicBezTo>
                <a:cubicBezTo>
                  <a:pt x="400590" y="1127117"/>
                  <a:pt x="270540" y="573212"/>
                  <a:pt x="66504" y="207205"/>
                </a:cubicBezTo>
                <a:lnTo>
                  <a:pt x="0" y="99107"/>
                </a:lnTo>
                <a:close/>
              </a:path>
            </a:pathLst>
          </a:cu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392"/>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1350434" y="1584000"/>
            <a:ext cx="8519532" cy="3973768"/>
          </a:xfrm>
          <a:prstGeom prst="rect">
            <a:avLst/>
          </a:prstGeom>
        </p:spPr>
        <p:txBody>
          <a:bodyPr lIns="0" tIns="0" rIns="0" bIns="0"/>
          <a:lstStyle>
            <a:lvl1pPr marL="356439" indent="-356439">
              <a:lnSpc>
                <a:spcPts val="2790"/>
              </a:lnSpc>
              <a:spcBef>
                <a:spcPts val="664"/>
              </a:spcBef>
              <a:buClr>
                <a:srgbClr val="BEF5F5"/>
              </a:buClr>
              <a:buSzPct val="120000"/>
              <a:buFont typeface="Arial" panose="020B0604020202020204" pitchFamily="34" charset="0"/>
              <a:buChar char="•"/>
              <a:tabLst/>
              <a:defRPr sz="2392" b="0" i="0">
                <a:solidFill>
                  <a:schemeClr val="bg1"/>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4" name="Picture 3">
            <a:extLst>
              <a:ext uri="{FF2B5EF4-FFF2-40B4-BE49-F238E27FC236}">
                <a16:creationId xmlns:a16="http://schemas.microsoft.com/office/drawing/2014/main" id="{938A0C09-B9A9-78BB-8D03-BBFB81BDFBBF}"/>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2664675472"/>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Agenda Slide 2 - Blank Image Version">
    <p:bg>
      <p:bgPr>
        <a:solidFill>
          <a:srgbClr val="0057BF"/>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BC2C8D5-BF7B-6C7B-446F-A0FDDD824175}"/>
              </a:ext>
            </a:extLst>
          </p:cNvPr>
          <p:cNvSpPr>
            <a:spLocks noGrp="1"/>
          </p:cNvSpPr>
          <p:nvPr>
            <p:ph type="pic" sz="quarter" idx="14"/>
          </p:nvPr>
        </p:nvSpPr>
        <p:spPr>
          <a:xfrm>
            <a:off x="8125886" y="0"/>
            <a:ext cx="4066116" cy="6858000"/>
          </a:xfrm>
          <a:custGeom>
            <a:avLst/>
            <a:gdLst>
              <a:gd name="csX0" fmla="*/ 0 w 3049587"/>
              <a:gd name="csY0" fmla="*/ 0 h 5143500"/>
              <a:gd name="csX1" fmla="*/ 3049587 w 3049587"/>
              <a:gd name="csY1" fmla="*/ 0 h 5143500"/>
              <a:gd name="csX2" fmla="*/ 3049587 w 3049587"/>
              <a:gd name="csY2" fmla="*/ 5143500 h 5143500"/>
              <a:gd name="csX3" fmla="*/ 0 w 3049587"/>
              <a:gd name="csY3" fmla="*/ 5143500 h 5143500"/>
              <a:gd name="csX4" fmla="*/ 0 w 3049587"/>
              <a:gd name="csY4" fmla="*/ 5020534 h 5143500"/>
              <a:gd name="csX5" fmla="*/ 67458 w 3049587"/>
              <a:gd name="csY5" fmla="*/ 4873980 h 5143500"/>
              <a:gd name="csX6" fmla="*/ 437326 w 3049587"/>
              <a:gd name="csY6" fmla="*/ 2595384 h 5143500"/>
              <a:gd name="csX7" fmla="*/ 67458 w 3049587"/>
              <a:gd name="csY7" fmla="*/ 316788 h 5143500"/>
              <a:gd name="csX8" fmla="*/ 0 w 3049587"/>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49587" h="5143500">
                <a:moveTo>
                  <a:pt x="0" y="0"/>
                </a:moveTo>
                <a:lnTo>
                  <a:pt x="3049587" y="0"/>
                </a:lnTo>
                <a:lnTo>
                  <a:pt x="3049587"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p>
            <a:r>
              <a:rPr lang="it-IT"/>
              <a:t>Fare clic sull'icona per inserire un'immagine</a:t>
            </a:r>
            <a:endParaRPr lang="en-US"/>
          </a:p>
        </p:txBody>
      </p:sp>
      <p:sp>
        <p:nvSpPr>
          <p:cNvPr id="4" name="Title 1">
            <a:extLst>
              <a:ext uri="{FF2B5EF4-FFF2-40B4-BE49-F238E27FC236}">
                <a16:creationId xmlns:a16="http://schemas.microsoft.com/office/drawing/2014/main" id="{5F571FBE-DBEC-63DE-A44A-DD2F2FB9A738}"/>
              </a:ext>
            </a:extLst>
          </p:cNvPr>
          <p:cNvSpPr>
            <a:spLocks noGrp="1"/>
          </p:cNvSpPr>
          <p:nvPr>
            <p:ph type="ctrTitle" hasCustomPrompt="1"/>
          </p:nvPr>
        </p:nvSpPr>
        <p:spPr>
          <a:xfrm>
            <a:off x="383997" y="384000"/>
            <a:ext cx="7344000"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8" name="Text Placeholder 3">
            <a:extLst>
              <a:ext uri="{FF2B5EF4-FFF2-40B4-BE49-F238E27FC236}">
                <a16:creationId xmlns:a16="http://schemas.microsoft.com/office/drawing/2014/main" id="{65BAE1D0-0D32-441C-BAA5-E0CEFD1BE73A}"/>
              </a:ext>
            </a:extLst>
          </p:cNvPr>
          <p:cNvSpPr>
            <a:spLocks noGrp="1"/>
          </p:cNvSpPr>
          <p:nvPr>
            <p:ph type="body" sz="half" idx="2"/>
          </p:nvPr>
        </p:nvSpPr>
        <p:spPr>
          <a:xfrm>
            <a:off x="384000" y="1344000"/>
            <a:ext cx="7344000" cy="4320000"/>
          </a:xfrm>
          <a:prstGeom prst="rect">
            <a:avLst/>
          </a:prstGeom>
        </p:spPr>
        <p:txBody>
          <a:bodyPr lIns="0" tIns="0" rIns="0" bIns="0"/>
          <a:lstStyle>
            <a:lvl1pPr marL="356439" indent="-356439">
              <a:lnSpc>
                <a:spcPts val="2790"/>
              </a:lnSpc>
              <a:spcBef>
                <a:spcPts val="664"/>
              </a:spcBef>
              <a:buClr>
                <a:srgbClr val="BEF5F5"/>
              </a:buClr>
              <a:buSzPct val="120000"/>
              <a:buFont typeface="Arial" panose="020B0604020202020204" pitchFamily="34" charset="0"/>
              <a:buChar char="•"/>
              <a:tabLst/>
              <a:defRPr sz="2392" b="0" i="0">
                <a:solidFill>
                  <a:schemeClr val="bg1"/>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2" name="Picture 1">
            <a:extLst>
              <a:ext uri="{FF2B5EF4-FFF2-40B4-BE49-F238E27FC236}">
                <a16:creationId xmlns:a16="http://schemas.microsoft.com/office/drawing/2014/main" id="{C1A3F8C0-3DA7-3386-BECD-838E636910FF}"/>
              </a:ext>
            </a:extLst>
          </p:cNvPr>
          <p:cNvPicPr>
            <a:picLocks noChangeAspect="1"/>
          </p:cNvPicPr>
          <p:nvPr userDrawn="1"/>
        </p:nvPicPr>
        <p:blipFill>
          <a:blip r:embed="rId2"/>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3577160419"/>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Agenda Slide 2 - With Image">
    <p:bg>
      <p:bgPr>
        <a:solidFill>
          <a:srgbClr val="0057B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F571FBE-DBEC-63DE-A44A-DD2F2FB9A738}"/>
              </a:ext>
            </a:extLst>
          </p:cNvPr>
          <p:cNvSpPr>
            <a:spLocks noGrp="1"/>
          </p:cNvSpPr>
          <p:nvPr>
            <p:ph type="ctrTitle" hasCustomPrompt="1"/>
          </p:nvPr>
        </p:nvSpPr>
        <p:spPr>
          <a:xfrm>
            <a:off x="383997" y="384000"/>
            <a:ext cx="7344000"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8" name="Text Placeholder 3">
            <a:extLst>
              <a:ext uri="{FF2B5EF4-FFF2-40B4-BE49-F238E27FC236}">
                <a16:creationId xmlns:a16="http://schemas.microsoft.com/office/drawing/2014/main" id="{65BAE1D0-0D32-441C-BAA5-E0CEFD1BE73A}"/>
              </a:ext>
            </a:extLst>
          </p:cNvPr>
          <p:cNvSpPr>
            <a:spLocks noGrp="1"/>
          </p:cNvSpPr>
          <p:nvPr>
            <p:ph type="body" sz="half" idx="2"/>
          </p:nvPr>
        </p:nvSpPr>
        <p:spPr>
          <a:xfrm>
            <a:off x="384000" y="1344000"/>
            <a:ext cx="7344000" cy="4320000"/>
          </a:xfrm>
          <a:prstGeom prst="rect">
            <a:avLst/>
          </a:prstGeom>
        </p:spPr>
        <p:txBody>
          <a:bodyPr lIns="0" tIns="0" rIns="0" bIns="0"/>
          <a:lstStyle>
            <a:lvl1pPr marL="356439" indent="-356439">
              <a:lnSpc>
                <a:spcPts val="2790"/>
              </a:lnSpc>
              <a:spcBef>
                <a:spcPts val="664"/>
              </a:spcBef>
              <a:buClr>
                <a:srgbClr val="BEF5F5"/>
              </a:buClr>
              <a:buSzPct val="120000"/>
              <a:buFont typeface="Arial" panose="020B0604020202020204" pitchFamily="34" charset="0"/>
              <a:buChar char="•"/>
              <a:tabLst/>
              <a:defRPr sz="2392" b="0" i="0">
                <a:solidFill>
                  <a:schemeClr val="bg1"/>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2" name="Picture Placeholder 17">
            <a:extLst>
              <a:ext uri="{FF2B5EF4-FFF2-40B4-BE49-F238E27FC236}">
                <a16:creationId xmlns:a16="http://schemas.microsoft.com/office/drawing/2014/main" id="{42CE400A-A2B9-4D34-678E-77224C1C3543}"/>
              </a:ext>
            </a:extLst>
          </p:cNvPr>
          <p:cNvPicPr>
            <a:picLocks noChangeAspect="1"/>
          </p:cNvPicPr>
          <p:nvPr userDrawn="1"/>
        </p:nvPicPr>
        <p:blipFill>
          <a:blip r:embed="rId2"/>
          <a:srcRect l="10523" t="2195" r="4890" b="3439"/>
          <a:stretch>
            <a:fillRect/>
          </a:stretch>
        </p:blipFill>
        <p:spPr>
          <a:xfrm>
            <a:off x="8125885" y="0"/>
            <a:ext cx="4066116" cy="6858000"/>
          </a:xfrm>
          <a:custGeom>
            <a:avLst/>
            <a:gdLst>
              <a:gd name="csX0" fmla="*/ 0 w 3049587"/>
              <a:gd name="csY0" fmla="*/ 0 h 5143500"/>
              <a:gd name="csX1" fmla="*/ 3049587 w 3049587"/>
              <a:gd name="csY1" fmla="*/ 0 h 5143500"/>
              <a:gd name="csX2" fmla="*/ 3049587 w 3049587"/>
              <a:gd name="csY2" fmla="*/ 5143500 h 5143500"/>
              <a:gd name="csX3" fmla="*/ 0 w 3049587"/>
              <a:gd name="csY3" fmla="*/ 5143500 h 5143500"/>
              <a:gd name="csX4" fmla="*/ 0 w 3049587"/>
              <a:gd name="csY4" fmla="*/ 5020534 h 5143500"/>
              <a:gd name="csX5" fmla="*/ 67458 w 3049587"/>
              <a:gd name="csY5" fmla="*/ 4873980 h 5143500"/>
              <a:gd name="csX6" fmla="*/ 437326 w 3049587"/>
              <a:gd name="csY6" fmla="*/ 2595384 h 5143500"/>
              <a:gd name="csX7" fmla="*/ 67458 w 3049587"/>
              <a:gd name="csY7" fmla="*/ 316788 h 5143500"/>
              <a:gd name="csX8" fmla="*/ 0 w 3049587"/>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49587" h="5143500">
                <a:moveTo>
                  <a:pt x="0" y="0"/>
                </a:moveTo>
                <a:lnTo>
                  <a:pt x="3049587" y="0"/>
                </a:lnTo>
                <a:lnTo>
                  <a:pt x="3049587"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5" name="Picture 4">
            <a:extLst>
              <a:ext uri="{FF2B5EF4-FFF2-40B4-BE49-F238E27FC236}">
                <a16:creationId xmlns:a16="http://schemas.microsoft.com/office/drawing/2014/main" id="{2E2E8E20-59C3-59BF-7F6B-A6EEB4461AD6}"/>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1179555697"/>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Kelp: Divider - Blank Image Version">
    <p:bg>
      <p:bgPr>
        <a:solidFill>
          <a:srgbClr val="A5B44B"/>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0"/>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rgbClr val="14323C"/>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6"/>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
        <p:nvSpPr>
          <p:cNvPr id="13" name="Picture Placeholder 46">
            <a:extLst>
              <a:ext uri="{FF2B5EF4-FFF2-40B4-BE49-F238E27FC236}">
                <a16:creationId xmlns:a16="http://schemas.microsoft.com/office/drawing/2014/main" id="{0CFF122D-ABFC-8AEE-07AB-E3889BF4F95D}"/>
              </a:ext>
            </a:extLst>
          </p:cNvPr>
          <p:cNvSpPr>
            <a:spLocks noGrp="1"/>
          </p:cNvSpPr>
          <p:nvPr>
            <p:ph type="pic" sz="quarter" idx="14"/>
          </p:nvPr>
        </p:nvSpPr>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lvl1pPr>
              <a:buNone/>
              <a:defRPr/>
            </a:lvl1pPr>
          </a:lstStyle>
          <a:p>
            <a:r>
              <a:rPr lang="it-IT"/>
              <a:t>Fare clic sull'icona per inserire un'immagine</a:t>
            </a:r>
            <a:endParaRPr lang="en-US"/>
          </a:p>
        </p:txBody>
      </p:sp>
    </p:spTree>
    <p:extLst>
      <p:ext uri="{BB962C8B-B14F-4D97-AF65-F5344CB8AC3E}">
        <p14:creationId xmlns:p14="http://schemas.microsoft.com/office/powerpoint/2010/main" val="1364985512"/>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MSC Blue: Divider - Blank Image Version">
    <p:bg>
      <p:bgPr>
        <a:solidFill>
          <a:srgbClr val="0057BF"/>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
        <p:nvSpPr>
          <p:cNvPr id="13" name="Picture Placeholder 46">
            <a:extLst>
              <a:ext uri="{FF2B5EF4-FFF2-40B4-BE49-F238E27FC236}">
                <a16:creationId xmlns:a16="http://schemas.microsoft.com/office/drawing/2014/main" id="{0CFF122D-ABFC-8AEE-07AB-E3889BF4F95D}"/>
              </a:ext>
            </a:extLst>
          </p:cNvPr>
          <p:cNvSpPr>
            <a:spLocks noGrp="1"/>
          </p:cNvSpPr>
          <p:nvPr>
            <p:ph type="pic" sz="quarter" idx="14"/>
          </p:nvPr>
        </p:nvSpPr>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lvl1pPr>
              <a:buNone/>
              <a:defRPr/>
            </a:lvl1pPr>
          </a:lstStyle>
          <a:p>
            <a:r>
              <a:rPr lang="it-IT"/>
              <a:t>Fare clic sull'icona per inserire un'immagine</a:t>
            </a:r>
            <a:endParaRPr lang="en-US"/>
          </a:p>
        </p:txBody>
      </p:sp>
    </p:spTree>
    <p:extLst>
      <p:ext uri="{BB962C8B-B14F-4D97-AF65-F5344CB8AC3E}">
        <p14:creationId xmlns:p14="http://schemas.microsoft.com/office/powerpoint/2010/main" val="1162763737"/>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Ocean Deep: Divider - Blank Image Version">
    <p:bg>
      <p:bgPr>
        <a:solidFill>
          <a:srgbClr val="14323C"/>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
        <p:nvSpPr>
          <p:cNvPr id="13" name="Picture Placeholder 46">
            <a:extLst>
              <a:ext uri="{FF2B5EF4-FFF2-40B4-BE49-F238E27FC236}">
                <a16:creationId xmlns:a16="http://schemas.microsoft.com/office/drawing/2014/main" id="{0CFF122D-ABFC-8AEE-07AB-E3889BF4F95D}"/>
              </a:ext>
            </a:extLst>
          </p:cNvPr>
          <p:cNvSpPr>
            <a:spLocks noGrp="1"/>
          </p:cNvSpPr>
          <p:nvPr>
            <p:ph type="pic" sz="quarter" idx="14"/>
          </p:nvPr>
        </p:nvSpPr>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lvl1pPr>
              <a:buNone/>
              <a:defRPr/>
            </a:lvl1pPr>
          </a:lstStyle>
          <a:p>
            <a:r>
              <a:rPr lang="it-IT"/>
              <a:t>Fare clic sull'icona per inserire un'immagine</a:t>
            </a:r>
            <a:endParaRPr lang="en-US"/>
          </a:p>
        </p:txBody>
      </p:sp>
    </p:spTree>
    <p:extLst>
      <p:ext uri="{BB962C8B-B14F-4D97-AF65-F5344CB8AC3E}">
        <p14:creationId xmlns:p14="http://schemas.microsoft.com/office/powerpoint/2010/main" val="3064157436"/>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Jellyfish: Divider - Blank Image Version">
    <p:bg>
      <p:bgPr>
        <a:solidFill>
          <a:srgbClr val="D7AAFA"/>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
        <p:nvSpPr>
          <p:cNvPr id="13" name="Picture Placeholder 46">
            <a:extLst>
              <a:ext uri="{FF2B5EF4-FFF2-40B4-BE49-F238E27FC236}">
                <a16:creationId xmlns:a16="http://schemas.microsoft.com/office/drawing/2014/main" id="{0CFF122D-ABFC-8AEE-07AB-E3889BF4F95D}"/>
              </a:ext>
            </a:extLst>
          </p:cNvPr>
          <p:cNvSpPr>
            <a:spLocks noGrp="1"/>
          </p:cNvSpPr>
          <p:nvPr>
            <p:ph type="pic" sz="quarter" idx="14"/>
          </p:nvPr>
        </p:nvSpPr>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lvl1pPr>
              <a:buNone/>
              <a:defRPr/>
            </a:lvl1pPr>
          </a:lstStyle>
          <a:p>
            <a:r>
              <a:rPr lang="it-IT"/>
              <a:t>Fare clic sull'icona per inserire un'immagine</a:t>
            </a:r>
            <a:endParaRPr lang="en-US"/>
          </a:p>
        </p:txBody>
      </p:sp>
    </p:spTree>
    <p:extLst>
      <p:ext uri="{BB962C8B-B14F-4D97-AF65-F5344CB8AC3E}">
        <p14:creationId xmlns:p14="http://schemas.microsoft.com/office/powerpoint/2010/main" val="160154327"/>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oral: Divider - Blank Image Version">
    <p:bg>
      <p:bgPr>
        <a:solidFill>
          <a:srgbClr val="F87749"/>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
        <p:nvSpPr>
          <p:cNvPr id="13" name="Picture Placeholder 46">
            <a:extLst>
              <a:ext uri="{FF2B5EF4-FFF2-40B4-BE49-F238E27FC236}">
                <a16:creationId xmlns:a16="http://schemas.microsoft.com/office/drawing/2014/main" id="{0CFF122D-ABFC-8AEE-07AB-E3889BF4F95D}"/>
              </a:ext>
            </a:extLst>
          </p:cNvPr>
          <p:cNvSpPr>
            <a:spLocks noGrp="1"/>
          </p:cNvSpPr>
          <p:nvPr>
            <p:ph type="pic" sz="quarter" idx="14"/>
          </p:nvPr>
        </p:nvSpPr>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lvl1pPr>
              <a:buNone/>
              <a:defRPr/>
            </a:lvl1pPr>
          </a:lstStyle>
          <a:p>
            <a:r>
              <a:rPr lang="it-IT"/>
              <a:t>Fare clic sull'icona per inserire un'immagine</a:t>
            </a:r>
            <a:endParaRPr lang="en-US"/>
          </a:p>
        </p:txBody>
      </p:sp>
    </p:spTree>
    <p:extLst>
      <p:ext uri="{BB962C8B-B14F-4D97-AF65-F5344CB8AC3E}">
        <p14:creationId xmlns:p14="http://schemas.microsoft.com/office/powerpoint/2010/main" val="2389382946"/>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and: Divider - Blank Image Version ">
    <p:bg>
      <p:bgPr>
        <a:solidFill>
          <a:srgbClr val="FAD250"/>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0"/>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6"/>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
        <p:nvSpPr>
          <p:cNvPr id="13" name="Picture Placeholder 46">
            <a:extLst>
              <a:ext uri="{FF2B5EF4-FFF2-40B4-BE49-F238E27FC236}">
                <a16:creationId xmlns:a16="http://schemas.microsoft.com/office/drawing/2014/main" id="{0CFF122D-ABFC-8AEE-07AB-E3889BF4F95D}"/>
              </a:ext>
            </a:extLst>
          </p:cNvPr>
          <p:cNvSpPr>
            <a:spLocks noGrp="1"/>
          </p:cNvSpPr>
          <p:nvPr>
            <p:ph type="pic" sz="quarter" idx="14"/>
          </p:nvPr>
        </p:nvSpPr>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lvl1pPr>
              <a:buNone/>
              <a:defRPr/>
            </a:lvl1pPr>
          </a:lstStyle>
          <a:p>
            <a:r>
              <a:rPr lang="it-IT"/>
              <a:t>Fare clic sull'icona per inserire un'immagine</a:t>
            </a:r>
            <a:endParaRPr lang="en-US"/>
          </a:p>
        </p:txBody>
      </p:sp>
    </p:spTree>
    <p:extLst>
      <p:ext uri="{BB962C8B-B14F-4D97-AF65-F5344CB8AC3E}">
        <p14:creationId xmlns:p14="http://schemas.microsoft.com/office/powerpoint/2010/main" val="999014227"/>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Kelp: Divider - No Image Version">
    <p:bg>
      <p:bgPr>
        <a:solidFill>
          <a:srgbClr val="A5B44B"/>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0"/>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rgbClr val="14323C"/>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6"/>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Tree>
    <p:extLst>
      <p:ext uri="{BB962C8B-B14F-4D97-AF65-F5344CB8AC3E}">
        <p14:creationId xmlns:p14="http://schemas.microsoft.com/office/powerpoint/2010/main" val="988566582"/>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MSC Blue: Divider - No Image Version">
    <p:bg>
      <p:bgPr>
        <a:solidFill>
          <a:srgbClr val="0057BF"/>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Tree>
    <p:extLst>
      <p:ext uri="{BB962C8B-B14F-4D97-AF65-F5344CB8AC3E}">
        <p14:creationId xmlns:p14="http://schemas.microsoft.com/office/powerpoint/2010/main" val="2235440434"/>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Ocean Deep: Divider - No Image Version ">
    <p:bg>
      <p:bgPr>
        <a:solidFill>
          <a:srgbClr val="14323C"/>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Tree>
    <p:extLst>
      <p:ext uri="{BB962C8B-B14F-4D97-AF65-F5344CB8AC3E}">
        <p14:creationId xmlns:p14="http://schemas.microsoft.com/office/powerpoint/2010/main" val="598594045"/>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Jellyfish: Divider - No Image Version">
    <p:bg>
      <p:bgPr>
        <a:solidFill>
          <a:srgbClr val="D7AAFA"/>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Tree>
    <p:extLst>
      <p:ext uri="{BB962C8B-B14F-4D97-AF65-F5344CB8AC3E}">
        <p14:creationId xmlns:p14="http://schemas.microsoft.com/office/powerpoint/2010/main" val="3953829320"/>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Coral: Divider - No Image Version">
    <p:bg>
      <p:bgPr>
        <a:solidFill>
          <a:srgbClr val="F87749"/>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Tree>
    <p:extLst>
      <p:ext uri="{BB962C8B-B14F-4D97-AF65-F5344CB8AC3E}">
        <p14:creationId xmlns:p14="http://schemas.microsoft.com/office/powerpoint/2010/main" val="3334622086"/>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Sand: Divider - No Image Version">
    <p:bg>
      <p:bgPr>
        <a:solidFill>
          <a:srgbClr val="FAD250"/>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0"/>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6"/>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spTree>
    <p:extLst>
      <p:ext uri="{BB962C8B-B14F-4D97-AF65-F5344CB8AC3E}">
        <p14:creationId xmlns:p14="http://schemas.microsoft.com/office/powerpoint/2010/main" val="2758068421"/>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Kelp: Divider - With Image">
    <p:bg>
      <p:bgPr>
        <a:solidFill>
          <a:srgbClr val="A5B44B"/>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0"/>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rgbClr val="14323C"/>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6"/>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pic>
        <p:nvPicPr>
          <p:cNvPr id="2" name="Picture Placeholder 10">
            <a:extLst>
              <a:ext uri="{FF2B5EF4-FFF2-40B4-BE49-F238E27FC236}">
                <a16:creationId xmlns:a16="http://schemas.microsoft.com/office/drawing/2014/main" id="{DA817771-088A-32B6-12FA-F21662371D88}"/>
              </a:ext>
            </a:extLst>
          </p:cNvPr>
          <p:cNvPicPr>
            <a:picLocks noChangeAspect="1"/>
          </p:cNvPicPr>
          <p:nvPr userDrawn="1"/>
        </p:nvPicPr>
        <p:blipFill>
          <a:blip r:embed="rId2" cstate="screen">
            <a:extLst>
              <a:ext uri="{28A0092B-C50C-407E-A947-70E740481C1C}">
                <a14:useLocalDpi xmlns:a14="http://schemas.microsoft.com/office/drawing/2010/main"/>
              </a:ext>
            </a:extLst>
          </a:blip>
          <a:srcRect l="20802" r="20802"/>
          <a:stretch/>
        </p:blipFill>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spTree>
    <p:extLst>
      <p:ext uri="{BB962C8B-B14F-4D97-AF65-F5344CB8AC3E}">
        <p14:creationId xmlns:p14="http://schemas.microsoft.com/office/powerpoint/2010/main" val="1612533243"/>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MSC Blue: Divider - With Image">
    <p:bg>
      <p:bgPr>
        <a:solidFill>
          <a:srgbClr val="0057BF"/>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pic>
        <p:nvPicPr>
          <p:cNvPr id="2" name="Picture Placeholder 5" descr="A couple of women in overalls standing next to a large reel&#10;&#10;AI-generated content may be incorrect.">
            <a:extLst>
              <a:ext uri="{FF2B5EF4-FFF2-40B4-BE49-F238E27FC236}">
                <a16:creationId xmlns:a16="http://schemas.microsoft.com/office/drawing/2014/main" id="{13872E99-BB79-6AF6-EC00-9F1C59D61BF9}"/>
              </a:ext>
            </a:extLst>
          </p:cNvPr>
          <p:cNvPicPr>
            <a:picLocks noChangeAspect="1"/>
          </p:cNvPicPr>
          <p:nvPr userDrawn="1"/>
        </p:nvPicPr>
        <p:blipFill>
          <a:blip r:embed="rId2" cstate="screen">
            <a:extLst>
              <a:ext uri="{28A0092B-C50C-407E-A947-70E740481C1C}">
                <a14:useLocalDpi xmlns:a14="http://schemas.microsoft.com/office/drawing/2010/main"/>
              </a:ext>
            </a:extLst>
          </a:blip>
          <a:srcRect l="29785" t="19430" r="23177"/>
          <a:stretch>
            <a:fillRect/>
          </a:stretch>
        </p:blipFill>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spTree>
    <p:extLst>
      <p:ext uri="{BB962C8B-B14F-4D97-AF65-F5344CB8AC3E}">
        <p14:creationId xmlns:p14="http://schemas.microsoft.com/office/powerpoint/2010/main" val="192987685"/>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Ocean Deep: Divider - With Image ">
    <p:bg>
      <p:bgPr>
        <a:solidFill>
          <a:srgbClr val="14323C"/>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BEF5F5"/>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pic>
        <p:nvPicPr>
          <p:cNvPr id="2" name="Picture Placeholder 6" descr="A group of people on a boat&#10;&#10;AI-generated content may be incorrect.">
            <a:extLst>
              <a:ext uri="{FF2B5EF4-FFF2-40B4-BE49-F238E27FC236}">
                <a16:creationId xmlns:a16="http://schemas.microsoft.com/office/drawing/2014/main" id="{E6E1C4E6-8274-1D0C-80D5-4DBAAD14C163}"/>
              </a:ext>
            </a:extLst>
          </p:cNvPr>
          <p:cNvPicPr>
            <a:picLocks noChangeAspect="1"/>
          </p:cNvPicPr>
          <p:nvPr userDrawn="1"/>
        </p:nvPicPr>
        <p:blipFill>
          <a:blip r:embed="rId2"/>
          <a:srcRect l="32150" r="9634"/>
          <a:stretch>
            <a:fillRect/>
          </a:stretch>
        </p:blipFill>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spTree>
    <p:extLst>
      <p:ext uri="{BB962C8B-B14F-4D97-AF65-F5344CB8AC3E}">
        <p14:creationId xmlns:p14="http://schemas.microsoft.com/office/powerpoint/2010/main" val="1559853771"/>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Jellyfish: Divider - With Image">
    <p:bg>
      <p:bgPr>
        <a:solidFill>
          <a:srgbClr val="D7AAFA"/>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pic>
        <p:nvPicPr>
          <p:cNvPr id="2" name="Picture Placeholder 5" descr="A jellyfish in the water&#10;&#10;AI-generated content may be incorrect.">
            <a:extLst>
              <a:ext uri="{FF2B5EF4-FFF2-40B4-BE49-F238E27FC236}">
                <a16:creationId xmlns:a16="http://schemas.microsoft.com/office/drawing/2014/main" id="{C4116719-B8E9-76D1-F6A3-64BAD44EAE78}"/>
              </a:ext>
            </a:extLst>
          </p:cNvPr>
          <p:cNvPicPr>
            <a:picLocks noChangeAspect="1"/>
          </p:cNvPicPr>
          <p:nvPr userDrawn="1"/>
        </p:nvPicPr>
        <p:blipFill>
          <a:blip r:embed="rId2" cstate="screen">
            <a:extLst>
              <a:ext uri="{28A0092B-C50C-407E-A947-70E740481C1C}">
                <a14:useLocalDpi xmlns:a14="http://schemas.microsoft.com/office/drawing/2010/main"/>
              </a:ext>
            </a:extLst>
          </a:blip>
          <a:srcRect l="11628"/>
          <a:stretch>
            <a:fillRect/>
          </a:stretch>
        </p:blipFill>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spTree>
    <p:extLst>
      <p:ext uri="{BB962C8B-B14F-4D97-AF65-F5344CB8AC3E}">
        <p14:creationId xmlns:p14="http://schemas.microsoft.com/office/powerpoint/2010/main" val="1465032127"/>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Coral: Divider - With Image">
    <p:bg>
      <p:bgPr>
        <a:solidFill>
          <a:srgbClr val="F87749"/>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1"/>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8"/>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pic>
        <p:nvPicPr>
          <p:cNvPr id="2" name="Picture Placeholder 6" descr="Close-up of a package of saucisson&#10;&#10;AI-generated content may be incorrect.">
            <a:extLst>
              <a:ext uri="{FF2B5EF4-FFF2-40B4-BE49-F238E27FC236}">
                <a16:creationId xmlns:a16="http://schemas.microsoft.com/office/drawing/2014/main" id="{E2BAF004-6ACB-7C0F-C7D4-2044EEE4B218}"/>
              </a:ext>
            </a:extLst>
          </p:cNvPr>
          <p:cNvPicPr>
            <a:picLocks noChangeAspect="1"/>
          </p:cNvPicPr>
          <p:nvPr userDrawn="1"/>
        </p:nvPicPr>
        <p:blipFill>
          <a:blip r:embed="rId2"/>
          <a:srcRect l="5517" r="744" b="4773"/>
          <a:stretch>
            <a:fillRect/>
          </a:stretch>
        </p:blipFill>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spTree>
    <p:extLst>
      <p:ext uri="{BB962C8B-B14F-4D97-AF65-F5344CB8AC3E}">
        <p14:creationId xmlns:p14="http://schemas.microsoft.com/office/powerpoint/2010/main" val="3962731232"/>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Sand: Divider - With Image">
    <p:bg>
      <p:bgPr>
        <a:solidFill>
          <a:srgbClr val="FAD250"/>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A805155-8406-4635-618F-3FA07B5EBDE0}"/>
              </a:ext>
            </a:extLst>
          </p:cNvPr>
          <p:cNvSpPr>
            <a:spLocks noGrp="1"/>
          </p:cNvSpPr>
          <p:nvPr>
            <p:ph type="ctrTitle" hasCustomPrompt="1"/>
          </p:nvPr>
        </p:nvSpPr>
        <p:spPr>
          <a:xfrm>
            <a:off x="384001" y="3716160"/>
            <a:ext cx="5605218" cy="2160000"/>
          </a:xfrm>
          <a:prstGeom prst="rect">
            <a:avLst/>
          </a:prstGeom>
          <a:noFill/>
        </p:spPr>
        <p:txBody>
          <a:bodyPr lIns="0" tIns="0" rIns="0" bIns="0" anchor="b"/>
          <a:lstStyle>
            <a:lvl1pPr algn="l">
              <a:lnSpc>
                <a:spcPts val="5315"/>
              </a:lnSpc>
              <a:defRPr sz="5580">
                <a:solidFill>
                  <a:srgbClr val="14323C"/>
                </a:solidFill>
                <a:latin typeface="Impact" panose="020B0806030902050204" pitchFamily="34" charset="0"/>
              </a:defRPr>
            </a:lvl1pPr>
          </a:lstStyle>
          <a:p>
            <a:r>
              <a:rPr lang="en-GB"/>
              <a:t>SECTION HEADLINE</a:t>
            </a:r>
            <a:br>
              <a:rPr lang="en-GB"/>
            </a:br>
            <a:r>
              <a:rPr lang="en-GB"/>
              <a:t>SET OVER THREE</a:t>
            </a:r>
            <a:br>
              <a:rPr lang="en-GB"/>
            </a:br>
            <a:r>
              <a:rPr lang="en-GB"/>
              <a:t>LINES MAXIMUM</a:t>
            </a:r>
            <a:endParaRPr lang="en-US"/>
          </a:p>
        </p:txBody>
      </p:sp>
      <p:sp>
        <p:nvSpPr>
          <p:cNvPr id="9" name="Text Placeholder 36">
            <a:extLst>
              <a:ext uri="{FF2B5EF4-FFF2-40B4-BE49-F238E27FC236}">
                <a16:creationId xmlns:a16="http://schemas.microsoft.com/office/drawing/2014/main" id="{085B81BD-C73A-127C-E35E-55ED8DAE52A7}"/>
              </a:ext>
            </a:extLst>
          </p:cNvPr>
          <p:cNvSpPr>
            <a:spLocks noGrp="1"/>
          </p:cNvSpPr>
          <p:nvPr>
            <p:ph type="body" sz="quarter" idx="13" hasCustomPrompt="1"/>
          </p:nvPr>
        </p:nvSpPr>
        <p:spPr>
          <a:xfrm>
            <a:off x="384001" y="5952000"/>
            <a:ext cx="5592121" cy="667094"/>
          </a:xfrm>
          <a:prstGeom prst="rect">
            <a:avLst/>
          </a:prstGeom>
        </p:spPr>
        <p:txBody>
          <a:bodyPr lIns="0" tIns="0" rIns="0" bIns="0"/>
          <a:lstStyle>
            <a:lvl1pPr marL="0" marR="0" indent="0" algn="l" defTabSz="911133" rtl="0" eaLnBrk="1" fontAlgn="auto" latinLnBrk="0" hangingPunct="1">
              <a:lnSpc>
                <a:spcPts val="1993"/>
              </a:lnSpc>
              <a:spcBef>
                <a:spcPts val="996"/>
              </a:spcBef>
              <a:spcAft>
                <a:spcPts val="0"/>
              </a:spcAft>
              <a:buClrTx/>
              <a:buSzTx/>
              <a:buFontTx/>
              <a:buNone/>
              <a:tabLst/>
              <a:defRPr sz="1594" b="0" i="0">
                <a:solidFill>
                  <a:schemeClr val="bg1"/>
                </a:solidFill>
                <a:latin typeface="Arial" panose="020B0604020202020204" pitchFamily="34" charset="0"/>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Sub-heading is set over two lines maximum</a:t>
            </a:r>
          </a:p>
        </p:txBody>
      </p:sp>
      <p:sp>
        <p:nvSpPr>
          <p:cNvPr id="12" name="Text Placeholder 11">
            <a:extLst>
              <a:ext uri="{FF2B5EF4-FFF2-40B4-BE49-F238E27FC236}">
                <a16:creationId xmlns:a16="http://schemas.microsoft.com/office/drawing/2014/main" id="{82DB6FD3-F901-D81B-38C2-5A0FD9FBA372}"/>
              </a:ext>
            </a:extLst>
          </p:cNvPr>
          <p:cNvSpPr>
            <a:spLocks noGrp="1"/>
          </p:cNvSpPr>
          <p:nvPr>
            <p:ph type="body" sz="quarter" idx="15" hasCustomPrompt="1"/>
          </p:nvPr>
        </p:nvSpPr>
        <p:spPr>
          <a:xfrm>
            <a:off x="384000" y="958216"/>
            <a:ext cx="3953539" cy="3016576"/>
          </a:xfrm>
          <a:prstGeom prst="rect">
            <a:avLst/>
          </a:prstGeom>
        </p:spPr>
        <p:txBody>
          <a:bodyPr lIns="0" tIns="0" rIns="0" bIns="0"/>
          <a:lstStyle>
            <a:lvl1pPr>
              <a:lnSpc>
                <a:spcPts val="22320"/>
              </a:lnSpc>
              <a:spcBef>
                <a:spcPts val="0"/>
              </a:spcBef>
              <a:buFontTx/>
              <a:buNone/>
              <a:defRPr sz="21257">
                <a:solidFill>
                  <a:schemeClr val="bg1"/>
                </a:solidFill>
                <a:latin typeface="Impact" panose="020B0806030902050204" pitchFamily="34" charset="0"/>
              </a:defRPr>
            </a:lvl1pPr>
            <a:lvl2pPr>
              <a:buFontTx/>
              <a:buNone/>
              <a:defRPr>
                <a:solidFill>
                  <a:srgbClr val="14323C"/>
                </a:solidFill>
                <a:latin typeface="Impact" panose="020B0806030902050204" pitchFamily="34" charset="0"/>
              </a:defRPr>
            </a:lvl2pPr>
            <a:lvl3pPr>
              <a:buFontTx/>
              <a:buNone/>
              <a:defRPr>
                <a:solidFill>
                  <a:srgbClr val="14323C"/>
                </a:solidFill>
                <a:latin typeface="Impact" panose="020B0806030902050204" pitchFamily="34" charset="0"/>
              </a:defRPr>
            </a:lvl3pPr>
            <a:lvl4pPr>
              <a:buFontTx/>
              <a:buNone/>
              <a:defRPr>
                <a:solidFill>
                  <a:srgbClr val="14323C"/>
                </a:solidFill>
                <a:latin typeface="Impact" panose="020B0806030902050204" pitchFamily="34" charset="0"/>
              </a:defRPr>
            </a:lvl4pPr>
            <a:lvl5pPr>
              <a:buFontTx/>
              <a:buNone/>
              <a:defRPr>
                <a:solidFill>
                  <a:srgbClr val="14323C"/>
                </a:solidFill>
                <a:latin typeface="Impact" panose="020B0806030902050204" pitchFamily="34" charset="0"/>
              </a:defRPr>
            </a:lvl5pPr>
          </a:lstStyle>
          <a:p>
            <a:pPr lvl="0"/>
            <a:r>
              <a:rPr lang="en-GB"/>
              <a:t>0</a:t>
            </a:r>
            <a:endParaRPr lang="en-US"/>
          </a:p>
        </p:txBody>
      </p:sp>
      <p:pic>
        <p:nvPicPr>
          <p:cNvPr id="2" name="Picture Placeholder 5" descr="A group of people in a boat&#10;&#10;AI-generated content may be incorrect.">
            <a:extLst>
              <a:ext uri="{FF2B5EF4-FFF2-40B4-BE49-F238E27FC236}">
                <a16:creationId xmlns:a16="http://schemas.microsoft.com/office/drawing/2014/main" id="{72CC2F5F-67D9-83F7-F2BF-F1BEEBD2BCE2}"/>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8175" r="3587"/>
          <a:stretch>
            <a:fillRect/>
          </a:stretch>
        </p:blipFill>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spTree>
    <p:extLst>
      <p:ext uri="{BB962C8B-B14F-4D97-AF65-F5344CB8AC3E}">
        <p14:creationId xmlns:p14="http://schemas.microsoft.com/office/powerpoint/2010/main" val="4019231882"/>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White: Text Content">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2" y="384000"/>
            <a:ext cx="11422766" cy="528000"/>
          </a:xfrm>
          <a:prstGeom prst="rect">
            <a:avLst/>
          </a:prstGeom>
          <a:noFill/>
        </p:spPr>
        <p:txBody>
          <a:bodyPr lIns="0" tIns="0" rIns="0" bIns="0" anchor="t"/>
          <a:lstStyle>
            <a:lvl1pPr algn="l">
              <a:lnSpc>
                <a:spcPts val="3986"/>
              </a:lnSpc>
              <a:defRPr sz="3986">
                <a:solidFill>
                  <a:srgbClr val="0057BF"/>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11280000" cy="4512000"/>
          </a:xfrm>
          <a:prstGeom prst="rect">
            <a:avLst/>
          </a:prstGeom>
        </p:spPr>
        <p:txBody>
          <a:bodyPr lIns="0" tIns="0" rIns="0" bIns="0"/>
          <a:lstStyle>
            <a:lvl1pPr marL="244656" indent="-244656">
              <a:lnSpc>
                <a:spcPts val="2790"/>
              </a:lnSpc>
              <a:spcBef>
                <a:spcPts val="930"/>
              </a:spcBef>
              <a:buClr>
                <a:srgbClr val="0057BF"/>
              </a:buClr>
              <a:buSzPct val="120000"/>
              <a:buFont typeface="Arial" panose="020B0604020202020204" pitchFamily="34" charset="0"/>
              <a:buChar char="•"/>
              <a:tabLst/>
              <a:defRPr sz="2392" b="0" i="0">
                <a:solidFill>
                  <a:srgbClr val="14323C"/>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4" name="Picture 3">
            <a:extLst>
              <a:ext uri="{FF2B5EF4-FFF2-40B4-BE49-F238E27FC236}">
                <a16:creationId xmlns:a16="http://schemas.microsoft.com/office/drawing/2014/main" id="{8B4660C7-7489-672E-A4F7-51E3F19EED90}"/>
              </a:ext>
            </a:extLst>
          </p:cNvPr>
          <p:cNvPicPr>
            <a:picLocks/>
          </p:cNvPicPr>
          <p:nvPr userDrawn="1"/>
        </p:nvPicPr>
        <p:blipFill>
          <a:blip r:embed="rId2"/>
          <a:srcRect l="-1301" r="-2110"/>
          <a:stretch>
            <a:fillRect/>
          </a:stretch>
        </p:blipFill>
        <p:spPr>
          <a:xfrm>
            <a:off x="383119" y="6084425"/>
            <a:ext cx="1432981" cy="454152"/>
          </a:xfrm>
          <a:prstGeom prst="rect">
            <a:avLst/>
          </a:prstGeom>
        </p:spPr>
      </p:pic>
    </p:spTree>
    <p:extLst>
      <p:ext uri="{BB962C8B-B14F-4D97-AF65-F5344CB8AC3E}">
        <p14:creationId xmlns:p14="http://schemas.microsoft.com/office/powerpoint/2010/main" val="383716055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MSC Blue: Text Content ">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2" y="384000"/>
            <a:ext cx="11422766"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11280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chemeClr val="bg1"/>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3" name="Picture 2">
            <a:extLst>
              <a:ext uri="{FF2B5EF4-FFF2-40B4-BE49-F238E27FC236}">
                <a16:creationId xmlns:a16="http://schemas.microsoft.com/office/drawing/2014/main" id="{5AE43AFC-14B3-BFBF-61C3-24434D650433}"/>
              </a:ext>
            </a:extLst>
          </p:cNvPr>
          <p:cNvPicPr>
            <a:picLocks noChangeAspect="1"/>
          </p:cNvPicPr>
          <p:nvPr userDrawn="1"/>
        </p:nvPicPr>
        <p:blipFill>
          <a:blip r:embed="rId2"/>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184239742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Ocean Deep: Text Content">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2" y="384000"/>
            <a:ext cx="11422766"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11280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chemeClr val="bg1"/>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3" name="Picture 2">
            <a:extLst>
              <a:ext uri="{FF2B5EF4-FFF2-40B4-BE49-F238E27FC236}">
                <a16:creationId xmlns:a16="http://schemas.microsoft.com/office/drawing/2014/main" id="{982969EC-F53A-750B-835B-8B32C5CC4080}"/>
              </a:ext>
            </a:extLst>
          </p:cNvPr>
          <p:cNvPicPr>
            <a:picLocks noChangeAspect="1"/>
          </p:cNvPicPr>
          <p:nvPr userDrawn="1"/>
        </p:nvPicPr>
        <p:blipFill>
          <a:blip r:embed="rId2"/>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125129040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White: For Diagrams">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2" y="384000"/>
            <a:ext cx="11422766" cy="528000"/>
          </a:xfrm>
          <a:prstGeom prst="rect">
            <a:avLst/>
          </a:prstGeom>
          <a:noFill/>
        </p:spPr>
        <p:txBody>
          <a:bodyPr lIns="0" tIns="0" rIns="0" bIns="0" anchor="t"/>
          <a:lstStyle>
            <a:lvl1pPr algn="l">
              <a:lnSpc>
                <a:spcPts val="3986"/>
              </a:lnSpc>
              <a:defRPr sz="3986">
                <a:solidFill>
                  <a:srgbClr val="0057BF"/>
                </a:solidFill>
                <a:latin typeface="Impact" panose="020B0806030902050204" pitchFamily="34" charset="0"/>
              </a:defRPr>
            </a:lvl1pPr>
          </a:lstStyle>
          <a:p>
            <a:r>
              <a:rPr lang="en-GB"/>
              <a:t>TITLE TO GO HERE</a:t>
            </a:r>
            <a:endParaRPr lang="en-US"/>
          </a:p>
        </p:txBody>
      </p:sp>
      <p:sp>
        <p:nvSpPr>
          <p:cNvPr id="3" name="Text Placeholder 3">
            <a:extLst>
              <a:ext uri="{FF2B5EF4-FFF2-40B4-BE49-F238E27FC236}">
                <a16:creationId xmlns:a16="http://schemas.microsoft.com/office/drawing/2014/main" id="{2D2DA50F-AE99-BCFF-6A40-410BAAE594D6}"/>
              </a:ext>
            </a:extLst>
          </p:cNvPr>
          <p:cNvSpPr>
            <a:spLocks noGrp="1"/>
          </p:cNvSpPr>
          <p:nvPr>
            <p:ph type="body" sz="half" idx="2" hasCustomPrompt="1"/>
          </p:nvPr>
        </p:nvSpPr>
        <p:spPr>
          <a:xfrm>
            <a:off x="384002" y="1344001"/>
            <a:ext cx="5614632" cy="379292"/>
          </a:xfrm>
          <a:prstGeom prst="rect">
            <a:avLst/>
          </a:prstGeom>
        </p:spPr>
        <p:txBody>
          <a:bodyPr lIns="0" tIns="0" rIns="0" bIns="0"/>
          <a:lstStyle>
            <a:lvl1pPr marL="244656" indent="-244656">
              <a:lnSpc>
                <a:spcPts val="2790"/>
              </a:lnSpc>
              <a:spcBef>
                <a:spcPts val="930"/>
              </a:spcBef>
              <a:buClr>
                <a:srgbClr val="0057BF"/>
              </a:buClr>
              <a:buSzPct val="120000"/>
              <a:buFont typeface="Arial" panose="020B0604020202020204" pitchFamily="34" charset="0"/>
              <a:buNone/>
              <a:tabLst/>
              <a:defRPr sz="1860" b="1" i="0">
                <a:solidFill>
                  <a:srgbClr val="0057B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SUB-HEADING</a:t>
            </a:r>
          </a:p>
        </p:txBody>
      </p:sp>
      <p:sp>
        <p:nvSpPr>
          <p:cNvPr id="4" name="Text Placeholder 3">
            <a:extLst>
              <a:ext uri="{FF2B5EF4-FFF2-40B4-BE49-F238E27FC236}">
                <a16:creationId xmlns:a16="http://schemas.microsoft.com/office/drawing/2014/main" id="{5207E27E-F799-B746-1488-58C334101432}"/>
              </a:ext>
            </a:extLst>
          </p:cNvPr>
          <p:cNvSpPr>
            <a:spLocks noGrp="1"/>
          </p:cNvSpPr>
          <p:nvPr>
            <p:ph type="body" sz="half" idx="10"/>
          </p:nvPr>
        </p:nvSpPr>
        <p:spPr>
          <a:xfrm>
            <a:off x="7200000" y="1344000"/>
            <a:ext cx="4608000" cy="4512000"/>
          </a:xfrm>
          <a:prstGeom prst="rect">
            <a:avLst/>
          </a:prstGeom>
        </p:spPr>
        <p:txBody>
          <a:bodyPr lIns="0" tIns="0" rIns="0" bIns="0"/>
          <a:lstStyle>
            <a:lvl1pPr marL="244656" indent="-244656">
              <a:lnSpc>
                <a:spcPts val="2790"/>
              </a:lnSpc>
              <a:spcBef>
                <a:spcPts val="930"/>
              </a:spcBef>
              <a:buClr>
                <a:srgbClr val="0057BF"/>
              </a:buClr>
              <a:buSzPct val="120000"/>
              <a:buFont typeface="Arial" panose="020B0604020202020204" pitchFamily="34" charset="0"/>
              <a:buChar char="•"/>
              <a:tabLst/>
              <a:defRPr sz="2392" b="0" i="0">
                <a:solidFill>
                  <a:srgbClr val="14323C"/>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6" name="Picture 5">
            <a:extLst>
              <a:ext uri="{FF2B5EF4-FFF2-40B4-BE49-F238E27FC236}">
                <a16:creationId xmlns:a16="http://schemas.microsoft.com/office/drawing/2014/main" id="{AECD260D-8FEA-766E-3DE1-7E20ED6637BF}"/>
              </a:ext>
            </a:extLst>
          </p:cNvPr>
          <p:cNvPicPr>
            <a:picLocks/>
          </p:cNvPicPr>
          <p:nvPr userDrawn="1"/>
        </p:nvPicPr>
        <p:blipFill>
          <a:blip r:embed="rId2"/>
          <a:srcRect l="-1301" r="-2110"/>
          <a:stretch>
            <a:fillRect/>
          </a:stretch>
        </p:blipFill>
        <p:spPr>
          <a:xfrm>
            <a:off x="383119" y="6084425"/>
            <a:ext cx="1432981" cy="454152"/>
          </a:xfrm>
          <a:prstGeom prst="rect">
            <a:avLst/>
          </a:prstGeom>
        </p:spPr>
      </p:pic>
    </p:spTree>
    <p:extLst>
      <p:ext uri="{BB962C8B-B14F-4D97-AF65-F5344CB8AC3E}">
        <p14:creationId xmlns:p14="http://schemas.microsoft.com/office/powerpoint/2010/main" val="1591583062"/>
      </p:ext>
    </p:extLst>
  </p:cSld>
  <p:clrMapOvr>
    <a:masterClrMapping/>
  </p:clrMapOvr>
  <p:extLst>
    <p:ext uri="{DCECCB84-F9BA-43D5-87BE-67443E8EF086}">
      <p15:sldGuideLst xmlns:p15="http://schemas.microsoft.com/office/powerpoint/2012/main">
        <p15:guide id="1" orient="horz" pos="2777">
          <p15:clr>
            <a:srgbClr val="FBAE40"/>
          </p15:clr>
        </p15:guide>
        <p15:guide id="2" orient="horz" pos="781">
          <p15:clr>
            <a:srgbClr val="FBAE40"/>
          </p15:clr>
        </p15:guide>
        <p15:guide id="3" orient="horz" pos="162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MSC Blue: For Diagrams">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2" y="384000"/>
            <a:ext cx="11422766"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3" name="Text Placeholder 3">
            <a:extLst>
              <a:ext uri="{FF2B5EF4-FFF2-40B4-BE49-F238E27FC236}">
                <a16:creationId xmlns:a16="http://schemas.microsoft.com/office/drawing/2014/main" id="{2D2DA50F-AE99-BCFF-6A40-410BAAE594D6}"/>
              </a:ext>
            </a:extLst>
          </p:cNvPr>
          <p:cNvSpPr>
            <a:spLocks noGrp="1"/>
          </p:cNvSpPr>
          <p:nvPr>
            <p:ph type="body" sz="half" idx="2" hasCustomPrompt="1"/>
          </p:nvPr>
        </p:nvSpPr>
        <p:spPr>
          <a:xfrm>
            <a:off x="384002" y="1344001"/>
            <a:ext cx="5614632" cy="379292"/>
          </a:xfrm>
          <a:prstGeom prst="rect">
            <a:avLst/>
          </a:prstGeom>
        </p:spPr>
        <p:txBody>
          <a:bodyPr lIns="0" tIns="0" rIns="0" bIns="0"/>
          <a:lstStyle>
            <a:lvl1pPr marL="244656" indent="-244656">
              <a:lnSpc>
                <a:spcPts val="2790"/>
              </a:lnSpc>
              <a:spcBef>
                <a:spcPts val="930"/>
              </a:spcBef>
              <a:buClr>
                <a:srgbClr val="0057BF"/>
              </a:buClr>
              <a:buSzPct val="120000"/>
              <a:buFont typeface="Arial" panose="020B0604020202020204" pitchFamily="34" charset="0"/>
              <a:buNone/>
              <a:tabLst/>
              <a:defRPr sz="1860" b="1"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SUB-HEADING</a:t>
            </a:r>
          </a:p>
        </p:txBody>
      </p:sp>
      <p:sp>
        <p:nvSpPr>
          <p:cNvPr id="4" name="Text Placeholder 3">
            <a:extLst>
              <a:ext uri="{FF2B5EF4-FFF2-40B4-BE49-F238E27FC236}">
                <a16:creationId xmlns:a16="http://schemas.microsoft.com/office/drawing/2014/main" id="{5207E27E-F799-B746-1488-58C334101432}"/>
              </a:ext>
            </a:extLst>
          </p:cNvPr>
          <p:cNvSpPr>
            <a:spLocks noGrp="1"/>
          </p:cNvSpPr>
          <p:nvPr>
            <p:ph type="body" sz="half" idx="10"/>
          </p:nvPr>
        </p:nvSpPr>
        <p:spPr>
          <a:xfrm>
            <a:off x="7200000" y="1344000"/>
            <a:ext cx="4608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5" name="Picture 4">
            <a:extLst>
              <a:ext uri="{FF2B5EF4-FFF2-40B4-BE49-F238E27FC236}">
                <a16:creationId xmlns:a16="http://schemas.microsoft.com/office/drawing/2014/main" id="{583A5C18-9B63-36BB-99FB-458F603F38F2}"/>
              </a:ext>
            </a:extLst>
          </p:cNvPr>
          <p:cNvPicPr>
            <a:picLocks noChangeAspect="1"/>
          </p:cNvPicPr>
          <p:nvPr userDrawn="1"/>
        </p:nvPicPr>
        <p:blipFill>
          <a:blip r:embed="rId2"/>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1952339962"/>
      </p:ext>
    </p:extLst>
  </p:cSld>
  <p:clrMapOvr>
    <a:masterClrMapping/>
  </p:clrMapOvr>
  <p:extLst>
    <p:ext uri="{DCECCB84-F9BA-43D5-87BE-67443E8EF086}">
      <p15:sldGuideLst xmlns:p15="http://schemas.microsoft.com/office/powerpoint/2012/main">
        <p15:guide id="1" orient="horz" pos="2777">
          <p15:clr>
            <a:srgbClr val="FBAE40"/>
          </p15:clr>
        </p15:guide>
        <p15:guide id="2" orient="horz" pos="781">
          <p15:clr>
            <a:srgbClr val="FBAE40"/>
          </p15:clr>
        </p15:guide>
        <p15:guide id="3" orient="horz" pos="162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Ocean Deep: For Diagrams">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2" y="384000"/>
            <a:ext cx="11422766"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3" name="Text Placeholder 3">
            <a:extLst>
              <a:ext uri="{FF2B5EF4-FFF2-40B4-BE49-F238E27FC236}">
                <a16:creationId xmlns:a16="http://schemas.microsoft.com/office/drawing/2014/main" id="{2D2DA50F-AE99-BCFF-6A40-410BAAE594D6}"/>
              </a:ext>
            </a:extLst>
          </p:cNvPr>
          <p:cNvSpPr>
            <a:spLocks noGrp="1"/>
          </p:cNvSpPr>
          <p:nvPr>
            <p:ph type="body" sz="half" idx="2" hasCustomPrompt="1"/>
          </p:nvPr>
        </p:nvSpPr>
        <p:spPr>
          <a:xfrm>
            <a:off x="384002" y="1344001"/>
            <a:ext cx="5614632" cy="379292"/>
          </a:xfrm>
          <a:prstGeom prst="rect">
            <a:avLst/>
          </a:prstGeom>
        </p:spPr>
        <p:txBody>
          <a:bodyPr lIns="0" tIns="0" rIns="0" bIns="0"/>
          <a:lstStyle>
            <a:lvl1pPr marL="244656" indent="-244656">
              <a:lnSpc>
                <a:spcPts val="2790"/>
              </a:lnSpc>
              <a:spcBef>
                <a:spcPts val="930"/>
              </a:spcBef>
              <a:buClr>
                <a:srgbClr val="0057BF"/>
              </a:buClr>
              <a:buSzPct val="120000"/>
              <a:buFont typeface="Arial" panose="020B0604020202020204" pitchFamily="34" charset="0"/>
              <a:buNone/>
              <a:tabLst/>
              <a:defRPr sz="1860" b="1"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SUB-HEADING</a:t>
            </a:r>
          </a:p>
        </p:txBody>
      </p:sp>
      <p:sp>
        <p:nvSpPr>
          <p:cNvPr id="4" name="Text Placeholder 3">
            <a:extLst>
              <a:ext uri="{FF2B5EF4-FFF2-40B4-BE49-F238E27FC236}">
                <a16:creationId xmlns:a16="http://schemas.microsoft.com/office/drawing/2014/main" id="{5207E27E-F799-B746-1488-58C334101432}"/>
              </a:ext>
            </a:extLst>
          </p:cNvPr>
          <p:cNvSpPr>
            <a:spLocks noGrp="1"/>
          </p:cNvSpPr>
          <p:nvPr>
            <p:ph type="body" sz="half" idx="10"/>
          </p:nvPr>
        </p:nvSpPr>
        <p:spPr>
          <a:xfrm>
            <a:off x="7200000" y="1344000"/>
            <a:ext cx="4608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5" name="Picture 4">
            <a:extLst>
              <a:ext uri="{FF2B5EF4-FFF2-40B4-BE49-F238E27FC236}">
                <a16:creationId xmlns:a16="http://schemas.microsoft.com/office/drawing/2014/main" id="{09A3FE1C-4D0B-7C7D-0A40-3D56228DF107}"/>
              </a:ext>
            </a:extLst>
          </p:cNvPr>
          <p:cNvPicPr>
            <a:picLocks noChangeAspect="1"/>
          </p:cNvPicPr>
          <p:nvPr userDrawn="1"/>
        </p:nvPicPr>
        <p:blipFill>
          <a:blip r:embed="rId2"/>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2904238567"/>
      </p:ext>
    </p:extLst>
  </p:cSld>
  <p:clrMapOvr>
    <a:masterClrMapping/>
  </p:clrMapOvr>
  <p:extLst>
    <p:ext uri="{DCECCB84-F9BA-43D5-87BE-67443E8EF086}">
      <p15:sldGuideLst xmlns:p15="http://schemas.microsoft.com/office/powerpoint/2012/main">
        <p15:guide id="1" orient="horz" pos="2777">
          <p15:clr>
            <a:srgbClr val="FBAE40"/>
          </p15:clr>
        </p15:guide>
        <p15:guide id="2" orient="horz" pos="781">
          <p15:clr>
            <a:srgbClr val="FBAE40"/>
          </p15:clr>
        </p15:guide>
        <p15:guide id="3" orient="horz" pos="162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White: Text / Image - Blank Image Version">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0057BF"/>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0057BF"/>
              </a:buClr>
              <a:buSzPct val="120000"/>
              <a:buFont typeface="Arial" panose="020B0604020202020204" pitchFamily="34" charset="0"/>
              <a:buChar char="•"/>
              <a:tabLst/>
              <a:defRPr sz="2392" b="0" i="0">
                <a:solidFill>
                  <a:srgbClr val="14323C"/>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sp>
        <p:nvSpPr>
          <p:cNvPr id="3" name="Picture Placeholder 2">
            <a:extLst>
              <a:ext uri="{FF2B5EF4-FFF2-40B4-BE49-F238E27FC236}">
                <a16:creationId xmlns:a16="http://schemas.microsoft.com/office/drawing/2014/main" id="{7DE8CF6C-7B60-22BF-9630-A431D265C4E7}"/>
              </a:ext>
            </a:extLst>
          </p:cNvPr>
          <p:cNvSpPr>
            <a:spLocks noGrp="1"/>
          </p:cNvSpPr>
          <p:nvPr>
            <p:ph type="pic" sz="quarter" idx="14"/>
          </p:nvPr>
        </p:nvSpPr>
        <p:spPr>
          <a:xfrm>
            <a:off x="8125886" y="0"/>
            <a:ext cx="4066116" cy="6858000"/>
          </a:xfrm>
          <a:custGeom>
            <a:avLst/>
            <a:gdLst>
              <a:gd name="csX0" fmla="*/ 0 w 3049587"/>
              <a:gd name="csY0" fmla="*/ 0 h 5143500"/>
              <a:gd name="csX1" fmla="*/ 3049587 w 3049587"/>
              <a:gd name="csY1" fmla="*/ 0 h 5143500"/>
              <a:gd name="csX2" fmla="*/ 3049587 w 3049587"/>
              <a:gd name="csY2" fmla="*/ 5143500 h 5143500"/>
              <a:gd name="csX3" fmla="*/ 0 w 3049587"/>
              <a:gd name="csY3" fmla="*/ 5143500 h 5143500"/>
              <a:gd name="csX4" fmla="*/ 0 w 3049587"/>
              <a:gd name="csY4" fmla="*/ 5020534 h 5143500"/>
              <a:gd name="csX5" fmla="*/ 67458 w 3049587"/>
              <a:gd name="csY5" fmla="*/ 4873980 h 5143500"/>
              <a:gd name="csX6" fmla="*/ 437326 w 3049587"/>
              <a:gd name="csY6" fmla="*/ 2595384 h 5143500"/>
              <a:gd name="csX7" fmla="*/ 67458 w 3049587"/>
              <a:gd name="csY7" fmla="*/ 316788 h 5143500"/>
              <a:gd name="csX8" fmla="*/ 0 w 3049587"/>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49587" h="5143500">
                <a:moveTo>
                  <a:pt x="0" y="0"/>
                </a:moveTo>
                <a:lnTo>
                  <a:pt x="3049587" y="0"/>
                </a:lnTo>
                <a:lnTo>
                  <a:pt x="3049587"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p>
            <a:r>
              <a:rPr lang="it-IT"/>
              <a:t>Fare clic sull'icona per inserire un'immagine</a:t>
            </a:r>
            <a:endParaRPr lang="en-US"/>
          </a:p>
        </p:txBody>
      </p:sp>
      <p:pic>
        <p:nvPicPr>
          <p:cNvPr id="4" name="Picture 3">
            <a:extLst>
              <a:ext uri="{FF2B5EF4-FFF2-40B4-BE49-F238E27FC236}">
                <a16:creationId xmlns:a16="http://schemas.microsoft.com/office/drawing/2014/main" id="{3DCECD75-C7C4-FC5B-FD0A-E393F357A97A}"/>
              </a:ext>
            </a:extLst>
          </p:cNvPr>
          <p:cNvPicPr>
            <a:picLocks/>
          </p:cNvPicPr>
          <p:nvPr userDrawn="1"/>
        </p:nvPicPr>
        <p:blipFill>
          <a:blip r:embed="rId2"/>
          <a:srcRect l="-1301" r="-2110"/>
          <a:stretch>
            <a:fillRect/>
          </a:stretch>
        </p:blipFill>
        <p:spPr>
          <a:xfrm>
            <a:off x="383119" y="6084425"/>
            <a:ext cx="1432981" cy="454152"/>
          </a:xfrm>
          <a:prstGeom prst="rect">
            <a:avLst/>
          </a:prstGeom>
        </p:spPr>
      </p:pic>
    </p:spTree>
    <p:extLst>
      <p:ext uri="{BB962C8B-B14F-4D97-AF65-F5344CB8AC3E}">
        <p14:creationId xmlns:p14="http://schemas.microsoft.com/office/powerpoint/2010/main" val="354857590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MSC Blue: Text / Image - Blank Image Version">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FFFFFF"/>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chemeClr val="bg1"/>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sp>
        <p:nvSpPr>
          <p:cNvPr id="3" name="Picture Placeholder 2">
            <a:extLst>
              <a:ext uri="{FF2B5EF4-FFF2-40B4-BE49-F238E27FC236}">
                <a16:creationId xmlns:a16="http://schemas.microsoft.com/office/drawing/2014/main" id="{7DE8CF6C-7B60-22BF-9630-A431D265C4E7}"/>
              </a:ext>
            </a:extLst>
          </p:cNvPr>
          <p:cNvSpPr>
            <a:spLocks noGrp="1"/>
          </p:cNvSpPr>
          <p:nvPr>
            <p:ph type="pic" sz="quarter" idx="14"/>
          </p:nvPr>
        </p:nvSpPr>
        <p:spPr>
          <a:xfrm>
            <a:off x="8125886" y="0"/>
            <a:ext cx="4066116" cy="6858000"/>
          </a:xfrm>
          <a:custGeom>
            <a:avLst/>
            <a:gdLst>
              <a:gd name="csX0" fmla="*/ 0 w 3049587"/>
              <a:gd name="csY0" fmla="*/ 0 h 5143500"/>
              <a:gd name="csX1" fmla="*/ 3049587 w 3049587"/>
              <a:gd name="csY1" fmla="*/ 0 h 5143500"/>
              <a:gd name="csX2" fmla="*/ 3049587 w 3049587"/>
              <a:gd name="csY2" fmla="*/ 5143500 h 5143500"/>
              <a:gd name="csX3" fmla="*/ 0 w 3049587"/>
              <a:gd name="csY3" fmla="*/ 5143500 h 5143500"/>
              <a:gd name="csX4" fmla="*/ 0 w 3049587"/>
              <a:gd name="csY4" fmla="*/ 5020534 h 5143500"/>
              <a:gd name="csX5" fmla="*/ 67458 w 3049587"/>
              <a:gd name="csY5" fmla="*/ 4873980 h 5143500"/>
              <a:gd name="csX6" fmla="*/ 437326 w 3049587"/>
              <a:gd name="csY6" fmla="*/ 2595384 h 5143500"/>
              <a:gd name="csX7" fmla="*/ 67458 w 3049587"/>
              <a:gd name="csY7" fmla="*/ 316788 h 5143500"/>
              <a:gd name="csX8" fmla="*/ 0 w 3049587"/>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49587" h="5143500">
                <a:moveTo>
                  <a:pt x="0" y="0"/>
                </a:moveTo>
                <a:lnTo>
                  <a:pt x="3049587" y="0"/>
                </a:lnTo>
                <a:lnTo>
                  <a:pt x="3049587"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p>
            <a:r>
              <a:rPr lang="it-IT"/>
              <a:t>Fare clic sull'icona per inserire un'immagine</a:t>
            </a:r>
            <a:endParaRPr lang="en-US"/>
          </a:p>
        </p:txBody>
      </p:sp>
      <p:pic>
        <p:nvPicPr>
          <p:cNvPr id="5" name="Picture 4">
            <a:extLst>
              <a:ext uri="{FF2B5EF4-FFF2-40B4-BE49-F238E27FC236}">
                <a16:creationId xmlns:a16="http://schemas.microsoft.com/office/drawing/2014/main" id="{EC4BA168-B33C-BED0-2B37-F17FAF1684B9}"/>
              </a:ext>
            </a:extLst>
          </p:cNvPr>
          <p:cNvPicPr>
            <a:picLocks noChangeAspect="1"/>
          </p:cNvPicPr>
          <p:nvPr userDrawn="1"/>
        </p:nvPicPr>
        <p:blipFill>
          <a:blip r:embed="rId2"/>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391918763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Ocean Deep: Text / Image - Blank Image Version">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FFFFFF"/>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chemeClr val="bg1"/>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sp>
        <p:nvSpPr>
          <p:cNvPr id="3" name="Picture Placeholder 2">
            <a:extLst>
              <a:ext uri="{FF2B5EF4-FFF2-40B4-BE49-F238E27FC236}">
                <a16:creationId xmlns:a16="http://schemas.microsoft.com/office/drawing/2014/main" id="{7DE8CF6C-7B60-22BF-9630-A431D265C4E7}"/>
              </a:ext>
            </a:extLst>
          </p:cNvPr>
          <p:cNvSpPr>
            <a:spLocks noGrp="1"/>
          </p:cNvSpPr>
          <p:nvPr>
            <p:ph type="pic" sz="quarter" idx="14"/>
          </p:nvPr>
        </p:nvSpPr>
        <p:spPr>
          <a:xfrm>
            <a:off x="8125886" y="0"/>
            <a:ext cx="4066116" cy="6858000"/>
          </a:xfrm>
          <a:custGeom>
            <a:avLst/>
            <a:gdLst>
              <a:gd name="csX0" fmla="*/ 0 w 3049587"/>
              <a:gd name="csY0" fmla="*/ 0 h 5143500"/>
              <a:gd name="csX1" fmla="*/ 3049587 w 3049587"/>
              <a:gd name="csY1" fmla="*/ 0 h 5143500"/>
              <a:gd name="csX2" fmla="*/ 3049587 w 3049587"/>
              <a:gd name="csY2" fmla="*/ 5143500 h 5143500"/>
              <a:gd name="csX3" fmla="*/ 0 w 3049587"/>
              <a:gd name="csY3" fmla="*/ 5143500 h 5143500"/>
              <a:gd name="csX4" fmla="*/ 0 w 3049587"/>
              <a:gd name="csY4" fmla="*/ 5020534 h 5143500"/>
              <a:gd name="csX5" fmla="*/ 67458 w 3049587"/>
              <a:gd name="csY5" fmla="*/ 4873980 h 5143500"/>
              <a:gd name="csX6" fmla="*/ 437326 w 3049587"/>
              <a:gd name="csY6" fmla="*/ 2595384 h 5143500"/>
              <a:gd name="csX7" fmla="*/ 67458 w 3049587"/>
              <a:gd name="csY7" fmla="*/ 316788 h 5143500"/>
              <a:gd name="csX8" fmla="*/ 0 w 3049587"/>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49587" h="5143500">
                <a:moveTo>
                  <a:pt x="0" y="0"/>
                </a:moveTo>
                <a:lnTo>
                  <a:pt x="3049587" y="0"/>
                </a:lnTo>
                <a:lnTo>
                  <a:pt x="3049587"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p>
            <a:r>
              <a:rPr lang="it-IT"/>
              <a:t>Fare clic sull'icona per inserire un'immagine</a:t>
            </a:r>
            <a:endParaRPr lang="en-US"/>
          </a:p>
        </p:txBody>
      </p:sp>
      <p:pic>
        <p:nvPicPr>
          <p:cNvPr id="5" name="Picture 4">
            <a:extLst>
              <a:ext uri="{FF2B5EF4-FFF2-40B4-BE49-F238E27FC236}">
                <a16:creationId xmlns:a16="http://schemas.microsoft.com/office/drawing/2014/main" id="{316A1EF4-7DAC-5343-A69A-A896B5494B2E}"/>
              </a:ext>
            </a:extLst>
          </p:cNvPr>
          <p:cNvPicPr>
            <a:picLocks noChangeAspect="1"/>
          </p:cNvPicPr>
          <p:nvPr userDrawn="1"/>
        </p:nvPicPr>
        <p:blipFill>
          <a:blip r:embed="rId2"/>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150203237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White: Text / Image - With Image">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0057BF"/>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0057BF"/>
              </a:buClr>
              <a:buSzPct val="120000"/>
              <a:buFont typeface="Arial" panose="020B0604020202020204" pitchFamily="34" charset="0"/>
              <a:buChar char="•"/>
              <a:tabLst/>
              <a:defRPr sz="2392" b="0" i="0">
                <a:solidFill>
                  <a:srgbClr val="14323C"/>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4" name="Picture Placeholder 3">
            <a:extLst>
              <a:ext uri="{FF2B5EF4-FFF2-40B4-BE49-F238E27FC236}">
                <a16:creationId xmlns:a16="http://schemas.microsoft.com/office/drawing/2014/main" id="{98160E88-B377-79B6-1223-077182D8E2FA}"/>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0237" r="30237"/>
          <a:stretch/>
        </p:blipFill>
        <p:spPr>
          <a:xfrm>
            <a:off x="8125886" y="0"/>
            <a:ext cx="4066116" cy="6858000"/>
          </a:xfrm>
          <a:custGeom>
            <a:avLst/>
            <a:gdLst>
              <a:gd name="csX0" fmla="*/ 0 w 3049587"/>
              <a:gd name="csY0" fmla="*/ 0 h 5143500"/>
              <a:gd name="csX1" fmla="*/ 3049587 w 3049587"/>
              <a:gd name="csY1" fmla="*/ 0 h 5143500"/>
              <a:gd name="csX2" fmla="*/ 3049587 w 3049587"/>
              <a:gd name="csY2" fmla="*/ 5143500 h 5143500"/>
              <a:gd name="csX3" fmla="*/ 0 w 3049587"/>
              <a:gd name="csY3" fmla="*/ 5143500 h 5143500"/>
              <a:gd name="csX4" fmla="*/ 0 w 3049587"/>
              <a:gd name="csY4" fmla="*/ 5020534 h 5143500"/>
              <a:gd name="csX5" fmla="*/ 67458 w 3049587"/>
              <a:gd name="csY5" fmla="*/ 4873980 h 5143500"/>
              <a:gd name="csX6" fmla="*/ 437326 w 3049587"/>
              <a:gd name="csY6" fmla="*/ 2595384 h 5143500"/>
              <a:gd name="csX7" fmla="*/ 67458 w 3049587"/>
              <a:gd name="csY7" fmla="*/ 316788 h 5143500"/>
              <a:gd name="csX8" fmla="*/ 0 w 3049587"/>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49587" h="5143500">
                <a:moveTo>
                  <a:pt x="0" y="0"/>
                </a:moveTo>
                <a:lnTo>
                  <a:pt x="3049587" y="0"/>
                </a:lnTo>
                <a:lnTo>
                  <a:pt x="3049587"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3" name="Picture 2">
            <a:extLst>
              <a:ext uri="{FF2B5EF4-FFF2-40B4-BE49-F238E27FC236}">
                <a16:creationId xmlns:a16="http://schemas.microsoft.com/office/drawing/2014/main" id="{31F89698-02FF-1126-909A-DD2A0BE59B99}"/>
              </a:ext>
            </a:extLst>
          </p:cNvPr>
          <p:cNvPicPr>
            <a:picLocks/>
          </p:cNvPicPr>
          <p:nvPr userDrawn="1"/>
        </p:nvPicPr>
        <p:blipFill>
          <a:blip r:embed="rId3"/>
          <a:srcRect l="-1301" r="-2110"/>
          <a:stretch>
            <a:fillRect/>
          </a:stretch>
        </p:blipFill>
        <p:spPr>
          <a:xfrm>
            <a:off x="383119" y="6084425"/>
            <a:ext cx="1432981" cy="454152"/>
          </a:xfrm>
          <a:prstGeom prst="rect">
            <a:avLst/>
          </a:prstGeom>
        </p:spPr>
      </p:pic>
    </p:spTree>
    <p:extLst>
      <p:ext uri="{BB962C8B-B14F-4D97-AF65-F5344CB8AC3E}">
        <p14:creationId xmlns:p14="http://schemas.microsoft.com/office/powerpoint/2010/main" val="304699235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MSC Blue: Text / Image - With Image">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FFFFFF"/>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chemeClr val="bg1"/>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5" name="Picture Placeholder 7" descr="A person wearing a black hat and red gloves&#10;&#10;AI-generated content may be incorrect.">
            <a:extLst>
              <a:ext uri="{FF2B5EF4-FFF2-40B4-BE49-F238E27FC236}">
                <a16:creationId xmlns:a16="http://schemas.microsoft.com/office/drawing/2014/main" id="{14572E93-D2D6-9105-997A-5500C2E6518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16084" r="16084"/>
          <a:stretch/>
        </p:blipFill>
        <p:spPr>
          <a:xfrm>
            <a:off x="8125886" y="0"/>
            <a:ext cx="4066116" cy="6858000"/>
          </a:xfrm>
          <a:custGeom>
            <a:avLst/>
            <a:gdLst>
              <a:gd name="csX0" fmla="*/ 0 w 3049587"/>
              <a:gd name="csY0" fmla="*/ 0 h 5143500"/>
              <a:gd name="csX1" fmla="*/ 3049587 w 3049587"/>
              <a:gd name="csY1" fmla="*/ 0 h 5143500"/>
              <a:gd name="csX2" fmla="*/ 3049587 w 3049587"/>
              <a:gd name="csY2" fmla="*/ 5143500 h 5143500"/>
              <a:gd name="csX3" fmla="*/ 0 w 3049587"/>
              <a:gd name="csY3" fmla="*/ 5143500 h 5143500"/>
              <a:gd name="csX4" fmla="*/ 0 w 3049587"/>
              <a:gd name="csY4" fmla="*/ 5020534 h 5143500"/>
              <a:gd name="csX5" fmla="*/ 67458 w 3049587"/>
              <a:gd name="csY5" fmla="*/ 4873980 h 5143500"/>
              <a:gd name="csX6" fmla="*/ 437326 w 3049587"/>
              <a:gd name="csY6" fmla="*/ 2595384 h 5143500"/>
              <a:gd name="csX7" fmla="*/ 67458 w 3049587"/>
              <a:gd name="csY7" fmla="*/ 316788 h 5143500"/>
              <a:gd name="csX8" fmla="*/ 0 w 3049587"/>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49587" h="5143500">
                <a:moveTo>
                  <a:pt x="0" y="0"/>
                </a:moveTo>
                <a:lnTo>
                  <a:pt x="3049587" y="0"/>
                </a:lnTo>
                <a:lnTo>
                  <a:pt x="3049587"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3" name="Picture 2">
            <a:extLst>
              <a:ext uri="{FF2B5EF4-FFF2-40B4-BE49-F238E27FC236}">
                <a16:creationId xmlns:a16="http://schemas.microsoft.com/office/drawing/2014/main" id="{324D297C-7C5D-5BF3-F92D-D498005E8ECB}"/>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2609848289"/>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Ocean Deep: Text / Image - With Image">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FFFFFF"/>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chemeClr val="bg1"/>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5" name="Picture Placeholder 3">
            <a:extLst>
              <a:ext uri="{FF2B5EF4-FFF2-40B4-BE49-F238E27FC236}">
                <a16:creationId xmlns:a16="http://schemas.microsoft.com/office/drawing/2014/main" id="{0BC1C980-73EC-83D0-9E72-86A74976A999}"/>
              </a:ext>
            </a:extLst>
          </p:cNvPr>
          <p:cNvPicPr>
            <a:picLocks noChangeAspect="1"/>
          </p:cNvPicPr>
          <p:nvPr userDrawn="1"/>
        </p:nvPicPr>
        <p:blipFill>
          <a:blip r:embed="rId2" cstate="screen">
            <a:extLst>
              <a:ext uri="{28A0092B-C50C-407E-A947-70E740481C1C}">
                <a14:useLocalDpi xmlns:a14="http://schemas.microsoft.com/office/drawing/2010/main"/>
              </a:ext>
            </a:extLst>
          </a:blip>
          <a:srcRect l="28126" r="32446"/>
          <a:stretch>
            <a:fillRect/>
          </a:stretch>
        </p:blipFill>
        <p:spPr>
          <a:xfrm>
            <a:off x="8125886" y="0"/>
            <a:ext cx="4066116" cy="6858000"/>
          </a:xfrm>
          <a:custGeom>
            <a:avLst/>
            <a:gdLst>
              <a:gd name="csX0" fmla="*/ 0 w 3049587"/>
              <a:gd name="csY0" fmla="*/ 0 h 5143500"/>
              <a:gd name="csX1" fmla="*/ 3049587 w 3049587"/>
              <a:gd name="csY1" fmla="*/ 0 h 5143500"/>
              <a:gd name="csX2" fmla="*/ 3049587 w 3049587"/>
              <a:gd name="csY2" fmla="*/ 5143500 h 5143500"/>
              <a:gd name="csX3" fmla="*/ 0 w 3049587"/>
              <a:gd name="csY3" fmla="*/ 5143500 h 5143500"/>
              <a:gd name="csX4" fmla="*/ 0 w 3049587"/>
              <a:gd name="csY4" fmla="*/ 5020534 h 5143500"/>
              <a:gd name="csX5" fmla="*/ 67458 w 3049587"/>
              <a:gd name="csY5" fmla="*/ 4873980 h 5143500"/>
              <a:gd name="csX6" fmla="*/ 437326 w 3049587"/>
              <a:gd name="csY6" fmla="*/ 2595384 h 5143500"/>
              <a:gd name="csX7" fmla="*/ 67458 w 3049587"/>
              <a:gd name="csY7" fmla="*/ 316788 h 5143500"/>
              <a:gd name="csX8" fmla="*/ 0 w 3049587"/>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49587" h="5143500">
                <a:moveTo>
                  <a:pt x="0" y="0"/>
                </a:moveTo>
                <a:lnTo>
                  <a:pt x="3049587" y="0"/>
                </a:lnTo>
                <a:lnTo>
                  <a:pt x="3049587"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3" name="Picture 2">
            <a:extLst>
              <a:ext uri="{FF2B5EF4-FFF2-40B4-BE49-F238E27FC236}">
                <a16:creationId xmlns:a16="http://schemas.microsoft.com/office/drawing/2014/main" id="{42159F5E-B054-0C14-FFFF-B109BAF9B2A4}"/>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149237736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White: Text / Image 2 - Blank Image Version">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0057BF"/>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0057BF"/>
              </a:buClr>
              <a:buSzPct val="120000"/>
              <a:buFont typeface="Arial" panose="020B0604020202020204" pitchFamily="34" charset="0"/>
              <a:buChar char="•"/>
              <a:tabLst/>
              <a:defRPr sz="2392" b="0" i="0">
                <a:solidFill>
                  <a:srgbClr val="14323C"/>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sp>
        <p:nvSpPr>
          <p:cNvPr id="6" name="Picture Placeholder 5">
            <a:extLst>
              <a:ext uri="{FF2B5EF4-FFF2-40B4-BE49-F238E27FC236}">
                <a16:creationId xmlns:a16="http://schemas.microsoft.com/office/drawing/2014/main" id="{2F03D1D6-6D14-F540-55F1-7601D697F3F4}"/>
              </a:ext>
            </a:extLst>
          </p:cNvPr>
          <p:cNvSpPr>
            <a:spLocks noGrp="1"/>
          </p:cNvSpPr>
          <p:nvPr>
            <p:ph type="pic" sz="quarter" idx="10"/>
          </p:nvPr>
        </p:nvSpPr>
        <p:spPr>
          <a:xfrm>
            <a:off x="8160000" y="1344000"/>
            <a:ext cx="3480778" cy="4512000"/>
          </a:xfrm>
          <a:prstGeom prst="roundRect">
            <a:avLst>
              <a:gd name="adj" fmla="val 2314"/>
            </a:avLst>
          </a:prstGeom>
        </p:spPr>
        <p:txBody>
          <a:bodyPr/>
          <a:lstStyle/>
          <a:p>
            <a:r>
              <a:rPr lang="it-IT"/>
              <a:t>Fare clic sull'icona per inserire un'immagine</a:t>
            </a:r>
            <a:endParaRPr lang="en-US"/>
          </a:p>
        </p:txBody>
      </p:sp>
      <p:pic>
        <p:nvPicPr>
          <p:cNvPr id="3" name="Picture 2">
            <a:extLst>
              <a:ext uri="{FF2B5EF4-FFF2-40B4-BE49-F238E27FC236}">
                <a16:creationId xmlns:a16="http://schemas.microsoft.com/office/drawing/2014/main" id="{9084E299-C389-D8B9-0783-6C759AA66F1A}"/>
              </a:ext>
            </a:extLst>
          </p:cNvPr>
          <p:cNvPicPr>
            <a:picLocks/>
          </p:cNvPicPr>
          <p:nvPr userDrawn="1"/>
        </p:nvPicPr>
        <p:blipFill>
          <a:blip r:embed="rId2"/>
          <a:srcRect l="-1301" r="-2110"/>
          <a:stretch>
            <a:fillRect/>
          </a:stretch>
        </p:blipFill>
        <p:spPr>
          <a:xfrm>
            <a:off x="383119" y="6084425"/>
            <a:ext cx="1432981" cy="454152"/>
          </a:xfrm>
          <a:prstGeom prst="rect">
            <a:avLst/>
          </a:prstGeom>
        </p:spPr>
      </p:pic>
    </p:spTree>
    <p:extLst>
      <p:ext uri="{BB962C8B-B14F-4D97-AF65-F5344CB8AC3E}">
        <p14:creationId xmlns:p14="http://schemas.microsoft.com/office/powerpoint/2010/main" val="217678189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MSC Blue: Text / Image 2 - Blank Image Version">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sp>
        <p:nvSpPr>
          <p:cNvPr id="6" name="Picture Placeholder 5">
            <a:extLst>
              <a:ext uri="{FF2B5EF4-FFF2-40B4-BE49-F238E27FC236}">
                <a16:creationId xmlns:a16="http://schemas.microsoft.com/office/drawing/2014/main" id="{2F03D1D6-6D14-F540-55F1-7601D697F3F4}"/>
              </a:ext>
            </a:extLst>
          </p:cNvPr>
          <p:cNvSpPr>
            <a:spLocks noGrp="1"/>
          </p:cNvSpPr>
          <p:nvPr>
            <p:ph type="pic" sz="quarter" idx="10"/>
          </p:nvPr>
        </p:nvSpPr>
        <p:spPr>
          <a:xfrm>
            <a:off x="8160000" y="1344000"/>
            <a:ext cx="3480778" cy="4512000"/>
          </a:xfrm>
          <a:prstGeom prst="roundRect">
            <a:avLst>
              <a:gd name="adj" fmla="val 2314"/>
            </a:avLst>
          </a:prstGeom>
        </p:spPr>
        <p:txBody>
          <a:bodyPr/>
          <a:lstStyle/>
          <a:p>
            <a:r>
              <a:rPr lang="it-IT"/>
              <a:t>Fare clic sull'icona per inserire un'immagine</a:t>
            </a:r>
            <a:endParaRPr lang="en-US"/>
          </a:p>
        </p:txBody>
      </p:sp>
      <p:pic>
        <p:nvPicPr>
          <p:cNvPr id="4" name="Picture 3">
            <a:extLst>
              <a:ext uri="{FF2B5EF4-FFF2-40B4-BE49-F238E27FC236}">
                <a16:creationId xmlns:a16="http://schemas.microsoft.com/office/drawing/2014/main" id="{B67585E4-89AB-574B-7DFD-4F019FA2243A}"/>
              </a:ext>
            </a:extLst>
          </p:cNvPr>
          <p:cNvPicPr>
            <a:picLocks noChangeAspect="1"/>
          </p:cNvPicPr>
          <p:nvPr userDrawn="1"/>
        </p:nvPicPr>
        <p:blipFill>
          <a:blip r:embed="rId2"/>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202011020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Ocean Deep: Text / Image 2 - Blank Image Version">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sp>
        <p:nvSpPr>
          <p:cNvPr id="6" name="Picture Placeholder 5">
            <a:extLst>
              <a:ext uri="{FF2B5EF4-FFF2-40B4-BE49-F238E27FC236}">
                <a16:creationId xmlns:a16="http://schemas.microsoft.com/office/drawing/2014/main" id="{2F03D1D6-6D14-F540-55F1-7601D697F3F4}"/>
              </a:ext>
            </a:extLst>
          </p:cNvPr>
          <p:cNvSpPr>
            <a:spLocks noGrp="1"/>
          </p:cNvSpPr>
          <p:nvPr>
            <p:ph type="pic" sz="quarter" idx="10"/>
          </p:nvPr>
        </p:nvSpPr>
        <p:spPr>
          <a:xfrm>
            <a:off x="8160000" y="1344000"/>
            <a:ext cx="3480778" cy="4512000"/>
          </a:xfrm>
          <a:prstGeom prst="roundRect">
            <a:avLst>
              <a:gd name="adj" fmla="val 2314"/>
            </a:avLst>
          </a:prstGeom>
        </p:spPr>
        <p:txBody>
          <a:bodyPr/>
          <a:lstStyle/>
          <a:p>
            <a:r>
              <a:rPr lang="it-IT"/>
              <a:t>Fare clic sull'icona per inserire un'immagine</a:t>
            </a:r>
            <a:endParaRPr lang="en-US"/>
          </a:p>
        </p:txBody>
      </p:sp>
      <p:pic>
        <p:nvPicPr>
          <p:cNvPr id="4" name="Picture 3">
            <a:extLst>
              <a:ext uri="{FF2B5EF4-FFF2-40B4-BE49-F238E27FC236}">
                <a16:creationId xmlns:a16="http://schemas.microsoft.com/office/drawing/2014/main" id="{66780FD3-4F84-1B21-0F75-DD7944838491}"/>
              </a:ext>
            </a:extLst>
          </p:cNvPr>
          <p:cNvPicPr>
            <a:picLocks noChangeAspect="1"/>
          </p:cNvPicPr>
          <p:nvPr userDrawn="1"/>
        </p:nvPicPr>
        <p:blipFill>
          <a:blip r:embed="rId2"/>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362525582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White: Text / Image 2 - With Image ">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0057BF"/>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0057BF"/>
              </a:buClr>
              <a:buSzPct val="120000"/>
              <a:buFont typeface="Arial" panose="020B0604020202020204" pitchFamily="34" charset="0"/>
              <a:buChar char="•"/>
              <a:tabLst/>
              <a:defRPr sz="2392" b="0" i="0">
                <a:solidFill>
                  <a:srgbClr val="14323C"/>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3" name="Picture Placeholder 3">
            <a:extLst>
              <a:ext uri="{FF2B5EF4-FFF2-40B4-BE49-F238E27FC236}">
                <a16:creationId xmlns:a16="http://schemas.microsoft.com/office/drawing/2014/main" id="{A1ACA628-BC4C-CC03-A40D-D6F00E5E14E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24281" r="24281"/>
          <a:stretch/>
        </p:blipFill>
        <p:spPr>
          <a:xfrm>
            <a:off x="8160000" y="1344000"/>
            <a:ext cx="3480778" cy="4512000"/>
          </a:xfrm>
          <a:prstGeom prst="roundRect">
            <a:avLst>
              <a:gd name="adj" fmla="val 2314"/>
            </a:avLst>
          </a:prstGeom>
        </p:spPr>
      </p:pic>
      <p:pic>
        <p:nvPicPr>
          <p:cNvPr id="4" name="Picture 3">
            <a:extLst>
              <a:ext uri="{FF2B5EF4-FFF2-40B4-BE49-F238E27FC236}">
                <a16:creationId xmlns:a16="http://schemas.microsoft.com/office/drawing/2014/main" id="{7835CEBC-CBC0-C769-12AC-2B2BF5E59BB9}"/>
              </a:ext>
            </a:extLst>
          </p:cNvPr>
          <p:cNvPicPr>
            <a:picLocks/>
          </p:cNvPicPr>
          <p:nvPr userDrawn="1"/>
        </p:nvPicPr>
        <p:blipFill>
          <a:blip r:embed="rId3"/>
          <a:srcRect l="-1301" r="-2110"/>
          <a:stretch>
            <a:fillRect/>
          </a:stretch>
        </p:blipFill>
        <p:spPr>
          <a:xfrm>
            <a:off x="383119" y="6084425"/>
            <a:ext cx="1432981" cy="454152"/>
          </a:xfrm>
          <a:prstGeom prst="rect">
            <a:avLst/>
          </a:prstGeom>
        </p:spPr>
      </p:pic>
    </p:spTree>
    <p:extLst>
      <p:ext uri="{BB962C8B-B14F-4D97-AF65-F5344CB8AC3E}">
        <p14:creationId xmlns:p14="http://schemas.microsoft.com/office/powerpoint/2010/main" val="166424436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MSC Blue: Text / Image 2 - With Image">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4" name="Picture Placeholder 6" descr="A person in a sweater and hat&#10;&#10;AI-generated content may be incorrect.">
            <a:extLst>
              <a:ext uri="{FF2B5EF4-FFF2-40B4-BE49-F238E27FC236}">
                <a16:creationId xmlns:a16="http://schemas.microsoft.com/office/drawing/2014/main" id="{6F897657-E42D-E5FD-2FC0-A01E19008DFA}"/>
              </a:ext>
            </a:extLst>
          </p:cNvPr>
          <p:cNvPicPr>
            <a:picLocks noChangeAspect="1"/>
          </p:cNvPicPr>
          <p:nvPr userDrawn="1"/>
        </p:nvPicPr>
        <p:blipFill>
          <a:blip r:embed="rId2" cstate="screen">
            <a:extLst>
              <a:ext uri="{28A0092B-C50C-407E-A947-70E740481C1C}">
                <a14:useLocalDpi xmlns:a14="http://schemas.microsoft.com/office/drawing/2010/main"/>
              </a:ext>
            </a:extLst>
          </a:blip>
          <a:srcRect t="6778" b="6778"/>
          <a:stretch/>
        </p:blipFill>
        <p:spPr>
          <a:xfrm>
            <a:off x="8160000" y="1344000"/>
            <a:ext cx="3480778" cy="4512000"/>
          </a:xfrm>
          <a:prstGeom prst="roundRect">
            <a:avLst>
              <a:gd name="adj" fmla="val 2314"/>
            </a:avLst>
          </a:prstGeom>
        </p:spPr>
      </p:pic>
      <p:pic>
        <p:nvPicPr>
          <p:cNvPr id="5" name="Picture 4">
            <a:extLst>
              <a:ext uri="{FF2B5EF4-FFF2-40B4-BE49-F238E27FC236}">
                <a16:creationId xmlns:a16="http://schemas.microsoft.com/office/drawing/2014/main" id="{2BBFF1AA-8F11-457D-2FC0-6993E5100FB2}"/>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333149246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Ocean Deep: Text / Image 2 - With Image">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3999" y="384000"/>
            <a:ext cx="7344000"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7344000" cy="4512000"/>
          </a:xfrm>
          <a:prstGeom prst="rect">
            <a:avLst/>
          </a:prstGeom>
        </p:spPr>
        <p:txBody>
          <a:bodyPr lIns="0" tIns="0" rIns="0" bIns="0"/>
          <a:lstStyle>
            <a:lvl1pPr marL="244656" indent="-244656">
              <a:lnSpc>
                <a:spcPts val="2790"/>
              </a:lnSpc>
              <a:spcBef>
                <a:spcPts val="930"/>
              </a:spcBef>
              <a:buClr>
                <a:srgbClr val="BEF5F5"/>
              </a:buClr>
              <a:buSzPct val="120000"/>
              <a:buFont typeface="Arial" panose="020B0604020202020204" pitchFamily="34" charset="0"/>
              <a:buChar char="•"/>
              <a:tabLst/>
              <a:defRPr sz="2392"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it-IT"/>
              <a:t>Fare clic per modificare gli stili del testo dello schema</a:t>
            </a:r>
          </a:p>
        </p:txBody>
      </p:sp>
      <p:pic>
        <p:nvPicPr>
          <p:cNvPr id="4" name="Picture Placeholder 3">
            <a:extLst>
              <a:ext uri="{FF2B5EF4-FFF2-40B4-BE49-F238E27FC236}">
                <a16:creationId xmlns:a16="http://schemas.microsoft.com/office/drawing/2014/main" id="{FCEF3684-DFBD-6262-FE3F-24872295A069}"/>
              </a:ext>
            </a:extLst>
          </p:cNvPr>
          <p:cNvPicPr>
            <a:picLocks noChangeAspect="1"/>
          </p:cNvPicPr>
          <p:nvPr userDrawn="1"/>
        </p:nvPicPr>
        <p:blipFill>
          <a:blip r:embed="rId2" cstate="screen">
            <a:extLst>
              <a:ext uri="{28A0092B-C50C-407E-A947-70E740481C1C}">
                <a14:useLocalDpi xmlns:a14="http://schemas.microsoft.com/office/drawing/2010/main"/>
              </a:ext>
            </a:extLst>
          </a:blip>
          <a:srcRect l="24345" r="24345"/>
          <a:stretch/>
        </p:blipFill>
        <p:spPr>
          <a:xfrm>
            <a:off x="8160000" y="1344000"/>
            <a:ext cx="3480778" cy="4512000"/>
          </a:xfrm>
          <a:prstGeom prst="roundRect">
            <a:avLst>
              <a:gd name="adj" fmla="val 2314"/>
            </a:avLst>
          </a:prstGeom>
        </p:spPr>
      </p:pic>
      <p:pic>
        <p:nvPicPr>
          <p:cNvPr id="5" name="Picture 4">
            <a:extLst>
              <a:ext uri="{FF2B5EF4-FFF2-40B4-BE49-F238E27FC236}">
                <a16:creationId xmlns:a16="http://schemas.microsoft.com/office/drawing/2014/main" id="{C71F9583-6753-4F9E-ECD2-7C9690ED124B}"/>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416637081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White: Stats / Image - Blank Image Version">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5614633" cy="528000"/>
          </a:xfrm>
          <a:prstGeom prst="rect">
            <a:avLst/>
          </a:prstGeom>
          <a:noFill/>
        </p:spPr>
        <p:txBody>
          <a:bodyPr lIns="0" tIns="0" rIns="0" bIns="0" anchor="t"/>
          <a:lstStyle>
            <a:lvl1pPr algn="l">
              <a:lnSpc>
                <a:spcPts val="3986"/>
              </a:lnSpc>
              <a:defRPr sz="3986">
                <a:solidFill>
                  <a:srgbClr val="0057BF"/>
                </a:solidFill>
                <a:latin typeface="Impact" panose="020B0806030902050204" pitchFamily="34" charset="0"/>
              </a:defRPr>
            </a:lvl1pPr>
          </a:lstStyle>
          <a:p>
            <a:r>
              <a:rPr lang="en-GB"/>
              <a:t>TITLE TO GO HERE</a:t>
            </a:r>
            <a:endParaRPr lang="en-US"/>
          </a:p>
        </p:txBody>
      </p:sp>
      <p:sp>
        <p:nvSpPr>
          <p:cNvPr id="8" name="Picture Placeholder 7">
            <a:extLst>
              <a:ext uri="{FF2B5EF4-FFF2-40B4-BE49-F238E27FC236}">
                <a16:creationId xmlns:a16="http://schemas.microsoft.com/office/drawing/2014/main" id="{A8E0F268-6440-0EB1-C279-0A1446BDCAE6}"/>
              </a:ext>
            </a:extLst>
          </p:cNvPr>
          <p:cNvSpPr>
            <a:spLocks noGrp="1"/>
          </p:cNvSpPr>
          <p:nvPr>
            <p:ph type="pic" sz="quarter" idx="15"/>
          </p:nvPr>
        </p:nvSpPr>
        <p:spPr>
          <a:xfrm>
            <a:off x="6191250" y="0"/>
            <a:ext cx="6000749" cy="6858000"/>
          </a:xfrm>
          <a:custGeom>
            <a:avLst/>
            <a:gdLst>
              <a:gd name="csX0" fmla="*/ 0 w 4500562"/>
              <a:gd name="csY0" fmla="*/ 0 h 5143500"/>
              <a:gd name="csX1" fmla="*/ 1450975 w 4500562"/>
              <a:gd name="csY1" fmla="*/ 0 h 5143500"/>
              <a:gd name="csX2" fmla="*/ 3049587 w 4500562"/>
              <a:gd name="csY2" fmla="*/ 0 h 5143500"/>
              <a:gd name="csX3" fmla="*/ 4500562 w 4500562"/>
              <a:gd name="csY3" fmla="*/ 0 h 5143500"/>
              <a:gd name="csX4" fmla="*/ 4500562 w 4500562"/>
              <a:gd name="csY4" fmla="*/ 5143500 h 5143500"/>
              <a:gd name="csX5" fmla="*/ 3049587 w 4500562"/>
              <a:gd name="csY5" fmla="*/ 5143500 h 5143500"/>
              <a:gd name="csX6" fmla="*/ 1450975 w 4500562"/>
              <a:gd name="csY6" fmla="*/ 5143500 h 5143500"/>
              <a:gd name="csX7" fmla="*/ 0 w 4500562"/>
              <a:gd name="csY7" fmla="*/ 5143500 h 5143500"/>
              <a:gd name="csX8" fmla="*/ 0 w 4500562"/>
              <a:gd name="csY8" fmla="*/ 5020534 h 5143500"/>
              <a:gd name="csX9" fmla="*/ 67458 w 4500562"/>
              <a:gd name="csY9" fmla="*/ 4873980 h 5143500"/>
              <a:gd name="csX10" fmla="*/ 437326 w 4500562"/>
              <a:gd name="csY10" fmla="*/ 2595384 h 5143500"/>
              <a:gd name="csX11" fmla="*/ 67458 w 4500562"/>
              <a:gd name="csY11" fmla="*/ 316788 h 5143500"/>
              <a:gd name="csX12" fmla="*/ 0 w 4500562"/>
              <a:gd name="csY12"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00562" h="5143500">
                <a:moveTo>
                  <a:pt x="0" y="0"/>
                </a:moveTo>
                <a:lnTo>
                  <a:pt x="1450975" y="0"/>
                </a:lnTo>
                <a:lnTo>
                  <a:pt x="3049587" y="0"/>
                </a:lnTo>
                <a:lnTo>
                  <a:pt x="4500562" y="0"/>
                </a:lnTo>
                <a:lnTo>
                  <a:pt x="4500562" y="5143500"/>
                </a:lnTo>
                <a:lnTo>
                  <a:pt x="3049587" y="5143500"/>
                </a:lnTo>
                <a:lnTo>
                  <a:pt x="1450975"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p>
            <a:r>
              <a:rPr lang="it-IT"/>
              <a:t>Fare clic sull'icona per inserire un'immagine</a:t>
            </a:r>
            <a:endParaRPr lang="en-US"/>
          </a:p>
        </p:txBody>
      </p:sp>
      <p:sp>
        <p:nvSpPr>
          <p:cNvPr id="16" name="Text Placeholder 15">
            <a:extLst>
              <a:ext uri="{FF2B5EF4-FFF2-40B4-BE49-F238E27FC236}">
                <a16:creationId xmlns:a16="http://schemas.microsoft.com/office/drawing/2014/main" id="{69389D36-2401-2E9A-266B-241D42EC3190}"/>
              </a:ext>
            </a:extLst>
          </p:cNvPr>
          <p:cNvSpPr>
            <a:spLocks noGrp="1"/>
          </p:cNvSpPr>
          <p:nvPr>
            <p:ph type="body" sz="quarter" idx="16" hasCustomPrompt="1"/>
          </p:nvPr>
        </p:nvSpPr>
        <p:spPr>
          <a:xfrm>
            <a:off x="444967" y="1720899"/>
            <a:ext cx="1869447" cy="1584000"/>
          </a:xfrm>
          <a:prstGeom prst="rect">
            <a:avLst/>
          </a:prstGeom>
        </p:spPr>
        <p:txBody>
          <a:bodyPr lIns="0" tIns="0" rIns="0" bIns="0"/>
          <a:lstStyle>
            <a:lvl1pPr>
              <a:lnSpc>
                <a:spcPts val="11957"/>
              </a:lnSpc>
              <a:buFontTx/>
              <a:buNone/>
              <a:defRPr sz="11957">
                <a:solidFill>
                  <a:srgbClr val="0057BF"/>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7" name="Text Placeholder 15">
            <a:extLst>
              <a:ext uri="{FF2B5EF4-FFF2-40B4-BE49-F238E27FC236}">
                <a16:creationId xmlns:a16="http://schemas.microsoft.com/office/drawing/2014/main" id="{DEF8E322-A816-285C-B03C-59EF5AB32565}"/>
              </a:ext>
            </a:extLst>
          </p:cNvPr>
          <p:cNvSpPr>
            <a:spLocks noGrp="1"/>
          </p:cNvSpPr>
          <p:nvPr>
            <p:ph type="body" sz="quarter" idx="17" hasCustomPrompt="1"/>
          </p:nvPr>
        </p:nvSpPr>
        <p:spPr>
          <a:xfrm>
            <a:off x="444967" y="3649578"/>
            <a:ext cx="1869447" cy="1584000"/>
          </a:xfrm>
          <a:prstGeom prst="rect">
            <a:avLst/>
          </a:prstGeom>
        </p:spPr>
        <p:txBody>
          <a:bodyPr lIns="0" tIns="0" rIns="0" bIns="0"/>
          <a:lstStyle>
            <a:lvl1pPr>
              <a:lnSpc>
                <a:spcPts val="11957"/>
              </a:lnSpc>
              <a:buFontTx/>
              <a:buNone/>
              <a:defRPr sz="11957">
                <a:solidFill>
                  <a:srgbClr val="0057BF"/>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9" name="Text Placeholder 3">
            <a:extLst>
              <a:ext uri="{FF2B5EF4-FFF2-40B4-BE49-F238E27FC236}">
                <a16:creationId xmlns:a16="http://schemas.microsoft.com/office/drawing/2014/main" id="{A8185A57-94E9-0CA8-E9BD-F502FB6283D0}"/>
              </a:ext>
            </a:extLst>
          </p:cNvPr>
          <p:cNvSpPr>
            <a:spLocks noGrp="1"/>
          </p:cNvSpPr>
          <p:nvPr>
            <p:ph type="body" sz="half" idx="2" hasCustomPrompt="1"/>
          </p:nvPr>
        </p:nvSpPr>
        <p:spPr>
          <a:xfrm>
            <a:off x="2450441" y="2082600"/>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14323C"/>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1" name="Text Placeholder 3">
            <a:extLst>
              <a:ext uri="{FF2B5EF4-FFF2-40B4-BE49-F238E27FC236}">
                <a16:creationId xmlns:a16="http://schemas.microsoft.com/office/drawing/2014/main" id="{4A7DE501-635E-D5AD-B199-3AAAB1821429}"/>
              </a:ext>
            </a:extLst>
          </p:cNvPr>
          <p:cNvSpPr>
            <a:spLocks noGrp="1"/>
          </p:cNvSpPr>
          <p:nvPr>
            <p:ph type="body" sz="half" idx="19" hasCustomPrompt="1"/>
          </p:nvPr>
        </p:nvSpPr>
        <p:spPr>
          <a:xfrm>
            <a:off x="2457329" y="1720901"/>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0057B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2" name="Text Placeholder 3">
            <a:extLst>
              <a:ext uri="{FF2B5EF4-FFF2-40B4-BE49-F238E27FC236}">
                <a16:creationId xmlns:a16="http://schemas.microsoft.com/office/drawing/2014/main" id="{CD813B73-02A9-7D23-FCA3-DCA039350D18}"/>
              </a:ext>
            </a:extLst>
          </p:cNvPr>
          <p:cNvSpPr>
            <a:spLocks noGrp="1"/>
          </p:cNvSpPr>
          <p:nvPr>
            <p:ph type="body" sz="half" idx="20" hasCustomPrompt="1"/>
          </p:nvPr>
        </p:nvSpPr>
        <p:spPr>
          <a:xfrm>
            <a:off x="2488326" y="4000947"/>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14323C"/>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3" name="Text Placeholder 3">
            <a:extLst>
              <a:ext uri="{FF2B5EF4-FFF2-40B4-BE49-F238E27FC236}">
                <a16:creationId xmlns:a16="http://schemas.microsoft.com/office/drawing/2014/main" id="{39FFF881-C1D8-63BF-CB61-D5C6BAFAAFB9}"/>
              </a:ext>
            </a:extLst>
          </p:cNvPr>
          <p:cNvSpPr>
            <a:spLocks noGrp="1"/>
          </p:cNvSpPr>
          <p:nvPr>
            <p:ph type="body" sz="half" idx="21" hasCustomPrompt="1"/>
          </p:nvPr>
        </p:nvSpPr>
        <p:spPr>
          <a:xfrm>
            <a:off x="2495214" y="3649579"/>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0057B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pic>
        <p:nvPicPr>
          <p:cNvPr id="3" name="Picture 2">
            <a:extLst>
              <a:ext uri="{FF2B5EF4-FFF2-40B4-BE49-F238E27FC236}">
                <a16:creationId xmlns:a16="http://schemas.microsoft.com/office/drawing/2014/main" id="{8FB6DBD4-6A84-0F96-BAC2-8A042D61B2C1}"/>
              </a:ext>
            </a:extLst>
          </p:cNvPr>
          <p:cNvPicPr>
            <a:picLocks/>
          </p:cNvPicPr>
          <p:nvPr userDrawn="1"/>
        </p:nvPicPr>
        <p:blipFill>
          <a:blip r:embed="rId2"/>
          <a:srcRect l="-1301" r="-2110"/>
          <a:stretch>
            <a:fillRect/>
          </a:stretch>
        </p:blipFill>
        <p:spPr>
          <a:xfrm>
            <a:off x="383119" y="6084425"/>
            <a:ext cx="1432981" cy="454152"/>
          </a:xfrm>
          <a:prstGeom prst="rect">
            <a:avLst/>
          </a:prstGeom>
        </p:spPr>
      </p:pic>
    </p:spTree>
    <p:extLst>
      <p:ext uri="{BB962C8B-B14F-4D97-AF65-F5344CB8AC3E}">
        <p14:creationId xmlns:p14="http://schemas.microsoft.com/office/powerpoint/2010/main" val="254067934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MSC Blue: Stats / Image - Blank Image Version">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5614633"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8" name="Picture Placeholder 7">
            <a:extLst>
              <a:ext uri="{FF2B5EF4-FFF2-40B4-BE49-F238E27FC236}">
                <a16:creationId xmlns:a16="http://schemas.microsoft.com/office/drawing/2014/main" id="{A8E0F268-6440-0EB1-C279-0A1446BDCAE6}"/>
              </a:ext>
            </a:extLst>
          </p:cNvPr>
          <p:cNvSpPr>
            <a:spLocks noGrp="1"/>
          </p:cNvSpPr>
          <p:nvPr>
            <p:ph type="pic" sz="quarter" idx="15"/>
          </p:nvPr>
        </p:nvSpPr>
        <p:spPr>
          <a:xfrm>
            <a:off x="6191250" y="0"/>
            <a:ext cx="6000749" cy="6858000"/>
          </a:xfrm>
          <a:custGeom>
            <a:avLst/>
            <a:gdLst>
              <a:gd name="csX0" fmla="*/ 0 w 4500562"/>
              <a:gd name="csY0" fmla="*/ 0 h 5143500"/>
              <a:gd name="csX1" fmla="*/ 1450975 w 4500562"/>
              <a:gd name="csY1" fmla="*/ 0 h 5143500"/>
              <a:gd name="csX2" fmla="*/ 3049587 w 4500562"/>
              <a:gd name="csY2" fmla="*/ 0 h 5143500"/>
              <a:gd name="csX3" fmla="*/ 4500562 w 4500562"/>
              <a:gd name="csY3" fmla="*/ 0 h 5143500"/>
              <a:gd name="csX4" fmla="*/ 4500562 w 4500562"/>
              <a:gd name="csY4" fmla="*/ 5143500 h 5143500"/>
              <a:gd name="csX5" fmla="*/ 3049587 w 4500562"/>
              <a:gd name="csY5" fmla="*/ 5143500 h 5143500"/>
              <a:gd name="csX6" fmla="*/ 1450975 w 4500562"/>
              <a:gd name="csY6" fmla="*/ 5143500 h 5143500"/>
              <a:gd name="csX7" fmla="*/ 0 w 4500562"/>
              <a:gd name="csY7" fmla="*/ 5143500 h 5143500"/>
              <a:gd name="csX8" fmla="*/ 0 w 4500562"/>
              <a:gd name="csY8" fmla="*/ 5020534 h 5143500"/>
              <a:gd name="csX9" fmla="*/ 67458 w 4500562"/>
              <a:gd name="csY9" fmla="*/ 4873980 h 5143500"/>
              <a:gd name="csX10" fmla="*/ 437326 w 4500562"/>
              <a:gd name="csY10" fmla="*/ 2595384 h 5143500"/>
              <a:gd name="csX11" fmla="*/ 67458 w 4500562"/>
              <a:gd name="csY11" fmla="*/ 316788 h 5143500"/>
              <a:gd name="csX12" fmla="*/ 0 w 4500562"/>
              <a:gd name="csY12"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00562" h="5143500">
                <a:moveTo>
                  <a:pt x="0" y="0"/>
                </a:moveTo>
                <a:lnTo>
                  <a:pt x="1450975" y="0"/>
                </a:lnTo>
                <a:lnTo>
                  <a:pt x="3049587" y="0"/>
                </a:lnTo>
                <a:lnTo>
                  <a:pt x="4500562" y="0"/>
                </a:lnTo>
                <a:lnTo>
                  <a:pt x="4500562" y="5143500"/>
                </a:lnTo>
                <a:lnTo>
                  <a:pt x="3049587" y="5143500"/>
                </a:lnTo>
                <a:lnTo>
                  <a:pt x="1450975"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p>
            <a:r>
              <a:rPr lang="it-IT"/>
              <a:t>Fare clic sull'icona per inserire un'immagine</a:t>
            </a:r>
            <a:endParaRPr lang="en-US"/>
          </a:p>
        </p:txBody>
      </p:sp>
      <p:sp>
        <p:nvSpPr>
          <p:cNvPr id="16" name="Text Placeholder 15">
            <a:extLst>
              <a:ext uri="{FF2B5EF4-FFF2-40B4-BE49-F238E27FC236}">
                <a16:creationId xmlns:a16="http://schemas.microsoft.com/office/drawing/2014/main" id="{69389D36-2401-2E9A-266B-241D42EC3190}"/>
              </a:ext>
            </a:extLst>
          </p:cNvPr>
          <p:cNvSpPr>
            <a:spLocks noGrp="1"/>
          </p:cNvSpPr>
          <p:nvPr>
            <p:ph type="body" sz="quarter" idx="16" hasCustomPrompt="1"/>
          </p:nvPr>
        </p:nvSpPr>
        <p:spPr>
          <a:xfrm>
            <a:off x="444967" y="1720899"/>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7" name="Text Placeholder 15">
            <a:extLst>
              <a:ext uri="{FF2B5EF4-FFF2-40B4-BE49-F238E27FC236}">
                <a16:creationId xmlns:a16="http://schemas.microsoft.com/office/drawing/2014/main" id="{DEF8E322-A816-285C-B03C-59EF5AB32565}"/>
              </a:ext>
            </a:extLst>
          </p:cNvPr>
          <p:cNvSpPr>
            <a:spLocks noGrp="1"/>
          </p:cNvSpPr>
          <p:nvPr>
            <p:ph type="body" sz="quarter" idx="17" hasCustomPrompt="1"/>
          </p:nvPr>
        </p:nvSpPr>
        <p:spPr>
          <a:xfrm>
            <a:off x="444967" y="3649578"/>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9" name="Text Placeholder 3">
            <a:extLst>
              <a:ext uri="{FF2B5EF4-FFF2-40B4-BE49-F238E27FC236}">
                <a16:creationId xmlns:a16="http://schemas.microsoft.com/office/drawing/2014/main" id="{A8185A57-94E9-0CA8-E9BD-F502FB6283D0}"/>
              </a:ext>
            </a:extLst>
          </p:cNvPr>
          <p:cNvSpPr>
            <a:spLocks noGrp="1"/>
          </p:cNvSpPr>
          <p:nvPr>
            <p:ph type="body" sz="half" idx="2" hasCustomPrompt="1"/>
          </p:nvPr>
        </p:nvSpPr>
        <p:spPr>
          <a:xfrm>
            <a:off x="2450441" y="2082600"/>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1" name="Text Placeholder 3">
            <a:extLst>
              <a:ext uri="{FF2B5EF4-FFF2-40B4-BE49-F238E27FC236}">
                <a16:creationId xmlns:a16="http://schemas.microsoft.com/office/drawing/2014/main" id="{4A7DE501-635E-D5AD-B199-3AAAB1821429}"/>
              </a:ext>
            </a:extLst>
          </p:cNvPr>
          <p:cNvSpPr>
            <a:spLocks noGrp="1"/>
          </p:cNvSpPr>
          <p:nvPr>
            <p:ph type="body" sz="half" idx="19" hasCustomPrompt="1"/>
          </p:nvPr>
        </p:nvSpPr>
        <p:spPr>
          <a:xfrm>
            <a:off x="2457329" y="1720901"/>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2" name="Text Placeholder 3">
            <a:extLst>
              <a:ext uri="{FF2B5EF4-FFF2-40B4-BE49-F238E27FC236}">
                <a16:creationId xmlns:a16="http://schemas.microsoft.com/office/drawing/2014/main" id="{CD813B73-02A9-7D23-FCA3-DCA039350D18}"/>
              </a:ext>
            </a:extLst>
          </p:cNvPr>
          <p:cNvSpPr>
            <a:spLocks noGrp="1"/>
          </p:cNvSpPr>
          <p:nvPr>
            <p:ph type="body" sz="half" idx="20" hasCustomPrompt="1"/>
          </p:nvPr>
        </p:nvSpPr>
        <p:spPr>
          <a:xfrm>
            <a:off x="2488326" y="4000947"/>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3" name="Text Placeholder 3">
            <a:extLst>
              <a:ext uri="{FF2B5EF4-FFF2-40B4-BE49-F238E27FC236}">
                <a16:creationId xmlns:a16="http://schemas.microsoft.com/office/drawing/2014/main" id="{39FFF881-C1D8-63BF-CB61-D5C6BAFAAFB9}"/>
              </a:ext>
            </a:extLst>
          </p:cNvPr>
          <p:cNvSpPr>
            <a:spLocks noGrp="1"/>
          </p:cNvSpPr>
          <p:nvPr>
            <p:ph type="body" sz="half" idx="21" hasCustomPrompt="1"/>
          </p:nvPr>
        </p:nvSpPr>
        <p:spPr>
          <a:xfrm>
            <a:off x="2495214" y="3649579"/>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pic>
        <p:nvPicPr>
          <p:cNvPr id="4" name="Picture 3">
            <a:extLst>
              <a:ext uri="{FF2B5EF4-FFF2-40B4-BE49-F238E27FC236}">
                <a16:creationId xmlns:a16="http://schemas.microsoft.com/office/drawing/2014/main" id="{FE437652-A812-5110-060F-2FA3F6BE3377}"/>
              </a:ext>
            </a:extLst>
          </p:cNvPr>
          <p:cNvPicPr>
            <a:picLocks noChangeAspect="1"/>
          </p:cNvPicPr>
          <p:nvPr userDrawn="1"/>
        </p:nvPicPr>
        <p:blipFill>
          <a:blip r:embed="rId2"/>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165498310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Ocean Deep: Stats / Image - Blank Image Version">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5614633"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8" name="Picture Placeholder 7">
            <a:extLst>
              <a:ext uri="{FF2B5EF4-FFF2-40B4-BE49-F238E27FC236}">
                <a16:creationId xmlns:a16="http://schemas.microsoft.com/office/drawing/2014/main" id="{A8E0F268-6440-0EB1-C279-0A1446BDCAE6}"/>
              </a:ext>
            </a:extLst>
          </p:cNvPr>
          <p:cNvSpPr>
            <a:spLocks noGrp="1"/>
          </p:cNvSpPr>
          <p:nvPr>
            <p:ph type="pic" sz="quarter" idx="15"/>
          </p:nvPr>
        </p:nvSpPr>
        <p:spPr>
          <a:xfrm>
            <a:off x="6191250" y="0"/>
            <a:ext cx="6000749" cy="6858000"/>
          </a:xfrm>
          <a:custGeom>
            <a:avLst/>
            <a:gdLst>
              <a:gd name="csX0" fmla="*/ 0 w 4500562"/>
              <a:gd name="csY0" fmla="*/ 0 h 5143500"/>
              <a:gd name="csX1" fmla="*/ 1450975 w 4500562"/>
              <a:gd name="csY1" fmla="*/ 0 h 5143500"/>
              <a:gd name="csX2" fmla="*/ 3049587 w 4500562"/>
              <a:gd name="csY2" fmla="*/ 0 h 5143500"/>
              <a:gd name="csX3" fmla="*/ 4500562 w 4500562"/>
              <a:gd name="csY3" fmla="*/ 0 h 5143500"/>
              <a:gd name="csX4" fmla="*/ 4500562 w 4500562"/>
              <a:gd name="csY4" fmla="*/ 5143500 h 5143500"/>
              <a:gd name="csX5" fmla="*/ 3049587 w 4500562"/>
              <a:gd name="csY5" fmla="*/ 5143500 h 5143500"/>
              <a:gd name="csX6" fmla="*/ 1450975 w 4500562"/>
              <a:gd name="csY6" fmla="*/ 5143500 h 5143500"/>
              <a:gd name="csX7" fmla="*/ 0 w 4500562"/>
              <a:gd name="csY7" fmla="*/ 5143500 h 5143500"/>
              <a:gd name="csX8" fmla="*/ 0 w 4500562"/>
              <a:gd name="csY8" fmla="*/ 5020534 h 5143500"/>
              <a:gd name="csX9" fmla="*/ 67458 w 4500562"/>
              <a:gd name="csY9" fmla="*/ 4873980 h 5143500"/>
              <a:gd name="csX10" fmla="*/ 437326 w 4500562"/>
              <a:gd name="csY10" fmla="*/ 2595384 h 5143500"/>
              <a:gd name="csX11" fmla="*/ 67458 w 4500562"/>
              <a:gd name="csY11" fmla="*/ 316788 h 5143500"/>
              <a:gd name="csX12" fmla="*/ 0 w 4500562"/>
              <a:gd name="csY12"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00562" h="5143500">
                <a:moveTo>
                  <a:pt x="0" y="0"/>
                </a:moveTo>
                <a:lnTo>
                  <a:pt x="1450975" y="0"/>
                </a:lnTo>
                <a:lnTo>
                  <a:pt x="3049587" y="0"/>
                </a:lnTo>
                <a:lnTo>
                  <a:pt x="4500562" y="0"/>
                </a:lnTo>
                <a:lnTo>
                  <a:pt x="4500562" y="5143500"/>
                </a:lnTo>
                <a:lnTo>
                  <a:pt x="3049587" y="5143500"/>
                </a:lnTo>
                <a:lnTo>
                  <a:pt x="1450975"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p>
            <a:r>
              <a:rPr lang="it-IT"/>
              <a:t>Fare clic sull'icona per inserire un'immagine</a:t>
            </a:r>
            <a:endParaRPr lang="en-US"/>
          </a:p>
        </p:txBody>
      </p:sp>
      <p:sp>
        <p:nvSpPr>
          <p:cNvPr id="16" name="Text Placeholder 15">
            <a:extLst>
              <a:ext uri="{FF2B5EF4-FFF2-40B4-BE49-F238E27FC236}">
                <a16:creationId xmlns:a16="http://schemas.microsoft.com/office/drawing/2014/main" id="{69389D36-2401-2E9A-266B-241D42EC3190}"/>
              </a:ext>
            </a:extLst>
          </p:cNvPr>
          <p:cNvSpPr>
            <a:spLocks noGrp="1"/>
          </p:cNvSpPr>
          <p:nvPr>
            <p:ph type="body" sz="quarter" idx="16" hasCustomPrompt="1"/>
          </p:nvPr>
        </p:nvSpPr>
        <p:spPr>
          <a:xfrm>
            <a:off x="444967" y="1720899"/>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7" name="Text Placeholder 15">
            <a:extLst>
              <a:ext uri="{FF2B5EF4-FFF2-40B4-BE49-F238E27FC236}">
                <a16:creationId xmlns:a16="http://schemas.microsoft.com/office/drawing/2014/main" id="{DEF8E322-A816-285C-B03C-59EF5AB32565}"/>
              </a:ext>
            </a:extLst>
          </p:cNvPr>
          <p:cNvSpPr>
            <a:spLocks noGrp="1"/>
          </p:cNvSpPr>
          <p:nvPr>
            <p:ph type="body" sz="quarter" idx="17" hasCustomPrompt="1"/>
          </p:nvPr>
        </p:nvSpPr>
        <p:spPr>
          <a:xfrm>
            <a:off x="444967" y="3649578"/>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9" name="Text Placeholder 3">
            <a:extLst>
              <a:ext uri="{FF2B5EF4-FFF2-40B4-BE49-F238E27FC236}">
                <a16:creationId xmlns:a16="http://schemas.microsoft.com/office/drawing/2014/main" id="{A8185A57-94E9-0CA8-E9BD-F502FB6283D0}"/>
              </a:ext>
            </a:extLst>
          </p:cNvPr>
          <p:cNvSpPr>
            <a:spLocks noGrp="1"/>
          </p:cNvSpPr>
          <p:nvPr>
            <p:ph type="body" sz="half" idx="2" hasCustomPrompt="1"/>
          </p:nvPr>
        </p:nvSpPr>
        <p:spPr>
          <a:xfrm>
            <a:off x="2450441" y="2082600"/>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1" name="Text Placeholder 3">
            <a:extLst>
              <a:ext uri="{FF2B5EF4-FFF2-40B4-BE49-F238E27FC236}">
                <a16:creationId xmlns:a16="http://schemas.microsoft.com/office/drawing/2014/main" id="{4A7DE501-635E-D5AD-B199-3AAAB1821429}"/>
              </a:ext>
            </a:extLst>
          </p:cNvPr>
          <p:cNvSpPr>
            <a:spLocks noGrp="1"/>
          </p:cNvSpPr>
          <p:nvPr>
            <p:ph type="body" sz="half" idx="19" hasCustomPrompt="1"/>
          </p:nvPr>
        </p:nvSpPr>
        <p:spPr>
          <a:xfrm>
            <a:off x="2457329" y="1720901"/>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2" name="Text Placeholder 3">
            <a:extLst>
              <a:ext uri="{FF2B5EF4-FFF2-40B4-BE49-F238E27FC236}">
                <a16:creationId xmlns:a16="http://schemas.microsoft.com/office/drawing/2014/main" id="{CD813B73-02A9-7D23-FCA3-DCA039350D18}"/>
              </a:ext>
            </a:extLst>
          </p:cNvPr>
          <p:cNvSpPr>
            <a:spLocks noGrp="1"/>
          </p:cNvSpPr>
          <p:nvPr>
            <p:ph type="body" sz="half" idx="20" hasCustomPrompt="1"/>
          </p:nvPr>
        </p:nvSpPr>
        <p:spPr>
          <a:xfrm>
            <a:off x="2488326" y="4000947"/>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3" name="Text Placeholder 3">
            <a:extLst>
              <a:ext uri="{FF2B5EF4-FFF2-40B4-BE49-F238E27FC236}">
                <a16:creationId xmlns:a16="http://schemas.microsoft.com/office/drawing/2014/main" id="{39FFF881-C1D8-63BF-CB61-D5C6BAFAAFB9}"/>
              </a:ext>
            </a:extLst>
          </p:cNvPr>
          <p:cNvSpPr>
            <a:spLocks noGrp="1"/>
          </p:cNvSpPr>
          <p:nvPr>
            <p:ph type="body" sz="half" idx="21" hasCustomPrompt="1"/>
          </p:nvPr>
        </p:nvSpPr>
        <p:spPr>
          <a:xfrm>
            <a:off x="2495214" y="3649579"/>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pic>
        <p:nvPicPr>
          <p:cNvPr id="4" name="Picture 3">
            <a:extLst>
              <a:ext uri="{FF2B5EF4-FFF2-40B4-BE49-F238E27FC236}">
                <a16:creationId xmlns:a16="http://schemas.microsoft.com/office/drawing/2014/main" id="{424C9AF1-6BD1-4BDB-327A-426D3281C80A}"/>
              </a:ext>
            </a:extLst>
          </p:cNvPr>
          <p:cNvPicPr>
            <a:picLocks noChangeAspect="1"/>
          </p:cNvPicPr>
          <p:nvPr userDrawn="1"/>
        </p:nvPicPr>
        <p:blipFill>
          <a:blip r:embed="rId2"/>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284789551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White: Stats / Image - With Image ">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5614633" cy="528000"/>
          </a:xfrm>
          <a:prstGeom prst="rect">
            <a:avLst/>
          </a:prstGeom>
          <a:noFill/>
        </p:spPr>
        <p:txBody>
          <a:bodyPr lIns="0" tIns="0" rIns="0" bIns="0" anchor="t"/>
          <a:lstStyle>
            <a:lvl1pPr algn="l">
              <a:lnSpc>
                <a:spcPts val="3986"/>
              </a:lnSpc>
              <a:defRPr sz="3986">
                <a:solidFill>
                  <a:srgbClr val="0057BF"/>
                </a:solidFill>
                <a:latin typeface="Impact" panose="020B0806030902050204" pitchFamily="34" charset="0"/>
              </a:defRPr>
            </a:lvl1pPr>
          </a:lstStyle>
          <a:p>
            <a:r>
              <a:rPr lang="en-GB"/>
              <a:t>TITLE TO GO HERE</a:t>
            </a:r>
            <a:endParaRPr lang="en-US"/>
          </a:p>
        </p:txBody>
      </p:sp>
      <p:sp>
        <p:nvSpPr>
          <p:cNvPr id="16" name="Text Placeholder 15">
            <a:extLst>
              <a:ext uri="{FF2B5EF4-FFF2-40B4-BE49-F238E27FC236}">
                <a16:creationId xmlns:a16="http://schemas.microsoft.com/office/drawing/2014/main" id="{69389D36-2401-2E9A-266B-241D42EC3190}"/>
              </a:ext>
            </a:extLst>
          </p:cNvPr>
          <p:cNvSpPr>
            <a:spLocks noGrp="1"/>
          </p:cNvSpPr>
          <p:nvPr>
            <p:ph type="body" sz="quarter" idx="16" hasCustomPrompt="1"/>
          </p:nvPr>
        </p:nvSpPr>
        <p:spPr>
          <a:xfrm>
            <a:off x="444967" y="1720899"/>
            <a:ext cx="1869447" cy="1584000"/>
          </a:xfrm>
          <a:prstGeom prst="rect">
            <a:avLst/>
          </a:prstGeom>
        </p:spPr>
        <p:txBody>
          <a:bodyPr lIns="0" tIns="0" rIns="0" bIns="0"/>
          <a:lstStyle>
            <a:lvl1pPr>
              <a:lnSpc>
                <a:spcPts val="11957"/>
              </a:lnSpc>
              <a:buFontTx/>
              <a:buNone/>
              <a:defRPr sz="11957">
                <a:solidFill>
                  <a:srgbClr val="0057BF"/>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7" name="Text Placeholder 15">
            <a:extLst>
              <a:ext uri="{FF2B5EF4-FFF2-40B4-BE49-F238E27FC236}">
                <a16:creationId xmlns:a16="http://schemas.microsoft.com/office/drawing/2014/main" id="{DEF8E322-A816-285C-B03C-59EF5AB32565}"/>
              </a:ext>
            </a:extLst>
          </p:cNvPr>
          <p:cNvSpPr>
            <a:spLocks noGrp="1"/>
          </p:cNvSpPr>
          <p:nvPr>
            <p:ph type="body" sz="quarter" idx="17" hasCustomPrompt="1"/>
          </p:nvPr>
        </p:nvSpPr>
        <p:spPr>
          <a:xfrm>
            <a:off x="444967" y="3649578"/>
            <a:ext cx="1869447" cy="1584000"/>
          </a:xfrm>
          <a:prstGeom prst="rect">
            <a:avLst/>
          </a:prstGeom>
        </p:spPr>
        <p:txBody>
          <a:bodyPr lIns="0" tIns="0" rIns="0" bIns="0"/>
          <a:lstStyle>
            <a:lvl1pPr>
              <a:lnSpc>
                <a:spcPts val="11957"/>
              </a:lnSpc>
              <a:buFontTx/>
              <a:buNone/>
              <a:defRPr sz="11957">
                <a:solidFill>
                  <a:srgbClr val="0057BF"/>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9" name="Text Placeholder 3">
            <a:extLst>
              <a:ext uri="{FF2B5EF4-FFF2-40B4-BE49-F238E27FC236}">
                <a16:creationId xmlns:a16="http://schemas.microsoft.com/office/drawing/2014/main" id="{A8185A57-94E9-0CA8-E9BD-F502FB6283D0}"/>
              </a:ext>
            </a:extLst>
          </p:cNvPr>
          <p:cNvSpPr>
            <a:spLocks noGrp="1"/>
          </p:cNvSpPr>
          <p:nvPr>
            <p:ph type="body" sz="half" idx="2" hasCustomPrompt="1"/>
          </p:nvPr>
        </p:nvSpPr>
        <p:spPr>
          <a:xfrm>
            <a:off x="2450441" y="2082600"/>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14323C"/>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1" name="Text Placeholder 3">
            <a:extLst>
              <a:ext uri="{FF2B5EF4-FFF2-40B4-BE49-F238E27FC236}">
                <a16:creationId xmlns:a16="http://schemas.microsoft.com/office/drawing/2014/main" id="{4A7DE501-635E-D5AD-B199-3AAAB1821429}"/>
              </a:ext>
            </a:extLst>
          </p:cNvPr>
          <p:cNvSpPr>
            <a:spLocks noGrp="1"/>
          </p:cNvSpPr>
          <p:nvPr>
            <p:ph type="body" sz="half" idx="19" hasCustomPrompt="1"/>
          </p:nvPr>
        </p:nvSpPr>
        <p:spPr>
          <a:xfrm>
            <a:off x="2457329" y="1720901"/>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0057B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2" name="Text Placeholder 3">
            <a:extLst>
              <a:ext uri="{FF2B5EF4-FFF2-40B4-BE49-F238E27FC236}">
                <a16:creationId xmlns:a16="http://schemas.microsoft.com/office/drawing/2014/main" id="{CD813B73-02A9-7D23-FCA3-DCA039350D18}"/>
              </a:ext>
            </a:extLst>
          </p:cNvPr>
          <p:cNvSpPr>
            <a:spLocks noGrp="1"/>
          </p:cNvSpPr>
          <p:nvPr>
            <p:ph type="body" sz="half" idx="20" hasCustomPrompt="1"/>
          </p:nvPr>
        </p:nvSpPr>
        <p:spPr>
          <a:xfrm>
            <a:off x="2488326" y="4000947"/>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14323C"/>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3" name="Text Placeholder 3">
            <a:extLst>
              <a:ext uri="{FF2B5EF4-FFF2-40B4-BE49-F238E27FC236}">
                <a16:creationId xmlns:a16="http://schemas.microsoft.com/office/drawing/2014/main" id="{39FFF881-C1D8-63BF-CB61-D5C6BAFAAFB9}"/>
              </a:ext>
            </a:extLst>
          </p:cNvPr>
          <p:cNvSpPr>
            <a:spLocks noGrp="1"/>
          </p:cNvSpPr>
          <p:nvPr>
            <p:ph type="body" sz="half" idx="21" hasCustomPrompt="1"/>
          </p:nvPr>
        </p:nvSpPr>
        <p:spPr>
          <a:xfrm>
            <a:off x="2495214" y="3649579"/>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0057B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pic>
        <p:nvPicPr>
          <p:cNvPr id="3" name="Picture Placeholder 10" descr="A group of people on a boat&#10;&#10;AI-generated content may be incorrect.">
            <a:extLst>
              <a:ext uri="{FF2B5EF4-FFF2-40B4-BE49-F238E27FC236}">
                <a16:creationId xmlns:a16="http://schemas.microsoft.com/office/drawing/2014/main" id="{A163C82F-5A2E-2B6C-1AE0-3C88C0CA038C}"/>
              </a:ext>
            </a:extLst>
          </p:cNvPr>
          <p:cNvPicPr>
            <a:picLocks noChangeAspect="1"/>
          </p:cNvPicPr>
          <p:nvPr userDrawn="1"/>
        </p:nvPicPr>
        <p:blipFill>
          <a:blip r:embed="rId2"/>
          <a:srcRect l="20892" r="20892"/>
          <a:stretch/>
        </p:blipFill>
        <p:spPr>
          <a:xfrm>
            <a:off x="6191250" y="0"/>
            <a:ext cx="6000749" cy="6858000"/>
          </a:xfrm>
          <a:custGeom>
            <a:avLst/>
            <a:gdLst>
              <a:gd name="csX0" fmla="*/ 0 w 4500562"/>
              <a:gd name="csY0" fmla="*/ 0 h 5143500"/>
              <a:gd name="csX1" fmla="*/ 1450975 w 4500562"/>
              <a:gd name="csY1" fmla="*/ 0 h 5143500"/>
              <a:gd name="csX2" fmla="*/ 3049587 w 4500562"/>
              <a:gd name="csY2" fmla="*/ 0 h 5143500"/>
              <a:gd name="csX3" fmla="*/ 4500562 w 4500562"/>
              <a:gd name="csY3" fmla="*/ 0 h 5143500"/>
              <a:gd name="csX4" fmla="*/ 4500562 w 4500562"/>
              <a:gd name="csY4" fmla="*/ 5143500 h 5143500"/>
              <a:gd name="csX5" fmla="*/ 3049587 w 4500562"/>
              <a:gd name="csY5" fmla="*/ 5143500 h 5143500"/>
              <a:gd name="csX6" fmla="*/ 1450975 w 4500562"/>
              <a:gd name="csY6" fmla="*/ 5143500 h 5143500"/>
              <a:gd name="csX7" fmla="*/ 0 w 4500562"/>
              <a:gd name="csY7" fmla="*/ 5143500 h 5143500"/>
              <a:gd name="csX8" fmla="*/ 0 w 4500562"/>
              <a:gd name="csY8" fmla="*/ 5020534 h 5143500"/>
              <a:gd name="csX9" fmla="*/ 67458 w 4500562"/>
              <a:gd name="csY9" fmla="*/ 4873980 h 5143500"/>
              <a:gd name="csX10" fmla="*/ 437326 w 4500562"/>
              <a:gd name="csY10" fmla="*/ 2595384 h 5143500"/>
              <a:gd name="csX11" fmla="*/ 67458 w 4500562"/>
              <a:gd name="csY11" fmla="*/ 316788 h 5143500"/>
              <a:gd name="csX12" fmla="*/ 0 w 4500562"/>
              <a:gd name="csY12"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00562" h="5143500">
                <a:moveTo>
                  <a:pt x="0" y="0"/>
                </a:moveTo>
                <a:lnTo>
                  <a:pt x="1450975" y="0"/>
                </a:lnTo>
                <a:lnTo>
                  <a:pt x="3049587" y="0"/>
                </a:lnTo>
                <a:lnTo>
                  <a:pt x="4500562" y="0"/>
                </a:lnTo>
                <a:lnTo>
                  <a:pt x="4500562" y="5143500"/>
                </a:lnTo>
                <a:lnTo>
                  <a:pt x="3049587" y="5143500"/>
                </a:lnTo>
                <a:lnTo>
                  <a:pt x="1450975"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5" name="Picture 4">
            <a:extLst>
              <a:ext uri="{FF2B5EF4-FFF2-40B4-BE49-F238E27FC236}">
                <a16:creationId xmlns:a16="http://schemas.microsoft.com/office/drawing/2014/main" id="{3D972ECE-9120-694A-EE64-05A6A19916B0}"/>
              </a:ext>
            </a:extLst>
          </p:cNvPr>
          <p:cNvPicPr>
            <a:picLocks/>
          </p:cNvPicPr>
          <p:nvPr userDrawn="1"/>
        </p:nvPicPr>
        <p:blipFill>
          <a:blip r:embed="rId3"/>
          <a:srcRect l="-1301" r="-2110"/>
          <a:stretch>
            <a:fillRect/>
          </a:stretch>
        </p:blipFill>
        <p:spPr>
          <a:xfrm>
            <a:off x="383119" y="6084425"/>
            <a:ext cx="1432981" cy="454152"/>
          </a:xfrm>
          <a:prstGeom prst="rect">
            <a:avLst/>
          </a:prstGeom>
        </p:spPr>
      </p:pic>
    </p:spTree>
    <p:extLst>
      <p:ext uri="{BB962C8B-B14F-4D97-AF65-F5344CB8AC3E}">
        <p14:creationId xmlns:p14="http://schemas.microsoft.com/office/powerpoint/2010/main" val="370785873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MSC Blue: Stats / Image - With Image 1">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5614633"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16" name="Text Placeholder 15">
            <a:extLst>
              <a:ext uri="{FF2B5EF4-FFF2-40B4-BE49-F238E27FC236}">
                <a16:creationId xmlns:a16="http://schemas.microsoft.com/office/drawing/2014/main" id="{69389D36-2401-2E9A-266B-241D42EC3190}"/>
              </a:ext>
            </a:extLst>
          </p:cNvPr>
          <p:cNvSpPr>
            <a:spLocks noGrp="1"/>
          </p:cNvSpPr>
          <p:nvPr>
            <p:ph type="body" sz="quarter" idx="16" hasCustomPrompt="1"/>
          </p:nvPr>
        </p:nvSpPr>
        <p:spPr>
          <a:xfrm>
            <a:off x="444967" y="1720899"/>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7" name="Text Placeholder 15">
            <a:extLst>
              <a:ext uri="{FF2B5EF4-FFF2-40B4-BE49-F238E27FC236}">
                <a16:creationId xmlns:a16="http://schemas.microsoft.com/office/drawing/2014/main" id="{DEF8E322-A816-285C-B03C-59EF5AB32565}"/>
              </a:ext>
            </a:extLst>
          </p:cNvPr>
          <p:cNvSpPr>
            <a:spLocks noGrp="1"/>
          </p:cNvSpPr>
          <p:nvPr>
            <p:ph type="body" sz="quarter" idx="17" hasCustomPrompt="1"/>
          </p:nvPr>
        </p:nvSpPr>
        <p:spPr>
          <a:xfrm>
            <a:off x="444967" y="3649578"/>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9" name="Text Placeholder 3">
            <a:extLst>
              <a:ext uri="{FF2B5EF4-FFF2-40B4-BE49-F238E27FC236}">
                <a16:creationId xmlns:a16="http://schemas.microsoft.com/office/drawing/2014/main" id="{A8185A57-94E9-0CA8-E9BD-F502FB6283D0}"/>
              </a:ext>
            </a:extLst>
          </p:cNvPr>
          <p:cNvSpPr>
            <a:spLocks noGrp="1"/>
          </p:cNvSpPr>
          <p:nvPr>
            <p:ph type="body" sz="half" idx="2" hasCustomPrompt="1"/>
          </p:nvPr>
        </p:nvSpPr>
        <p:spPr>
          <a:xfrm>
            <a:off x="2450441" y="2082600"/>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1" name="Text Placeholder 3">
            <a:extLst>
              <a:ext uri="{FF2B5EF4-FFF2-40B4-BE49-F238E27FC236}">
                <a16:creationId xmlns:a16="http://schemas.microsoft.com/office/drawing/2014/main" id="{4A7DE501-635E-D5AD-B199-3AAAB1821429}"/>
              </a:ext>
            </a:extLst>
          </p:cNvPr>
          <p:cNvSpPr>
            <a:spLocks noGrp="1"/>
          </p:cNvSpPr>
          <p:nvPr>
            <p:ph type="body" sz="half" idx="19" hasCustomPrompt="1"/>
          </p:nvPr>
        </p:nvSpPr>
        <p:spPr>
          <a:xfrm>
            <a:off x="2457329" y="1720901"/>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2" name="Text Placeholder 3">
            <a:extLst>
              <a:ext uri="{FF2B5EF4-FFF2-40B4-BE49-F238E27FC236}">
                <a16:creationId xmlns:a16="http://schemas.microsoft.com/office/drawing/2014/main" id="{CD813B73-02A9-7D23-FCA3-DCA039350D18}"/>
              </a:ext>
            </a:extLst>
          </p:cNvPr>
          <p:cNvSpPr>
            <a:spLocks noGrp="1"/>
          </p:cNvSpPr>
          <p:nvPr>
            <p:ph type="body" sz="half" idx="20" hasCustomPrompt="1"/>
          </p:nvPr>
        </p:nvSpPr>
        <p:spPr>
          <a:xfrm>
            <a:off x="2488326" y="4000947"/>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3" name="Text Placeholder 3">
            <a:extLst>
              <a:ext uri="{FF2B5EF4-FFF2-40B4-BE49-F238E27FC236}">
                <a16:creationId xmlns:a16="http://schemas.microsoft.com/office/drawing/2014/main" id="{39FFF881-C1D8-63BF-CB61-D5C6BAFAAFB9}"/>
              </a:ext>
            </a:extLst>
          </p:cNvPr>
          <p:cNvSpPr>
            <a:spLocks noGrp="1"/>
          </p:cNvSpPr>
          <p:nvPr>
            <p:ph type="body" sz="half" idx="21" hasCustomPrompt="1"/>
          </p:nvPr>
        </p:nvSpPr>
        <p:spPr>
          <a:xfrm>
            <a:off x="2495214" y="3649579"/>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pic>
        <p:nvPicPr>
          <p:cNvPr id="4" name="Picture Placeholder 4" descr="A school of fish swimming in the ocean&#10;&#10;AI-generated content may be incorrect.">
            <a:extLst>
              <a:ext uri="{FF2B5EF4-FFF2-40B4-BE49-F238E27FC236}">
                <a16:creationId xmlns:a16="http://schemas.microsoft.com/office/drawing/2014/main" id="{C1BD7E4D-1E3D-ABCD-C550-4C48D7A51B04}"/>
              </a:ext>
            </a:extLst>
          </p:cNvPr>
          <p:cNvPicPr>
            <a:picLocks noChangeAspect="1"/>
          </p:cNvPicPr>
          <p:nvPr userDrawn="1"/>
        </p:nvPicPr>
        <p:blipFill>
          <a:blip r:embed="rId2"/>
          <a:srcRect l="37571" r="13211"/>
          <a:stretch>
            <a:fillRect/>
          </a:stretch>
        </p:blipFill>
        <p:spPr>
          <a:xfrm>
            <a:off x="6191250" y="0"/>
            <a:ext cx="6000749" cy="6858000"/>
          </a:xfrm>
          <a:custGeom>
            <a:avLst/>
            <a:gdLst>
              <a:gd name="csX0" fmla="*/ 0 w 4500562"/>
              <a:gd name="csY0" fmla="*/ 0 h 5143500"/>
              <a:gd name="csX1" fmla="*/ 1450975 w 4500562"/>
              <a:gd name="csY1" fmla="*/ 0 h 5143500"/>
              <a:gd name="csX2" fmla="*/ 3049587 w 4500562"/>
              <a:gd name="csY2" fmla="*/ 0 h 5143500"/>
              <a:gd name="csX3" fmla="*/ 4500562 w 4500562"/>
              <a:gd name="csY3" fmla="*/ 0 h 5143500"/>
              <a:gd name="csX4" fmla="*/ 4500562 w 4500562"/>
              <a:gd name="csY4" fmla="*/ 5143500 h 5143500"/>
              <a:gd name="csX5" fmla="*/ 3049587 w 4500562"/>
              <a:gd name="csY5" fmla="*/ 5143500 h 5143500"/>
              <a:gd name="csX6" fmla="*/ 1450975 w 4500562"/>
              <a:gd name="csY6" fmla="*/ 5143500 h 5143500"/>
              <a:gd name="csX7" fmla="*/ 0 w 4500562"/>
              <a:gd name="csY7" fmla="*/ 5143500 h 5143500"/>
              <a:gd name="csX8" fmla="*/ 0 w 4500562"/>
              <a:gd name="csY8" fmla="*/ 5020534 h 5143500"/>
              <a:gd name="csX9" fmla="*/ 67458 w 4500562"/>
              <a:gd name="csY9" fmla="*/ 4873980 h 5143500"/>
              <a:gd name="csX10" fmla="*/ 437326 w 4500562"/>
              <a:gd name="csY10" fmla="*/ 2595384 h 5143500"/>
              <a:gd name="csX11" fmla="*/ 67458 w 4500562"/>
              <a:gd name="csY11" fmla="*/ 316788 h 5143500"/>
              <a:gd name="csX12" fmla="*/ 0 w 4500562"/>
              <a:gd name="csY12"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00562" h="5143500">
                <a:moveTo>
                  <a:pt x="0" y="0"/>
                </a:moveTo>
                <a:lnTo>
                  <a:pt x="1450975" y="0"/>
                </a:lnTo>
                <a:lnTo>
                  <a:pt x="3049587" y="0"/>
                </a:lnTo>
                <a:lnTo>
                  <a:pt x="4500562" y="0"/>
                </a:lnTo>
                <a:lnTo>
                  <a:pt x="4500562" y="5143500"/>
                </a:lnTo>
                <a:lnTo>
                  <a:pt x="3049587" y="5143500"/>
                </a:lnTo>
                <a:lnTo>
                  <a:pt x="1450975"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5" name="Picture 4">
            <a:extLst>
              <a:ext uri="{FF2B5EF4-FFF2-40B4-BE49-F238E27FC236}">
                <a16:creationId xmlns:a16="http://schemas.microsoft.com/office/drawing/2014/main" id="{059185EC-2E2F-A6E7-920B-44A3CF775147}"/>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250284337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MSC Blue: Stats / Image - With Image 2">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5614633"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16" name="Text Placeholder 15">
            <a:extLst>
              <a:ext uri="{FF2B5EF4-FFF2-40B4-BE49-F238E27FC236}">
                <a16:creationId xmlns:a16="http://schemas.microsoft.com/office/drawing/2014/main" id="{69389D36-2401-2E9A-266B-241D42EC3190}"/>
              </a:ext>
            </a:extLst>
          </p:cNvPr>
          <p:cNvSpPr>
            <a:spLocks noGrp="1"/>
          </p:cNvSpPr>
          <p:nvPr>
            <p:ph type="body" sz="quarter" idx="16" hasCustomPrompt="1"/>
          </p:nvPr>
        </p:nvSpPr>
        <p:spPr>
          <a:xfrm>
            <a:off x="444967" y="1720899"/>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7" name="Text Placeholder 15">
            <a:extLst>
              <a:ext uri="{FF2B5EF4-FFF2-40B4-BE49-F238E27FC236}">
                <a16:creationId xmlns:a16="http://schemas.microsoft.com/office/drawing/2014/main" id="{DEF8E322-A816-285C-B03C-59EF5AB32565}"/>
              </a:ext>
            </a:extLst>
          </p:cNvPr>
          <p:cNvSpPr>
            <a:spLocks noGrp="1"/>
          </p:cNvSpPr>
          <p:nvPr>
            <p:ph type="body" sz="quarter" idx="17" hasCustomPrompt="1"/>
          </p:nvPr>
        </p:nvSpPr>
        <p:spPr>
          <a:xfrm>
            <a:off x="444967" y="3649578"/>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9" name="Text Placeholder 3">
            <a:extLst>
              <a:ext uri="{FF2B5EF4-FFF2-40B4-BE49-F238E27FC236}">
                <a16:creationId xmlns:a16="http://schemas.microsoft.com/office/drawing/2014/main" id="{A8185A57-94E9-0CA8-E9BD-F502FB6283D0}"/>
              </a:ext>
            </a:extLst>
          </p:cNvPr>
          <p:cNvSpPr>
            <a:spLocks noGrp="1"/>
          </p:cNvSpPr>
          <p:nvPr>
            <p:ph type="body" sz="half" idx="2" hasCustomPrompt="1"/>
          </p:nvPr>
        </p:nvSpPr>
        <p:spPr>
          <a:xfrm>
            <a:off x="2450441" y="2082600"/>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1" name="Text Placeholder 3">
            <a:extLst>
              <a:ext uri="{FF2B5EF4-FFF2-40B4-BE49-F238E27FC236}">
                <a16:creationId xmlns:a16="http://schemas.microsoft.com/office/drawing/2014/main" id="{4A7DE501-635E-D5AD-B199-3AAAB1821429}"/>
              </a:ext>
            </a:extLst>
          </p:cNvPr>
          <p:cNvSpPr>
            <a:spLocks noGrp="1"/>
          </p:cNvSpPr>
          <p:nvPr>
            <p:ph type="body" sz="half" idx="19" hasCustomPrompt="1"/>
          </p:nvPr>
        </p:nvSpPr>
        <p:spPr>
          <a:xfrm>
            <a:off x="2457329" y="1720901"/>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2" name="Text Placeholder 3">
            <a:extLst>
              <a:ext uri="{FF2B5EF4-FFF2-40B4-BE49-F238E27FC236}">
                <a16:creationId xmlns:a16="http://schemas.microsoft.com/office/drawing/2014/main" id="{CD813B73-02A9-7D23-FCA3-DCA039350D18}"/>
              </a:ext>
            </a:extLst>
          </p:cNvPr>
          <p:cNvSpPr>
            <a:spLocks noGrp="1"/>
          </p:cNvSpPr>
          <p:nvPr>
            <p:ph type="body" sz="half" idx="20" hasCustomPrompt="1"/>
          </p:nvPr>
        </p:nvSpPr>
        <p:spPr>
          <a:xfrm>
            <a:off x="2488326" y="4000947"/>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3" name="Text Placeholder 3">
            <a:extLst>
              <a:ext uri="{FF2B5EF4-FFF2-40B4-BE49-F238E27FC236}">
                <a16:creationId xmlns:a16="http://schemas.microsoft.com/office/drawing/2014/main" id="{39FFF881-C1D8-63BF-CB61-D5C6BAFAAFB9}"/>
              </a:ext>
            </a:extLst>
          </p:cNvPr>
          <p:cNvSpPr>
            <a:spLocks noGrp="1"/>
          </p:cNvSpPr>
          <p:nvPr>
            <p:ph type="body" sz="half" idx="21" hasCustomPrompt="1"/>
          </p:nvPr>
        </p:nvSpPr>
        <p:spPr>
          <a:xfrm>
            <a:off x="2495214" y="3649579"/>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pic>
        <p:nvPicPr>
          <p:cNvPr id="5" name="Picture Placeholder 5" descr="A group of people in white coats and blue gloves working in a room&#10;&#10;AI-generated content may be incorrect.">
            <a:extLst>
              <a:ext uri="{FF2B5EF4-FFF2-40B4-BE49-F238E27FC236}">
                <a16:creationId xmlns:a16="http://schemas.microsoft.com/office/drawing/2014/main" id="{F6F91B6B-A8C0-C556-4095-1F06B018E8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1625" t="1395" r="1785" b="1395"/>
          <a:stretch>
            <a:fillRect/>
          </a:stretch>
        </p:blipFill>
        <p:spPr>
          <a:xfrm>
            <a:off x="6191250" y="0"/>
            <a:ext cx="6000749" cy="6858000"/>
          </a:xfrm>
          <a:custGeom>
            <a:avLst/>
            <a:gdLst>
              <a:gd name="csX0" fmla="*/ 0 w 4500562"/>
              <a:gd name="csY0" fmla="*/ 0 h 5143500"/>
              <a:gd name="csX1" fmla="*/ 1450975 w 4500562"/>
              <a:gd name="csY1" fmla="*/ 0 h 5143500"/>
              <a:gd name="csX2" fmla="*/ 3049587 w 4500562"/>
              <a:gd name="csY2" fmla="*/ 0 h 5143500"/>
              <a:gd name="csX3" fmla="*/ 4500562 w 4500562"/>
              <a:gd name="csY3" fmla="*/ 0 h 5143500"/>
              <a:gd name="csX4" fmla="*/ 4500562 w 4500562"/>
              <a:gd name="csY4" fmla="*/ 5143500 h 5143500"/>
              <a:gd name="csX5" fmla="*/ 3049587 w 4500562"/>
              <a:gd name="csY5" fmla="*/ 5143500 h 5143500"/>
              <a:gd name="csX6" fmla="*/ 1450975 w 4500562"/>
              <a:gd name="csY6" fmla="*/ 5143500 h 5143500"/>
              <a:gd name="csX7" fmla="*/ 0 w 4500562"/>
              <a:gd name="csY7" fmla="*/ 5143500 h 5143500"/>
              <a:gd name="csX8" fmla="*/ 0 w 4500562"/>
              <a:gd name="csY8" fmla="*/ 5020534 h 5143500"/>
              <a:gd name="csX9" fmla="*/ 67458 w 4500562"/>
              <a:gd name="csY9" fmla="*/ 4873980 h 5143500"/>
              <a:gd name="csX10" fmla="*/ 437326 w 4500562"/>
              <a:gd name="csY10" fmla="*/ 2595384 h 5143500"/>
              <a:gd name="csX11" fmla="*/ 67458 w 4500562"/>
              <a:gd name="csY11" fmla="*/ 316788 h 5143500"/>
              <a:gd name="csX12" fmla="*/ 0 w 4500562"/>
              <a:gd name="csY12"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00562" h="5143500">
                <a:moveTo>
                  <a:pt x="0" y="0"/>
                </a:moveTo>
                <a:lnTo>
                  <a:pt x="1450975" y="0"/>
                </a:lnTo>
                <a:lnTo>
                  <a:pt x="3049587" y="0"/>
                </a:lnTo>
                <a:lnTo>
                  <a:pt x="4500562" y="0"/>
                </a:lnTo>
                <a:lnTo>
                  <a:pt x="4500562" y="5143500"/>
                </a:lnTo>
                <a:lnTo>
                  <a:pt x="3049587" y="5143500"/>
                </a:lnTo>
                <a:lnTo>
                  <a:pt x="1450975"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4" name="Picture 3">
            <a:extLst>
              <a:ext uri="{FF2B5EF4-FFF2-40B4-BE49-F238E27FC236}">
                <a16:creationId xmlns:a16="http://schemas.microsoft.com/office/drawing/2014/main" id="{5BF0E1D6-7036-788F-E65F-E530155829C1}"/>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415800758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Ocean Deep: Stats / Image - With Image">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5614633"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16" name="Text Placeholder 15">
            <a:extLst>
              <a:ext uri="{FF2B5EF4-FFF2-40B4-BE49-F238E27FC236}">
                <a16:creationId xmlns:a16="http://schemas.microsoft.com/office/drawing/2014/main" id="{69389D36-2401-2E9A-266B-241D42EC3190}"/>
              </a:ext>
            </a:extLst>
          </p:cNvPr>
          <p:cNvSpPr>
            <a:spLocks noGrp="1"/>
          </p:cNvSpPr>
          <p:nvPr>
            <p:ph type="body" sz="quarter" idx="16" hasCustomPrompt="1"/>
          </p:nvPr>
        </p:nvSpPr>
        <p:spPr>
          <a:xfrm>
            <a:off x="444967" y="1720899"/>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7" name="Text Placeholder 15">
            <a:extLst>
              <a:ext uri="{FF2B5EF4-FFF2-40B4-BE49-F238E27FC236}">
                <a16:creationId xmlns:a16="http://schemas.microsoft.com/office/drawing/2014/main" id="{DEF8E322-A816-285C-B03C-59EF5AB32565}"/>
              </a:ext>
            </a:extLst>
          </p:cNvPr>
          <p:cNvSpPr>
            <a:spLocks noGrp="1"/>
          </p:cNvSpPr>
          <p:nvPr>
            <p:ph type="body" sz="quarter" idx="17" hasCustomPrompt="1"/>
          </p:nvPr>
        </p:nvSpPr>
        <p:spPr>
          <a:xfrm>
            <a:off x="444967" y="3649578"/>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9" name="Text Placeholder 3">
            <a:extLst>
              <a:ext uri="{FF2B5EF4-FFF2-40B4-BE49-F238E27FC236}">
                <a16:creationId xmlns:a16="http://schemas.microsoft.com/office/drawing/2014/main" id="{A8185A57-94E9-0CA8-E9BD-F502FB6283D0}"/>
              </a:ext>
            </a:extLst>
          </p:cNvPr>
          <p:cNvSpPr>
            <a:spLocks noGrp="1"/>
          </p:cNvSpPr>
          <p:nvPr>
            <p:ph type="body" sz="half" idx="2" hasCustomPrompt="1"/>
          </p:nvPr>
        </p:nvSpPr>
        <p:spPr>
          <a:xfrm>
            <a:off x="2450441" y="2082600"/>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1" name="Text Placeholder 3">
            <a:extLst>
              <a:ext uri="{FF2B5EF4-FFF2-40B4-BE49-F238E27FC236}">
                <a16:creationId xmlns:a16="http://schemas.microsoft.com/office/drawing/2014/main" id="{4A7DE501-635E-D5AD-B199-3AAAB1821429}"/>
              </a:ext>
            </a:extLst>
          </p:cNvPr>
          <p:cNvSpPr>
            <a:spLocks noGrp="1"/>
          </p:cNvSpPr>
          <p:nvPr>
            <p:ph type="body" sz="half" idx="19" hasCustomPrompt="1"/>
          </p:nvPr>
        </p:nvSpPr>
        <p:spPr>
          <a:xfrm>
            <a:off x="2457329" y="1720901"/>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2" name="Text Placeholder 3">
            <a:extLst>
              <a:ext uri="{FF2B5EF4-FFF2-40B4-BE49-F238E27FC236}">
                <a16:creationId xmlns:a16="http://schemas.microsoft.com/office/drawing/2014/main" id="{CD813B73-02A9-7D23-FCA3-DCA039350D18}"/>
              </a:ext>
            </a:extLst>
          </p:cNvPr>
          <p:cNvSpPr>
            <a:spLocks noGrp="1"/>
          </p:cNvSpPr>
          <p:nvPr>
            <p:ph type="body" sz="half" idx="20" hasCustomPrompt="1"/>
          </p:nvPr>
        </p:nvSpPr>
        <p:spPr>
          <a:xfrm>
            <a:off x="2488326" y="4000947"/>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3" name="Text Placeholder 3">
            <a:extLst>
              <a:ext uri="{FF2B5EF4-FFF2-40B4-BE49-F238E27FC236}">
                <a16:creationId xmlns:a16="http://schemas.microsoft.com/office/drawing/2014/main" id="{39FFF881-C1D8-63BF-CB61-D5C6BAFAAFB9}"/>
              </a:ext>
            </a:extLst>
          </p:cNvPr>
          <p:cNvSpPr>
            <a:spLocks noGrp="1"/>
          </p:cNvSpPr>
          <p:nvPr>
            <p:ph type="body" sz="half" idx="21" hasCustomPrompt="1"/>
          </p:nvPr>
        </p:nvSpPr>
        <p:spPr>
          <a:xfrm>
            <a:off x="2495214" y="3649579"/>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pic>
        <p:nvPicPr>
          <p:cNvPr id="5" name="Picture Placeholder 5" descr="A person wearing a hoodie and a hat&#10;&#10;AI-generated content may be incorrect.">
            <a:extLst>
              <a:ext uri="{FF2B5EF4-FFF2-40B4-BE49-F238E27FC236}">
                <a16:creationId xmlns:a16="http://schemas.microsoft.com/office/drawing/2014/main" id="{C8826663-87B2-79BD-7FB8-99C2B2F2F0A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90" r="90"/>
          <a:stretch>
            <a:fillRect/>
          </a:stretch>
        </p:blipFill>
        <p:spPr>
          <a:xfrm>
            <a:off x="6191250" y="0"/>
            <a:ext cx="6000749" cy="6858000"/>
          </a:xfrm>
          <a:custGeom>
            <a:avLst/>
            <a:gdLst>
              <a:gd name="csX0" fmla="*/ 0 w 4500562"/>
              <a:gd name="csY0" fmla="*/ 0 h 5143500"/>
              <a:gd name="csX1" fmla="*/ 1450975 w 4500562"/>
              <a:gd name="csY1" fmla="*/ 0 h 5143500"/>
              <a:gd name="csX2" fmla="*/ 3049587 w 4500562"/>
              <a:gd name="csY2" fmla="*/ 0 h 5143500"/>
              <a:gd name="csX3" fmla="*/ 4500562 w 4500562"/>
              <a:gd name="csY3" fmla="*/ 0 h 5143500"/>
              <a:gd name="csX4" fmla="*/ 4500562 w 4500562"/>
              <a:gd name="csY4" fmla="*/ 5143500 h 5143500"/>
              <a:gd name="csX5" fmla="*/ 3049587 w 4500562"/>
              <a:gd name="csY5" fmla="*/ 5143500 h 5143500"/>
              <a:gd name="csX6" fmla="*/ 1450975 w 4500562"/>
              <a:gd name="csY6" fmla="*/ 5143500 h 5143500"/>
              <a:gd name="csX7" fmla="*/ 0 w 4500562"/>
              <a:gd name="csY7" fmla="*/ 5143500 h 5143500"/>
              <a:gd name="csX8" fmla="*/ 0 w 4500562"/>
              <a:gd name="csY8" fmla="*/ 5020534 h 5143500"/>
              <a:gd name="csX9" fmla="*/ 67458 w 4500562"/>
              <a:gd name="csY9" fmla="*/ 4873980 h 5143500"/>
              <a:gd name="csX10" fmla="*/ 437326 w 4500562"/>
              <a:gd name="csY10" fmla="*/ 2595384 h 5143500"/>
              <a:gd name="csX11" fmla="*/ 67458 w 4500562"/>
              <a:gd name="csY11" fmla="*/ 316788 h 5143500"/>
              <a:gd name="csX12" fmla="*/ 0 w 4500562"/>
              <a:gd name="csY12"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00562" h="5143500">
                <a:moveTo>
                  <a:pt x="0" y="0"/>
                </a:moveTo>
                <a:lnTo>
                  <a:pt x="1450975" y="0"/>
                </a:lnTo>
                <a:lnTo>
                  <a:pt x="3049587" y="0"/>
                </a:lnTo>
                <a:lnTo>
                  <a:pt x="4500562" y="0"/>
                </a:lnTo>
                <a:lnTo>
                  <a:pt x="4500562" y="5143500"/>
                </a:lnTo>
                <a:lnTo>
                  <a:pt x="3049587" y="5143500"/>
                </a:lnTo>
                <a:lnTo>
                  <a:pt x="1450975"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4" name="Picture 3">
            <a:extLst>
              <a:ext uri="{FF2B5EF4-FFF2-40B4-BE49-F238E27FC236}">
                <a16:creationId xmlns:a16="http://schemas.microsoft.com/office/drawing/2014/main" id="{8F024D56-2289-B69C-12BF-C9673E6EA422}"/>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99935946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Ocean Deep: Stats / Image - With Image 2">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5614633" cy="528000"/>
          </a:xfrm>
          <a:prstGeom prst="rect">
            <a:avLst/>
          </a:prstGeom>
          <a:noFill/>
        </p:spPr>
        <p:txBody>
          <a:bodyPr lIns="0" tIns="0" rIns="0" bIns="0" anchor="t"/>
          <a:lstStyle>
            <a:lvl1pPr algn="l">
              <a:lnSpc>
                <a:spcPts val="3986"/>
              </a:lnSpc>
              <a:defRPr sz="3986">
                <a:solidFill>
                  <a:srgbClr val="BEF5F5"/>
                </a:solidFill>
                <a:latin typeface="Impact" panose="020B0806030902050204" pitchFamily="34" charset="0"/>
              </a:defRPr>
            </a:lvl1pPr>
          </a:lstStyle>
          <a:p>
            <a:r>
              <a:rPr lang="en-GB"/>
              <a:t>TITLE TO GO HERE</a:t>
            </a:r>
            <a:endParaRPr lang="en-US"/>
          </a:p>
        </p:txBody>
      </p:sp>
      <p:sp>
        <p:nvSpPr>
          <p:cNvPr id="16" name="Text Placeholder 15">
            <a:extLst>
              <a:ext uri="{FF2B5EF4-FFF2-40B4-BE49-F238E27FC236}">
                <a16:creationId xmlns:a16="http://schemas.microsoft.com/office/drawing/2014/main" id="{69389D36-2401-2E9A-266B-241D42EC3190}"/>
              </a:ext>
            </a:extLst>
          </p:cNvPr>
          <p:cNvSpPr>
            <a:spLocks noGrp="1"/>
          </p:cNvSpPr>
          <p:nvPr>
            <p:ph type="body" sz="quarter" idx="16" hasCustomPrompt="1"/>
          </p:nvPr>
        </p:nvSpPr>
        <p:spPr>
          <a:xfrm>
            <a:off x="444967" y="1720899"/>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7" name="Text Placeholder 15">
            <a:extLst>
              <a:ext uri="{FF2B5EF4-FFF2-40B4-BE49-F238E27FC236}">
                <a16:creationId xmlns:a16="http://schemas.microsoft.com/office/drawing/2014/main" id="{DEF8E322-A816-285C-B03C-59EF5AB32565}"/>
              </a:ext>
            </a:extLst>
          </p:cNvPr>
          <p:cNvSpPr>
            <a:spLocks noGrp="1"/>
          </p:cNvSpPr>
          <p:nvPr>
            <p:ph type="body" sz="quarter" idx="17" hasCustomPrompt="1"/>
          </p:nvPr>
        </p:nvSpPr>
        <p:spPr>
          <a:xfrm>
            <a:off x="444967" y="3649578"/>
            <a:ext cx="1869447" cy="1584000"/>
          </a:xfrm>
          <a:prstGeom prst="rect">
            <a:avLst/>
          </a:prstGeom>
        </p:spPr>
        <p:txBody>
          <a:bodyPr lIns="0" tIns="0" rIns="0" bIns="0"/>
          <a:lstStyle>
            <a:lvl1pPr>
              <a:lnSpc>
                <a:spcPts val="11957"/>
              </a:lnSpc>
              <a:buFontTx/>
              <a:buNone/>
              <a:defRPr sz="11957">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9" name="Text Placeholder 3">
            <a:extLst>
              <a:ext uri="{FF2B5EF4-FFF2-40B4-BE49-F238E27FC236}">
                <a16:creationId xmlns:a16="http://schemas.microsoft.com/office/drawing/2014/main" id="{A8185A57-94E9-0CA8-E9BD-F502FB6283D0}"/>
              </a:ext>
            </a:extLst>
          </p:cNvPr>
          <p:cNvSpPr>
            <a:spLocks noGrp="1"/>
          </p:cNvSpPr>
          <p:nvPr>
            <p:ph type="body" sz="half" idx="2" hasCustomPrompt="1"/>
          </p:nvPr>
        </p:nvSpPr>
        <p:spPr>
          <a:xfrm>
            <a:off x="2450441" y="2082600"/>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1" name="Text Placeholder 3">
            <a:extLst>
              <a:ext uri="{FF2B5EF4-FFF2-40B4-BE49-F238E27FC236}">
                <a16:creationId xmlns:a16="http://schemas.microsoft.com/office/drawing/2014/main" id="{4A7DE501-635E-D5AD-B199-3AAAB1821429}"/>
              </a:ext>
            </a:extLst>
          </p:cNvPr>
          <p:cNvSpPr>
            <a:spLocks noGrp="1"/>
          </p:cNvSpPr>
          <p:nvPr>
            <p:ph type="body" sz="half" idx="19" hasCustomPrompt="1"/>
          </p:nvPr>
        </p:nvSpPr>
        <p:spPr>
          <a:xfrm>
            <a:off x="2457329" y="1720901"/>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2" name="Text Placeholder 3">
            <a:extLst>
              <a:ext uri="{FF2B5EF4-FFF2-40B4-BE49-F238E27FC236}">
                <a16:creationId xmlns:a16="http://schemas.microsoft.com/office/drawing/2014/main" id="{CD813B73-02A9-7D23-FCA3-DCA039350D18}"/>
              </a:ext>
            </a:extLst>
          </p:cNvPr>
          <p:cNvSpPr>
            <a:spLocks noGrp="1"/>
          </p:cNvSpPr>
          <p:nvPr>
            <p:ph type="body" sz="half" idx="20" hasCustomPrompt="1"/>
          </p:nvPr>
        </p:nvSpPr>
        <p:spPr>
          <a:xfrm>
            <a:off x="2488326" y="4000947"/>
            <a:ext cx="2901641" cy="1084881"/>
          </a:xfrm>
          <a:prstGeom prst="rect">
            <a:avLst/>
          </a:prstGeom>
        </p:spPr>
        <p:txBody>
          <a:bodyPr lIns="0" tIns="0" rIns="0" bIns="0"/>
          <a:lstStyle>
            <a:lvl1pPr marL="0" indent="-244656">
              <a:lnSpc>
                <a:spcPts val="1860"/>
              </a:lnSpc>
              <a:spcBef>
                <a:spcPts val="664"/>
              </a:spcBef>
              <a:buClr>
                <a:srgbClr val="0057BF"/>
              </a:buClr>
              <a:buSzPct val="120000"/>
              <a:buFontTx/>
              <a:buNone/>
              <a:tabLst/>
              <a:defRPr sz="1594" b="0" i="0">
                <a:solidFill>
                  <a:srgbClr val="FFFFFF"/>
                </a:solidFill>
                <a:latin typeface="Arial" panose="020B060402020202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sp>
        <p:nvSpPr>
          <p:cNvPr id="23" name="Text Placeholder 3">
            <a:extLst>
              <a:ext uri="{FF2B5EF4-FFF2-40B4-BE49-F238E27FC236}">
                <a16:creationId xmlns:a16="http://schemas.microsoft.com/office/drawing/2014/main" id="{39FFF881-C1D8-63BF-CB61-D5C6BAFAAFB9}"/>
              </a:ext>
            </a:extLst>
          </p:cNvPr>
          <p:cNvSpPr>
            <a:spLocks noGrp="1"/>
          </p:cNvSpPr>
          <p:nvPr>
            <p:ph type="body" sz="half" idx="21" hasCustomPrompt="1"/>
          </p:nvPr>
        </p:nvSpPr>
        <p:spPr>
          <a:xfrm>
            <a:off x="2495214" y="3649579"/>
            <a:ext cx="2901641" cy="272082"/>
          </a:xfrm>
          <a:prstGeom prst="rect">
            <a:avLst/>
          </a:prstGeom>
        </p:spPr>
        <p:txBody>
          <a:bodyPr lIns="0" tIns="0" rIns="0" bIns="0"/>
          <a:lstStyle>
            <a:lvl1pPr marL="0" indent="-244656">
              <a:lnSpc>
                <a:spcPts val="2126"/>
              </a:lnSpc>
              <a:spcBef>
                <a:spcPts val="664"/>
              </a:spcBef>
              <a:buClr>
                <a:srgbClr val="0057BF"/>
              </a:buClr>
              <a:buSzPct val="120000"/>
              <a:buFontTx/>
              <a:buNone/>
              <a:tabLst/>
              <a:defRPr sz="1594" b="0" i="0">
                <a:solidFill>
                  <a:srgbClr val="FFFFFF"/>
                </a:solidFill>
                <a:latin typeface="Impact" panose="020B0806030902050204" pitchFamily="34" charset="0"/>
                <a:cs typeface="Arial" panose="020B0604020202020204" pitchFamily="34" charset="0"/>
              </a:defRPr>
            </a:lvl1pPr>
            <a:lvl2pPr marL="455567" indent="0">
              <a:buNone/>
              <a:defRPr sz="1395"/>
            </a:lvl2pPr>
            <a:lvl3pPr marL="911133" indent="0">
              <a:buNone/>
              <a:defRPr sz="1196"/>
            </a:lvl3pPr>
            <a:lvl4pPr marL="1366700" indent="0">
              <a:buNone/>
              <a:defRPr sz="996"/>
            </a:lvl4pPr>
            <a:lvl5pPr marL="1822267" indent="0">
              <a:buNone/>
              <a:defRPr sz="996"/>
            </a:lvl5pPr>
            <a:lvl6pPr marL="2277834" indent="0">
              <a:buNone/>
              <a:defRPr sz="996"/>
            </a:lvl6pPr>
            <a:lvl7pPr marL="2733400" indent="0">
              <a:buNone/>
              <a:defRPr sz="996"/>
            </a:lvl7pPr>
            <a:lvl8pPr marL="3188967" indent="0">
              <a:buNone/>
              <a:defRPr sz="996"/>
            </a:lvl8pPr>
            <a:lvl9pPr marL="3644534" indent="0">
              <a:buNone/>
              <a:defRPr sz="996"/>
            </a:lvl9pPr>
          </a:lstStyle>
          <a:p>
            <a:pPr lvl="0"/>
            <a:r>
              <a:rPr lang="en-GB"/>
              <a:t>CLICK TO ADD TEXT</a:t>
            </a:r>
          </a:p>
        </p:txBody>
      </p:sp>
      <p:pic>
        <p:nvPicPr>
          <p:cNvPr id="5" name="Picture Placeholder 11" descr="A group of people on a boat&#10;&#10;AI-generated content may be incorrect.">
            <a:extLst>
              <a:ext uri="{FF2B5EF4-FFF2-40B4-BE49-F238E27FC236}">
                <a16:creationId xmlns:a16="http://schemas.microsoft.com/office/drawing/2014/main" id="{2CD80BF0-CA1D-70BA-71AE-B32C0A819600}"/>
              </a:ext>
            </a:extLst>
          </p:cNvPr>
          <p:cNvPicPr>
            <a:picLocks noChangeAspect="1"/>
          </p:cNvPicPr>
          <p:nvPr userDrawn="1"/>
        </p:nvPicPr>
        <p:blipFill>
          <a:blip r:embed="rId2" cstate="screen">
            <a:extLst>
              <a:ext uri="{28A0092B-C50C-407E-A947-70E740481C1C}">
                <a14:useLocalDpi xmlns:a14="http://schemas.microsoft.com/office/drawing/2010/main"/>
              </a:ext>
            </a:extLst>
          </a:blip>
          <a:srcRect l="6819" r="6819"/>
          <a:stretch/>
        </p:blipFill>
        <p:spPr>
          <a:xfrm>
            <a:off x="6191250" y="0"/>
            <a:ext cx="6000749" cy="6858000"/>
          </a:xfrm>
          <a:custGeom>
            <a:avLst/>
            <a:gdLst>
              <a:gd name="csX0" fmla="*/ 0 w 4500562"/>
              <a:gd name="csY0" fmla="*/ 0 h 5143500"/>
              <a:gd name="csX1" fmla="*/ 1450975 w 4500562"/>
              <a:gd name="csY1" fmla="*/ 0 h 5143500"/>
              <a:gd name="csX2" fmla="*/ 3049587 w 4500562"/>
              <a:gd name="csY2" fmla="*/ 0 h 5143500"/>
              <a:gd name="csX3" fmla="*/ 4500562 w 4500562"/>
              <a:gd name="csY3" fmla="*/ 0 h 5143500"/>
              <a:gd name="csX4" fmla="*/ 4500562 w 4500562"/>
              <a:gd name="csY4" fmla="*/ 5143500 h 5143500"/>
              <a:gd name="csX5" fmla="*/ 3049587 w 4500562"/>
              <a:gd name="csY5" fmla="*/ 5143500 h 5143500"/>
              <a:gd name="csX6" fmla="*/ 1450975 w 4500562"/>
              <a:gd name="csY6" fmla="*/ 5143500 h 5143500"/>
              <a:gd name="csX7" fmla="*/ 0 w 4500562"/>
              <a:gd name="csY7" fmla="*/ 5143500 h 5143500"/>
              <a:gd name="csX8" fmla="*/ 0 w 4500562"/>
              <a:gd name="csY8" fmla="*/ 5020534 h 5143500"/>
              <a:gd name="csX9" fmla="*/ 67458 w 4500562"/>
              <a:gd name="csY9" fmla="*/ 4873980 h 5143500"/>
              <a:gd name="csX10" fmla="*/ 437326 w 4500562"/>
              <a:gd name="csY10" fmla="*/ 2595384 h 5143500"/>
              <a:gd name="csX11" fmla="*/ 67458 w 4500562"/>
              <a:gd name="csY11" fmla="*/ 316788 h 5143500"/>
              <a:gd name="csX12" fmla="*/ 0 w 4500562"/>
              <a:gd name="csY12"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00562" h="5143500">
                <a:moveTo>
                  <a:pt x="0" y="0"/>
                </a:moveTo>
                <a:lnTo>
                  <a:pt x="1450975" y="0"/>
                </a:lnTo>
                <a:lnTo>
                  <a:pt x="3049587" y="0"/>
                </a:lnTo>
                <a:lnTo>
                  <a:pt x="4500562" y="0"/>
                </a:lnTo>
                <a:lnTo>
                  <a:pt x="4500562" y="5143500"/>
                </a:lnTo>
                <a:lnTo>
                  <a:pt x="3049587" y="5143500"/>
                </a:lnTo>
                <a:lnTo>
                  <a:pt x="1450975"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4" name="Picture 3">
            <a:extLst>
              <a:ext uri="{FF2B5EF4-FFF2-40B4-BE49-F238E27FC236}">
                <a16:creationId xmlns:a16="http://schemas.microsoft.com/office/drawing/2014/main" id="{E3379852-7BFF-0550-0A7D-6EE46B8D58EA}"/>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354675443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Call Out Text 1 - With Image">
    <p:bg>
      <p:bgPr>
        <a:blipFill dpi="0" rotWithShape="1">
          <a:blip r:embed="rId2" cstate="screen">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4" name="Rectangle: Rounded Corners 1">
            <a:extLst>
              <a:ext uri="{FF2B5EF4-FFF2-40B4-BE49-F238E27FC236}">
                <a16:creationId xmlns:a16="http://schemas.microsoft.com/office/drawing/2014/main" id="{48023FDF-8995-F8AD-1752-71E6D5307C84}"/>
              </a:ext>
            </a:extLst>
          </p:cNvPr>
          <p:cNvSpPr/>
          <p:nvPr userDrawn="1"/>
        </p:nvSpPr>
        <p:spPr>
          <a:xfrm>
            <a:off x="433561" y="1235792"/>
            <a:ext cx="6079071" cy="2944417"/>
          </a:xfrm>
          <a:prstGeom prst="roundRect">
            <a:avLst>
              <a:gd name="adj" fmla="val 3280"/>
            </a:avLst>
          </a:prstGeom>
          <a:solidFill>
            <a:srgbClr val="14323C">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392"/>
          </a:p>
        </p:txBody>
      </p:sp>
      <p:sp>
        <p:nvSpPr>
          <p:cNvPr id="5" name="Title 1">
            <a:extLst>
              <a:ext uri="{FF2B5EF4-FFF2-40B4-BE49-F238E27FC236}">
                <a16:creationId xmlns:a16="http://schemas.microsoft.com/office/drawing/2014/main" id="{70C3C447-2194-76A4-596B-CF2068DA60FA}"/>
              </a:ext>
            </a:extLst>
          </p:cNvPr>
          <p:cNvSpPr>
            <a:spLocks noGrp="1"/>
          </p:cNvSpPr>
          <p:nvPr>
            <p:ph type="ctrTitle" hasCustomPrompt="1"/>
          </p:nvPr>
        </p:nvSpPr>
        <p:spPr>
          <a:xfrm>
            <a:off x="712248" y="1523792"/>
            <a:ext cx="5616000" cy="2400000"/>
          </a:xfrm>
          <a:prstGeom prst="rect">
            <a:avLst/>
          </a:prstGeom>
          <a:noFill/>
        </p:spPr>
        <p:txBody>
          <a:bodyPr lIns="0" tIns="0" rIns="0" bIns="0" anchor="t"/>
          <a:lstStyle>
            <a:lvl1pPr algn="l">
              <a:lnSpc>
                <a:spcPts val="4517"/>
              </a:lnSpc>
              <a:defRPr sz="3986">
                <a:solidFill>
                  <a:schemeClr val="bg1"/>
                </a:solidFill>
                <a:latin typeface="Impact" panose="020B0806030902050204" pitchFamily="34" charset="0"/>
              </a:defRPr>
            </a:lvl1pPr>
          </a:lstStyle>
          <a:p>
            <a:r>
              <a:rPr lang="en-GB"/>
              <a:t>ADD CALL OUT TEXT TO GO HERE ADD CALL OUT TEXT TO GO HERE ADD CALL OUT TEXT TO GO HERE ADD CALL OUT</a:t>
            </a:r>
            <a:endParaRPr lang="en-US"/>
          </a:p>
        </p:txBody>
      </p:sp>
      <p:pic>
        <p:nvPicPr>
          <p:cNvPr id="2" name="Picture 1">
            <a:extLst>
              <a:ext uri="{FF2B5EF4-FFF2-40B4-BE49-F238E27FC236}">
                <a16:creationId xmlns:a16="http://schemas.microsoft.com/office/drawing/2014/main" id="{F0345509-497B-7DF0-2256-DDBFE513D7C8}"/>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884752382"/>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Call Out Text 2 -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1">
            <a:extLst>
              <a:ext uri="{FF2B5EF4-FFF2-40B4-BE49-F238E27FC236}">
                <a16:creationId xmlns:a16="http://schemas.microsoft.com/office/drawing/2014/main" id="{48023FDF-8995-F8AD-1752-71E6D5307C84}"/>
              </a:ext>
            </a:extLst>
          </p:cNvPr>
          <p:cNvSpPr/>
          <p:nvPr userDrawn="1"/>
        </p:nvSpPr>
        <p:spPr>
          <a:xfrm>
            <a:off x="433561" y="1235792"/>
            <a:ext cx="6079071" cy="2944417"/>
          </a:xfrm>
          <a:prstGeom prst="roundRect">
            <a:avLst>
              <a:gd name="adj" fmla="val 3280"/>
            </a:avLst>
          </a:prstGeom>
          <a:solidFill>
            <a:srgbClr val="14323C">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392"/>
          </a:p>
        </p:txBody>
      </p:sp>
      <p:sp>
        <p:nvSpPr>
          <p:cNvPr id="5" name="Title 1">
            <a:extLst>
              <a:ext uri="{FF2B5EF4-FFF2-40B4-BE49-F238E27FC236}">
                <a16:creationId xmlns:a16="http://schemas.microsoft.com/office/drawing/2014/main" id="{70C3C447-2194-76A4-596B-CF2068DA60FA}"/>
              </a:ext>
            </a:extLst>
          </p:cNvPr>
          <p:cNvSpPr>
            <a:spLocks noGrp="1"/>
          </p:cNvSpPr>
          <p:nvPr>
            <p:ph type="ctrTitle" hasCustomPrompt="1"/>
          </p:nvPr>
        </p:nvSpPr>
        <p:spPr>
          <a:xfrm>
            <a:off x="712248" y="1523792"/>
            <a:ext cx="5616000" cy="2400000"/>
          </a:xfrm>
          <a:prstGeom prst="rect">
            <a:avLst/>
          </a:prstGeom>
          <a:noFill/>
        </p:spPr>
        <p:txBody>
          <a:bodyPr lIns="0" tIns="0" rIns="0" bIns="0" anchor="t"/>
          <a:lstStyle>
            <a:lvl1pPr algn="l">
              <a:lnSpc>
                <a:spcPts val="4517"/>
              </a:lnSpc>
              <a:defRPr sz="3986">
                <a:solidFill>
                  <a:schemeClr val="bg1"/>
                </a:solidFill>
                <a:latin typeface="Impact" panose="020B0806030902050204" pitchFamily="34" charset="0"/>
              </a:defRPr>
            </a:lvl1pPr>
          </a:lstStyle>
          <a:p>
            <a:r>
              <a:rPr lang="en-GB"/>
              <a:t>ADD CALL OUT TEXT TO GO HERE ADD CALL OUT TEXT TO GO HERE ADD CALL OUT TEXT TO GO HERE ADD CALL OUT</a:t>
            </a:r>
            <a:endParaRPr lang="en-US"/>
          </a:p>
        </p:txBody>
      </p:sp>
      <p:pic>
        <p:nvPicPr>
          <p:cNvPr id="2" name="Picture 1">
            <a:extLst>
              <a:ext uri="{FF2B5EF4-FFF2-40B4-BE49-F238E27FC236}">
                <a16:creationId xmlns:a16="http://schemas.microsoft.com/office/drawing/2014/main" id="{7E9E6614-F042-EC90-4678-234C63954618}"/>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1150601808"/>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Call Out Text 3 -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1">
            <a:extLst>
              <a:ext uri="{FF2B5EF4-FFF2-40B4-BE49-F238E27FC236}">
                <a16:creationId xmlns:a16="http://schemas.microsoft.com/office/drawing/2014/main" id="{48023FDF-8995-F8AD-1752-71E6D5307C84}"/>
              </a:ext>
            </a:extLst>
          </p:cNvPr>
          <p:cNvSpPr/>
          <p:nvPr userDrawn="1"/>
        </p:nvSpPr>
        <p:spPr>
          <a:xfrm>
            <a:off x="433561" y="2700525"/>
            <a:ext cx="6079071" cy="2944417"/>
          </a:xfrm>
          <a:prstGeom prst="roundRect">
            <a:avLst>
              <a:gd name="adj" fmla="val 3280"/>
            </a:avLst>
          </a:prstGeom>
          <a:solidFill>
            <a:srgbClr val="14323C">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392"/>
          </a:p>
        </p:txBody>
      </p:sp>
      <p:sp>
        <p:nvSpPr>
          <p:cNvPr id="5" name="Title 1">
            <a:extLst>
              <a:ext uri="{FF2B5EF4-FFF2-40B4-BE49-F238E27FC236}">
                <a16:creationId xmlns:a16="http://schemas.microsoft.com/office/drawing/2014/main" id="{70C3C447-2194-76A4-596B-CF2068DA60FA}"/>
              </a:ext>
            </a:extLst>
          </p:cNvPr>
          <p:cNvSpPr>
            <a:spLocks noGrp="1"/>
          </p:cNvSpPr>
          <p:nvPr>
            <p:ph type="ctrTitle" hasCustomPrompt="1"/>
          </p:nvPr>
        </p:nvSpPr>
        <p:spPr>
          <a:xfrm>
            <a:off x="712248" y="2988526"/>
            <a:ext cx="5616000" cy="2400000"/>
          </a:xfrm>
          <a:prstGeom prst="rect">
            <a:avLst/>
          </a:prstGeom>
          <a:noFill/>
        </p:spPr>
        <p:txBody>
          <a:bodyPr lIns="0" tIns="0" rIns="0" bIns="0" anchor="t"/>
          <a:lstStyle>
            <a:lvl1pPr algn="l">
              <a:lnSpc>
                <a:spcPts val="4517"/>
              </a:lnSpc>
              <a:defRPr sz="3986">
                <a:solidFill>
                  <a:schemeClr val="bg1"/>
                </a:solidFill>
                <a:latin typeface="Impact" panose="020B0806030902050204" pitchFamily="34" charset="0"/>
              </a:defRPr>
            </a:lvl1pPr>
          </a:lstStyle>
          <a:p>
            <a:r>
              <a:rPr lang="en-GB"/>
              <a:t>ADD CALL OUT TEXT TO GO HERE ADD CALL OUT TEXT TO GO HERE ADD CALL OUT TEXT TO GO HERE ADD CALL OUT</a:t>
            </a:r>
            <a:endParaRPr lang="en-US"/>
          </a:p>
        </p:txBody>
      </p:sp>
      <p:pic>
        <p:nvPicPr>
          <p:cNvPr id="2" name="Picture 1">
            <a:extLst>
              <a:ext uri="{FF2B5EF4-FFF2-40B4-BE49-F238E27FC236}">
                <a16:creationId xmlns:a16="http://schemas.microsoft.com/office/drawing/2014/main" id="{918B43C7-064D-F8F9-95D6-4040E9A4F951}"/>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4003488318"/>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Call Out Text 4 -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1">
            <a:extLst>
              <a:ext uri="{FF2B5EF4-FFF2-40B4-BE49-F238E27FC236}">
                <a16:creationId xmlns:a16="http://schemas.microsoft.com/office/drawing/2014/main" id="{48023FDF-8995-F8AD-1752-71E6D5307C84}"/>
              </a:ext>
            </a:extLst>
          </p:cNvPr>
          <p:cNvSpPr/>
          <p:nvPr userDrawn="1"/>
        </p:nvSpPr>
        <p:spPr>
          <a:xfrm>
            <a:off x="4548361" y="956391"/>
            <a:ext cx="6079071" cy="2944417"/>
          </a:xfrm>
          <a:prstGeom prst="roundRect">
            <a:avLst>
              <a:gd name="adj" fmla="val 3280"/>
            </a:avLst>
          </a:prstGeom>
          <a:solidFill>
            <a:srgbClr val="14323C">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392"/>
          </a:p>
        </p:txBody>
      </p:sp>
      <p:sp>
        <p:nvSpPr>
          <p:cNvPr id="5" name="Title 1">
            <a:extLst>
              <a:ext uri="{FF2B5EF4-FFF2-40B4-BE49-F238E27FC236}">
                <a16:creationId xmlns:a16="http://schemas.microsoft.com/office/drawing/2014/main" id="{70C3C447-2194-76A4-596B-CF2068DA60FA}"/>
              </a:ext>
            </a:extLst>
          </p:cNvPr>
          <p:cNvSpPr>
            <a:spLocks noGrp="1"/>
          </p:cNvSpPr>
          <p:nvPr>
            <p:ph type="ctrTitle" hasCustomPrompt="1"/>
          </p:nvPr>
        </p:nvSpPr>
        <p:spPr>
          <a:xfrm>
            <a:off x="4827048" y="1244393"/>
            <a:ext cx="5616000" cy="2400000"/>
          </a:xfrm>
          <a:prstGeom prst="rect">
            <a:avLst/>
          </a:prstGeom>
          <a:noFill/>
        </p:spPr>
        <p:txBody>
          <a:bodyPr lIns="0" tIns="0" rIns="0" bIns="0" anchor="t"/>
          <a:lstStyle>
            <a:lvl1pPr algn="l">
              <a:lnSpc>
                <a:spcPts val="4517"/>
              </a:lnSpc>
              <a:defRPr sz="3986">
                <a:solidFill>
                  <a:schemeClr val="bg1"/>
                </a:solidFill>
                <a:latin typeface="Impact" panose="020B0806030902050204" pitchFamily="34" charset="0"/>
              </a:defRPr>
            </a:lvl1pPr>
          </a:lstStyle>
          <a:p>
            <a:r>
              <a:rPr lang="en-GB"/>
              <a:t>ADD CALL OUT TEXT TO GO HERE ADD CALL OUT TEXT TO GO HERE ADD CALL OUT TEXT TO GO HERE ADD CALL OUT</a:t>
            </a:r>
            <a:endParaRPr lang="en-US"/>
          </a:p>
        </p:txBody>
      </p:sp>
      <p:pic>
        <p:nvPicPr>
          <p:cNvPr id="6" name="Picture 5">
            <a:extLst>
              <a:ext uri="{FF2B5EF4-FFF2-40B4-BE49-F238E27FC236}">
                <a16:creationId xmlns:a16="http://schemas.microsoft.com/office/drawing/2014/main" id="{4308B0E0-C0E5-F298-CAA1-1956BDBB61FE}"/>
              </a:ext>
            </a:extLst>
          </p:cNvPr>
          <p:cNvPicPr>
            <a:picLocks/>
          </p:cNvPicPr>
          <p:nvPr userDrawn="1"/>
        </p:nvPicPr>
        <p:blipFill>
          <a:blip r:embed="rId3"/>
          <a:srcRect l="-1301" r="-2110"/>
          <a:stretch>
            <a:fillRect/>
          </a:stretch>
        </p:blipFill>
        <p:spPr>
          <a:xfrm>
            <a:off x="383119" y="6084425"/>
            <a:ext cx="1432981" cy="454152"/>
          </a:xfrm>
          <a:prstGeom prst="rect">
            <a:avLst/>
          </a:prstGeom>
        </p:spPr>
      </p:pic>
    </p:spTree>
    <p:extLst>
      <p:ext uri="{BB962C8B-B14F-4D97-AF65-F5344CB8AC3E}">
        <p14:creationId xmlns:p14="http://schemas.microsoft.com/office/powerpoint/2010/main" val="1332572398"/>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Call Out Text 5 -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1">
            <a:extLst>
              <a:ext uri="{FF2B5EF4-FFF2-40B4-BE49-F238E27FC236}">
                <a16:creationId xmlns:a16="http://schemas.microsoft.com/office/drawing/2014/main" id="{1B52D9DE-9D6B-97FB-1D64-DC667A6C7A0B}"/>
              </a:ext>
            </a:extLst>
          </p:cNvPr>
          <p:cNvSpPr/>
          <p:nvPr userDrawn="1"/>
        </p:nvSpPr>
        <p:spPr>
          <a:xfrm>
            <a:off x="433561" y="1235792"/>
            <a:ext cx="6079071" cy="2944417"/>
          </a:xfrm>
          <a:prstGeom prst="roundRect">
            <a:avLst>
              <a:gd name="adj" fmla="val 3280"/>
            </a:avLst>
          </a:prstGeom>
          <a:solidFill>
            <a:srgbClr val="14323C">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392"/>
          </a:p>
        </p:txBody>
      </p:sp>
      <p:sp>
        <p:nvSpPr>
          <p:cNvPr id="7" name="Title 1">
            <a:extLst>
              <a:ext uri="{FF2B5EF4-FFF2-40B4-BE49-F238E27FC236}">
                <a16:creationId xmlns:a16="http://schemas.microsoft.com/office/drawing/2014/main" id="{799415A1-71F4-7868-845C-3497EA429642}"/>
              </a:ext>
            </a:extLst>
          </p:cNvPr>
          <p:cNvSpPr>
            <a:spLocks noGrp="1"/>
          </p:cNvSpPr>
          <p:nvPr>
            <p:ph type="ctrTitle" hasCustomPrompt="1"/>
          </p:nvPr>
        </p:nvSpPr>
        <p:spPr>
          <a:xfrm>
            <a:off x="712248" y="1523792"/>
            <a:ext cx="5616000" cy="2400000"/>
          </a:xfrm>
          <a:prstGeom prst="rect">
            <a:avLst/>
          </a:prstGeom>
          <a:noFill/>
        </p:spPr>
        <p:txBody>
          <a:bodyPr lIns="0" tIns="0" rIns="0" bIns="0" anchor="t"/>
          <a:lstStyle>
            <a:lvl1pPr algn="l">
              <a:lnSpc>
                <a:spcPts val="4517"/>
              </a:lnSpc>
              <a:defRPr sz="3986">
                <a:solidFill>
                  <a:schemeClr val="bg1"/>
                </a:solidFill>
                <a:latin typeface="Impact" panose="020B0806030902050204" pitchFamily="34" charset="0"/>
              </a:defRPr>
            </a:lvl1pPr>
          </a:lstStyle>
          <a:p>
            <a:r>
              <a:rPr lang="en-GB"/>
              <a:t>ADD CALL OUT TEXT TO GO HERE ADD CALL OUT TEXT TO GO HERE ADD CALL OUT TEXT TO GO HERE ADD CALL OUT</a:t>
            </a:r>
            <a:endParaRPr lang="en-US"/>
          </a:p>
        </p:txBody>
      </p:sp>
      <p:pic>
        <p:nvPicPr>
          <p:cNvPr id="2" name="Picture 1">
            <a:extLst>
              <a:ext uri="{FF2B5EF4-FFF2-40B4-BE49-F238E27FC236}">
                <a16:creationId xmlns:a16="http://schemas.microsoft.com/office/drawing/2014/main" id="{CFB1BF87-BFE1-7093-8F74-64A67F187B0A}"/>
              </a:ext>
            </a:extLst>
          </p:cNvPr>
          <p:cNvPicPr>
            <a:picLocks noChangeAspect="1"/>
          </p:cNvPicPr>
          <p:nvPr userDrawn="1"/>
        </p:nvPicPr>
        <p:blipFill>
          <a:blip r:embed="rId3"/>
          <a:srcRect l="-3214" t="-4239" r="-2348" b="-4400"/>
          <a:stretch>
            <a:fillRect/>
          </a:stretch>
        </p:blipFill>
        <p:spPr>
          <a:xfrm>
            <a:off x="358893" y="6071726"/>
            <a:ext cx="1445278" cy="481788"/>
          </a:xfrm>
          <a:prstGeom prst="rect">
            <a:avLst/>
          </a:prstGeom>
        </p:spPr>
      </p:pic>
    </p:spTree>
    <p:extLst>
      <p:ext uri="{BB962C8B-B14F-4D97-AF65-F5344CB8AC3E}">
        <p14:creationId xmlns:p14="http://schemas.microsoft.com/office/powerpoint/2010/main" val="2587725463"/>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4439119"/>
            <a:ext cx="5605218" cy="605848"/>
          </a:xfrm>
          <a:prstGeom prst="rect">
            <a:avLst/>
          </a:prstGeom>
          <a:noFill/>
        </p:spPr>
        <p:txBody>
          <a:bodyPr lIns="0" tIns="0" rIns="0" bIns="0" anchor="t"/>
          <a:lstStyle>
            <a:lvl1pPr algn="l">
              <a:lnSpc>
                <a:spcPts val="5315"/>
              </a:lnSpc>
              <a:defRPr sz="5580">
                <a:solidFill>
                  <a:schemeClr val="bg1"/>
                </a:solidFill>
                <a:latin typeface="Impact" panose="020B0806030902050204" pitchFamily="34" charset="0"/>
              </a:defRPr>
            </a:lvl1pPr>
          </a:lstStyle>
          <a:p>
            <a:r>
              <a:rPr lang="en-GB"/>
              <a:t>THANK YOU </a:t>
            </a:r>
            <a:br>
              <a:rPr lang="en-GB"/>
            </a:br>
            <a:endParaRPr lang="en-US"/>
          </a:p>
        </p:txBody>
      </p:sp>
      <p:sp>
        <p:nvSpPr>
          <p:cNvPr id="3" name="Subtitle 2"/>
          <p:cNvSpPr>
            <a:spLocks noGrp="1"/>
          </p:cNvSpPr>
          <p:nvPr>
            <p:ph type="subTitle" idx="1" hasCustomPrompt="1"/>
          </p:nvPr>
        </p:nvSpPr>
        <p:spPr>
          <a:xfrm>
            <a:off x="393417" y="6404833"/>
            <a:ext cx="11486909" cy="221931"/>
          </a:xfrm>
          <a:prstGeom prst="rect">
            <a:avLst/>
          </a:prstGeom>
        </p:spPr>
        <p:txBody>
          <a:bodyPr lIns="0" tIns="0" rIns="0" bIns="0"/>
          <a:lstStyle>
            <a:lvl1pPr marL="0" indent="0" algn="l">
              <a:buNone/>
              <a:defRPr sz="1063" b="0" i="0">
                <a:solidFill>
                  <a:schemeClr val="bg1"/>
                </a:solidFill>
                <a:latin typeface="Arial" panose="020B0604020202020204" pitchFamily="34" charset="0"/>
                <a:cs typeface="Arial" panose="020B0604020202020204" pitchFamily="34" charset="0"/>
              </a:defRPr>
            </a:lvl1pPr>
            <a:lvl2pPr marL="455567" indent="0" algn="ctr">
              <a:buNone/>
              <a:defRPr sz="1993"/>
            </a:lvl2pPr>
            <a:lvl3pPr marL="911133" indent="0" algn="ctr">
              <a:buNone/>
              <a:defRPr sz="1793"/>
            </a:lvl3pPr>
            <a:lvl4pPr marL="1366700" indent="0" algn="ctr">
              <a:buNone/>
              <a:defRPr sz="1594"/>
            </a:lvl4pPr>
            <a:lvl5pPr marL="1822267" indent="0" algn="ctr">
              <a:buNone/>
              <a:defRPr sz="1594"/>
            </a:lvl5pPr>
            <a:lvl6pPr marL="2277834" indent="0" algn="ctr">
              <a:buNone/>
              <a:defRPr sz="1594"/>
            </a:lvl6pPr>
            <a:lvl7pPr marL="2733400" indent="0" algn="ctr">
              <a:buNone/>
              <a:defRPr sz="1594"/>
            </a:lvl7pPr>
            <a:lvl8pPr marL="3188967" indent="0" algn="ctr">
              <a:buNone/>
              <a:defRPr sz="1594"/>
            </a:lvl8pPr>
            <a:lvl9pPr marL="3644534" indent="0" algn="ctr">
              <a:buNone/>
              <a:defRPr sz="1594"/>
            </a:lvl9pPr>
          </a:lstStyle>
          <a:p>
            <a:r>
              <a:rPr lang="en-GB"/>
              <a:t>© 2025 Marine Stewardship Council. All rights reserved</a:t>
            </a:r>
            <a:endParaRPr lang="en-US"/>
          </a:p>
        </p:txBody>
      </p:sp>
      <p:sp>
        <p:nvSpPr>
          <p:cNvPr id="37" name="Text Placeholder 36">
            <a:extLst>
              <a:ext uri="{FF2B5EF4-FFF2-40B4-BE49-F238E27FC236}">
                <a16:creationId xmlns:a16="http://schemas.microsoft.com/office/drawing/2014/main" id="{263C3A46-BF61-31F8-2AC2-1BFCB1F349A8}"/>
              </a:ext>
            </a:extLst>
          </p:cNvPr>
          <p:cNvSpPr>
            <a:spLocks noGrp="1"/>
          </p:cNvSpPr>
          <p:nvPr>
            <p:ph type="body" sz="quarter" idx="13" hasCustomPrompt="1"/>
          </p:nvPr>
        </p:nvSpPr>
        <p:spPr>
          <a:xfrm>
            <a:off x="383999" y="5261870"/>
            <a:ext cx="10185204" cy="211919"/>
          </a:xfrm>
          <a:prstGeom prst="rect">
            <a:avLst/>
          </a:prstGeom>
        </p:spPr>
        <p:txBody>
          <a:bodyPr lIns="0" tIns="0" rIns="0" bIns="0"/>
          <a:lstStyle>
            <a:lvl1pPr marL="0" marR="0" indent="0" algn="l" defTabSz="911133" rtl="0" eaLnBrk="1" fontAlgn="auto" latinLnBrk="0" hangingPunct="1">
              <a:lnSpc>
                <a:spcPts val="2657"/>
              </a:lnSpc>
              <a:spcBef>
                <a:spcPts val="996"/>
              </a:spcBef>
              <a:spcAft>
                <a:spcPts val="0"/>
              </a:spcAft>
              <a:buClrTx/>
              <a:buSzTx/>
              <a:buFontTx/>
              <a:buNone/>
              <a:tabLst/>
              <a:defRPr sz="2392" b="1" i="0">
                <a:solidFill>
                  <a:srgbClr val="BEF5F5"/>
                </a:solidFill>
                <a:latin typeface="+mn-lt"/>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ANY QUESTIONS?</a:t>
            </a:r>
          </a:p>
        </p:txBody>
      </p:sp>
      <p:sp>
        <p:nvSpPr>
          <p:cNvPr id="4" name="Text Placeholder 36">
            <a:extLst>
              <a:ext uri="{FF2B5EF4-FFF2-40B4-BE49-F238E27FC236}">
                <a16:creationId xmlns:a16="http://schemas.microsoft.com/office/drawing/2014/main" id="{ABCEC53B-993D-D113-EA66-5BEF73106050}"/>
              </a:ext>
            </a:extLst>
          </p:cNvPr>
          <p:cNvSpPr>
            <a:spLocks noGrp="1"/>
          </p:cNvSpPr>
          <p:nvPr>
            <p:ph type="body" sz="quarter" idx="14" hasCustomPrompt="1"/>
          </p:nvPr>
        </p:nvSpPr>
        <p:spPr>
          <a:xfrm>
            <a:off x="385401" y="5591194"/>
            <a:ext cx="10185204" cy="252560"/>
          </a:xfrm>
          <a:prstGeom prst="rect">
            <a:avLst/>
          </a:prstGeom>
        </p:spPr>
        <p:txBody>
          <a:bodyPr lIns="0" tIns="0" rIns="0" bIns="0"/>
          <a:lstStyle>
            <a:lvl1pPr marL="0" marR="0" indent="0" algn="l" defTabSz="911133" rtl="0" eaLnBrk="1" fontAlgn="auto" latinLnBrk="0" hangingPunct="1">
              <a:lnSpc>
                <a:spcPts val="2657"/>
              </a:lnSpc>
              <a:spcBef>
                <a:spcPts val="996"/>
              </a:spcBef>
              <a:spcAft>
                <a:spcPts val="0"/>
              </a:spcAft>
              <a:buClrTx/>
              <a:buSzTx/>
              <a:buFontTx/>
              <a:buNone/>
              <a:tabLst/>
              <a:defRPr sz="2392" b="1" i="0">
                <a:solidFill>
                  <a:schemeClr val="bg1"/>
                </a:solidFill>
                <a:latin typeface="+mn-lt"/>
                <a:cs typeface="Arial" panose="020B0604020202020204" pitchFamily="34" charset="0"/>
              </a:defRPr>
            </a:lvl1pPr>
            <a:lvl2pPr marL="0" indent="0">
              <a:lnSpc>
                <a:spcPts val="1594"/>
              </a:lnSpc>
              <a:buFontTx/>
              <a:buNone/>
              <a:defRPr sz="1594" b="0" i="0">
                <a:solidFill>
                  <a:schemeClr val="bg1"/>
                </a:solidFill>
                <a:latin typeface="Arial" panose="020B0604020202020204" pitchFamily="34" charset="0"/>
                <a:cs typeface="Arial" panose="020B0604020202020204" pitchFamily="34" charset="0"/>
              </a:defRPr>
            </a:lvl2pPr>
            <a:lvl3pPr marL="0" indent="0">
              <a:lnSpc>
                <a:spcPts val="1727"/>
              </a:lnSpc>
              <a:buFontTx/>
              <a:buNone/>
              <a:defRPr sz="1594" b="0" i="0">
                <a:solidFill>
                  <a:schemeClr val="bg1"/>
                </a:solidFill>
                <a:latin typeface="Arial" panose="020B0604020202020204" pitchFamily="34" charset="0"/>
                <a:cs typeface="Arial" panose="020B0604020202020204" pitchFamily="34" charset="0"/>
              </a:defRPr>
            </a:lvl3pPr>
            <a:lvl4pPr marL="0" indent="0">
              <a:lnSpc>
                <a:spcPts val="1727"/>
              </a:lnSpc>
              <a:buFontTx/>
              <a:buNone/>
              <a:defRPr sz="1594" b="0" i="0">
                <a:solidFill>
                  <a:schemeClr val="bg1"/>
                </a:solidFill>
                <a:latin typeface="Arial" panose="020B0604020202020204" pitchFamily="34" charset="0"/>
                <a:cs typeface="Arial" panose="020B0604020202020204" pitchFamily="34" charset="0"/>
              </a:defRPr>
            </a:lvl4pPr>
            <a:lvl5pPr marL="0" indent="0">
              <a:lnSpc>
                <a:spcPts val="1727"/>
              </a:lnSpc>
              <a:buFontTx/>
              <a:buNone/>
              <a:defRPr sz="1594" b="0" i="0">
                <a:solidFill>
                  <a:schemeClr val="bg1"/>
                </a:solidFill>
                <a:latin typeface="Arial" panose="020B0604020202020204" pitchFamily="34" charset="0"/>
                <a:cs typeface="Arial" panose="020B0604020202020204" pitchFamily="34" charset="0"/>
              </a:defRPr>
            </a:lvl5pPr>
          </a:lstStyle>
          <a:p>
            <a:pPr marL="0" marR="0" lvl="0" indent="0" algn="l" defTabSz="911133" rtl="0" eaLnBrk="1" fontAlgn="auto" latinLnBrk="0" hangingPunct="1">
              <a:lnSpc>
                <a:spcPts val="1594"/>
              </a:lnSpc>
              <a:spcBef>
                <a:spcPts val="996"/>
              </a:spcBef>
              <a:spcAft>
                <a:spcPts val="0"/>
              </a:spcAft>
              <a:buClrTx/>
              <a:buSzTx/>
              <a:buFontTx/>
              <a:buNone/>
              <a:tabLst/>
              <a:defRPr/>
            </a:pPr>
            <a:r>
              <a:rPr lang="en-GB"/>
              <a:t>GET IN TOUCH WITH THE TEAM AT MSCINTHEUK@MSC.ORG</a:t>
            </a:r>
          </a:p>
        </p:txBody>
      </p:sp>
      <p:pic>
        <p:nvPicPr>
          <p:cNvPr id="5" name="Picture 4">
            <a:extLst>
              <a:ext uri="{FF2B5EF4-FFF2-40B4-BE49-F238E27FC236}">
                <a16:creationId xmlns:a16="http://schemas.microsoft.com/office/drawing/2014/main" id="{AE080E42-3019-D998-70AB-B2FB007CBE28}"/>
              </a:ext>
            </a:extLst>
          </p:cNvPr>
          <p:cNvPicPr>
            <a:picLocks noChangeAspect="1"/>
          </p:cNvPicPr>
          <p:nvPr userDrawn="1"/>
        </p:nvPicPr>
        <p:blipFill>
          <a:blip r:embed="rId2"/>
          <a:srcRect t="-4239" b="-4400"/>
          <a:stretch>
            <a:fillRect/>
          </a:stretch>
        </p:blipFill>
        <p:spPr>
          <a:xfrm>
            <a:off x="383117" y="435430"/>
            <a:ext cx="2421043" cy="851946"/>
          </a:xfrm>
          <a:prstGeom prst="rect">
            <a:avLst/>
          </a:prstGeom>
        </p:spPr>
      </p:pic>
    </p:spTree>
    <p:extLst>
      <p:ext uri="{BB962C8B-B14F-4D97-AF65-F5344CB8AC3E}">
        <p14:creationId xmlns:p14="http://schemas.microsoft.com/office/powerpoint/2010/main" val="205941941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1_Call Out Text 2 -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1">
            <a:extLst>
              <a:ext uri="{FF2B5EF4-FFF2-40B4-BE49-F238E27FC236}">
                <a16:creationId xmlns:a16="http://schemas.microsoft.com/office/drawing/2014/main" id="{48023FDF-8995-F8AD-1752-71E6D5307C84}"/>
              </a:ext>
            </a:extLst>
          </p:cNvPr>
          <p:cNvSpPr/>
          <p:nvPr userDrawn="1"/>
        </p:nvSpPr>
        <p:spPr>
          <a:xfrm>
            <a:off x="433561" y="1235792"/>
            <a:ext cx="6079071" cy="2944417"/>
          </a:xfrm>
          <a:prstGeom prst="roundRect">
            <a:avLst>
              <a:gd name="adj" fmla="val 3280"/>
            </a:avLst>
          </a:prstGeom>
          <a:solidFill>
            <a:srgbClr val="14323C">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5" name="Title 1">
            <a:extLst>
              <a:ext uri="{FF2B5EF4-FFF2-40B4-BE49-F238E27FC236}">
                <a16:creationId xmlns:a16="http://schemas.microsoft.com/office/drawing/2014/main" id="{70C3C447-2194-76A4-596B-CF2068DA60FA}"/>
              </a:ext>
            </a:extLst>
          </p:cNvPr>
          <p:cNvSpPr>
            <a:spLocks noGrp="1"/>
          </p:cNvSpPr>
          <p:nvPr>
            <p:ph type="ctrTitle" hasCustomPrompt="1"/>
          </p:nvPr>
        </p:nvSpPr>
        <p:spPr>
          <a:xfrm>
            <a:off x="712248" y="1523792"/>
            <a:ext cx="5616000" cy="2400000"/>
          </a:xfrm>
          <a:prstGeom prst="rect">
            <a:avLst/>
          </a:prstGeom>
          <a:noFill/>
        </p:spPr>
        <p:txBody>
          <a:bodyPr lIns="0" tIns="0" rIns="0" bIns="0" anchor="t"/>
          <a:lstStyle>
            <a:lvl1pPr algn="l">
              <a:lnSpc>
                <a:spcPts val="4533"/>
              </a:lnSpc>
              <a:defRPr sz="4000">
                <a:solidFill>
                  <a:schemeClr val="bg1"/>
                </a:solidFill>
                <a:latin typeface="Impact" panose="020B0806030902050204" pitchFamily="34" charset="0"/>
              </a:defRPr>
            </a:lvl1pPr>
          </a:lstStyle>
          <a:p>
            <a:r>
              <a:rPr lang="en-GB"/>
              <a:t>ADD CALL OUT TEXT TO GO HERE ADD CALL OUT TEXT TO GO HERE ADD CALL OUT TEXT TO GO HERE ADD CALL OUT</a:t>
            </a:r>
            <a:endParaRPr lang="en-US"/>
          </a:p>
        </p:txBody>
      </p:sp>
      <p:pic>
        <p:nvPicPr>
          <p:cNvPr id="15" name="Picture 14" descr="MSC15926_iStock-1127756410">
            <a:extLst>
              <a:ext uri="{FF2B5EF4-FFF2-40B4-BE49-F238E27FC236}">
                <a16:creationId xmlns:a16="http://schemas.microsoft.com/office/drawing/2014/main" id="{03A482C0-4144-42FF-9ABB-EB59152FD4F5}"/>
              </a:ext>
            </a:extLst>
          </p:cNvPr>
          <p:cNvPicPr>
            <a:picLocks noChangeAspect="1"/>
          </p:cNvPicPr>
          <p:nvPr userDrawn="1"/>
        </p:nvPicPr>
        <p:blipFill>
          <a:blip r:embed="rId3"/>
          <a:srcRect l="7660" t="17078" r="7660" b="11358"/>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7E9E6614-F042-EC90-4678-234C63954618}"/>
              </a:ext>
            </a:extLst>
          </p:cNvPr>
          <p:cNvPicPr>
            <a:picLocks noChangeAspect="1"/>
          </p:cNvPicPr>
          <p:nvPr userDrawn="1"/>
        </p:nvPicPr>
        <p:blipFill>
          <a:blip r:embed="rId4"/>
          <a:srcRect l="-3214" t="-4239" r="-2348" b="-4400"/>
          <a:stretch>
            <a:fillRect/>
          </a:stretch>
        </p:blipFill>
        <p:spPr>
          <a:xfrm>
            <a:off x="358894" y="6071726"/>
            <a:ext cx="1445277" cy="481788"/>
          </a:xfrm>
          <a:prstGeom prst="rect">
            <a:avLst/>
          </a:prstGeom>
        </p:spPr>
      </p:pic>
    </p:spTree>
    <p:extLst>
      <p:ext uri="{BB962C8B-B14F-4D97-AF65-F5344CB8AC3E}">
        <p14:creationId xmlns:p14="http://schemas.microsoft.com/office/powerpoint/2010/main" val="1980076161"/>
      </p:ext>
    </p:extLst>
  </p:cSld>
  <p:clrMapOvr>
    <a:masterClrMapping/>
  </p:clrMapOvr>
  <p:extLst>
    <p:ext uri="{DCECCB84-F9BA-43D5-87BE-67443E8EF086}">
      <p15:sldGuideLst xmlns:p15="http://schemas.microsoft.com/office/powerpoint/2012/main">
        <p15:guide id="1" orient="horz" pos="2777">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Sldie - 1">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DE8CF8CE-65CE-7AA4-EC59-7298FADFDF6E}"/>
              </a:ext>
            </a:extLst>
          </p:cNvPr>
          <p:cNvSpPr/>
          <p:nvPr userDrawn="1"/>
        </p:nvSpPr>
        <p:spPr>
          <a:xfrm>
            <a:off x="113839" y="124692"/>
            <a:ext cx="11960397" cy="6608617"/>
          </a:xfrm>
          <a:custGeom>
            <a:avLst/>
            <a:gdLst>
              <a:gd name="csX0" fmla="*/ 0 w 8970298"/>
              <a:gd name="csY0" fmla="*/ 0 h 4956463"/>
              <a:gd name="csX1" fmla="*/ 488410 w 8970298"/>
              <a:gd name="csY1" fmla="*/ 0 h 4956463"/>
              <a:gd name="csX2" fmla="*/ 1163781 w 8970298"/>
              <a:gd name="csY2" fmla="*/ 0 h 4956463"/>
              <a:gd name="csX3" fmla="*/ 7442843 w 8970298"/>
              <a:gd name="csY3" fmla="*/ 0 h 4956463"/>
              <a:gd name="csX4" fmla="*/ 8481888 w 8970298"/>
              <a:gd name="csY4" fmla="*/ 0 h 4956463"/>
              <a:gd name="csX5" fmla="*/ 8881967 w 8970298"/>
              <a:gd name="csY5" fmla="*/ 0 h 4956463"/>
              <a:gd name="csX6" fmla="*/ 8970298 w 8970298"/>
              <a:gd name="csY6" fmla="*/ 88331 h 4956463"/>
              <a:gd name="csX7" fmla="*/ 8970298 w 8970298"/>
              <a:gd name="csY7" fmla="*/ 488410 h 4956463"/>
              <a:gd name="csX8" fmla="*/ 8970298 w 8970298"/>
              <a:gd name="csY8" fmla="*/ 1158578 h 4956463"/>
              <a:gd name="csX9" fmla="*/ 8970298 w 8970298"/>
              <a:gd name="csY9" fmla="*/ 4468053 h 4956463"/>
              <a:gd name="csX10" fmla="*/ 8481888 w 8970298"/>
              <a:gd name="csY10" fmla="*/ 4956463 h 4956463"/>
              <a:gd name="csX11" fmla="*/ 1163781 w 8970298"/>
              <a:gd name="csY11" fmla="*/ 4956463 h 4956463"/>
              <a:gd name="csX12" fmla="*/ 488410 w 8970298"/>
              <a:gd name="csY12" fmla="*/ 4956463 h 4956463"/>
              <a:gd name="csX13" fmla="*/ 0 w 8970298"/>
              <a:gd name="csY13" fmla="*/ 4956463 h 4956463"/>
              <a:gd name="csX14" fmla="*/ 0 w 8970298"/>
              <a:gd name="csY14" fmla="*/ 4468053 h 4956463"/>
              <a:gd name="csX15" fmla="*/ 0 w 8970298"/>
              <a:gd name="csY15" fmla="*/ 488410 h 4956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70298" h="4956463">
                <a:moveTo>
                  <a:pt x="0" y="0"/>
                </a:moveTo>
                <a:lnTo>
                  <a:pt x="488410" y="0"/>
                </a:lnTo>
                <a:lnTo>
                  <a:pt x="1163781" y="0"/>
                </a:lnTo>
                <a:lnTo>
                  <a:pt x="7442843" y="0"/>
                </a:lnTo>
                <a:lnTo>
                  <a:pt x="8481888" y="0"/>
                </a:lnTo>
                <a:lnTo>
                  <a:pt x="8881967" y="0"/>
                </a:lnTo>
                <a:cubicBezTo>
                  <a:pt x="8930751" y="0"/>
                  <a:pt x="8970298" y="39547"/>
                  <a:pt x="8970298" y="88331"/>
                </a:cubicBezTo>
                <a:lnTo>
                  <a:pt x="8970298" y="488410"/>
                </a:lnTo>
                <a:lnTo>
                  <a:pt x="8970298" y="1158578"/>
                </a:lnTo>
                <a:lnTo>
                  <a:pt x="8970298" y="4468053"/>
                </a:lnTo>
                <a:cubicBezTo>
                  <a:pt x="8970298" y="4737794"/>
                  <a:pt x="8751629" y="4956463"/>
                  <a:pt x="8481888" y="4956463"/>
                </a:cubicBezTo>
                <a:lnTo>
                  <a:pt x="1163781" y="4956463"/>
                </a:lnTo>
                <a:lnTo>
                  <a:pt x="488410" y="4956463"/>
                </a:lnTo>
                <a:lnTo>
                  <a:pt x="0" y="4956463"/>
                </a:lnTo>
                <a:lnTo>
                  <a:pt x="0" y="4468053"/>
                </a:lnTo>
                <a:lnTo>
                  <a:pt x="0" y="48841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8" name="Rectangle 27">
            <a:extLst>
              <a:ext uri="{FF2B5EF4-FFF2-40B4-BE49-F238E27FC236}">
                <a16:creationId xmlns:a16="http://schemas.microsoft.com/office/drawing/2014/main" id="{5A8D2E79-E9F3-DFD3-3670-2934973369D3}"/>
              </a:ext>
            </a:extLst>
          </p:cNvPr>
          <p:cNvSpPr/>
          <p:nvPr userDrawn="1"/>
        </p:nvSpPr>
        <p:spPr>
          <a:xfrm rot="5400000">
            <a:off x="-91927" y="330095"/>
            <a:ext cx="6586032" cy="6175221"/>
          </a:xfrm>
          <a:prstGeom prst="rect">
            <a:avLst/>
          </a:prstGeom>
          <a:gradFill>
            <a:gsLst>
              <a:gs pos="0">
                <a:schemeClr val="tx1">
                  <a:lumMod val="75000"/>
                </a:schemeClr>
              </a:gs>
              <a:gs pos="80000">
                <a:schemeClr val="tx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6" name="Group 5">
            <a:extLst>
              <a:ext uri="{FF2B5EF4-FFF2-40B4-BE49-F238E27FC236}">
                <a16:creationId xmlns:a16="http://schemas.microsoft.com/office/drawing/2014/main" id="{A2496828-052E-5B79-CE02-B443F0154FE4}"/>
              </a:ext>
            </a:extLst>
          </p:cNvPr>
          <p:cNvGrpSpPr/>
          <p:nvPr userDrawn="1"/>
        </p:nvGrpSpPr>
        <p:grpSpPr>
          <a:xfrm>
            <a:off x="12074236" y="629457"/>
            <a:ext cx="114763" cy="1074643"/>
            <a:chOff x="447040" y="944880"/>
            <a:chExt cx="720000" cy="1440000"/>
          </a:xfrm>
        </p:grpSpPr>
        <p:sp>
          <p:nvSpPr>
            <p:cNvPr id="7" name="Rectangle 6">
              <a:extLst>
                <a:ext uri="{FF2B5EF4-FFF2-40B4-BE49-F238E27FC236}">
                  <a16:creationId xmlns:a16="http://schemas.microsoft.com/office/drawing/2014/main" id="{296AD8DC-3401-2380-525A-B7467AE4E33C}"/>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3D69F906-4B41-5081-977C-20D96EBE61A0}"/>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7" name="Group 16">
            <a:extLst>
              <a:ext uri="{FF2B5EF4-FFF2-40B4-BE49-F238E27FC236}">
                <a16:creationId xmlns:a16="http://schemas.microsoft.com/office/drawing/2014/main" id="{8620A589-AD58-3ACD-39FC-924194C8D5D7}"/>
              </a:ext>
            </a:extLst>
          </p:cNvPr>
          <p:cNvGrpSpPr/>
          <p:nvPr userDrawn="1"/>
        </p:nvGrpSpPr>
        <p:grpSpPr>
          <a:xfrm>
            <a:off x="0" y="629457"/>
            <a:ext cx="461125" cy="1074643"/>
            <a:chOff x="447040" y="944880"/>
            <a:chExt cx="720000" cy="1440000"/>
          </a:xfrm>
        </p:grpSpPr>
        <p:sp>
          <p:nvSpPr>
            <p:cNvPr id="20" name="Rectangle 19">
              <a:extLst>
                <a:ext uri="{FF2B5EF4-FFF2-40B4-BE49-F238E27FC236}">
                  <a16:creationId xmlns:a16="http://schemas.microsoft.com/office/drawing/2014/main" id="{38D6DF53-E6B7-6751-877D-DB412729B58B}"/>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Rectangle 20">
              <a:extLst>
                <a:ext uri="{FF2B5EF4-FFF2-40B4-BE49-F238E27FC236}">
                  <a16:creationId xmlns:a16="http://schemas.microsoft.com/office/drawing/2014/main" id="{394329ED-C267-EFA1-421C-4EF14E0A74CC}"/>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4" name="Title 1">
            <a:extLst>
              <a:ext uri="{FF2B5EF4-FFF2-40B4-BE49-F238E27FC236}">
                <a16:creationId xmlns:a16="http://schemas.microsoft.com/office/drawing/2014/main" id="{CE2E5DF0-6184-1ADF-8A08-15F8891989AC}"/>
              </a:ext>
            </a:extLst>
          </p:cNvPr>
          <p:cNvSpPr>
            <a:spLocks noGrp="1"/>
          </p:cNvSpPr>
          <p:nvPr>
            <p:ph type="ctrTitle"/>
          </p:nvPr>
        </p:nvSpPr>
        <p:spPr>
          <a:xfrm>
            <a:off x="604937" y="606559"/>
            <a:ext cx="5040268" cy="1162311"/>
          </a:xfrm>
        </p:spPr>
        <p:txBody>
          <a:bodyPr anchor="t">
            <a:noAutofit/>
          </a:bodyPr>
          <a:lstStyle>
            <a:lvl1pP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sp>
        <p:nvSpPr>
          <p:cNvPr id="25" name="Title 1">
            <a:extLst>
              <a:ext uri="{FF2B5EF4-FFF2-40B4-BE49-F238E27FC236}">
                <a16:creationId xmlns:a16="http://schemas.microsoft.com/office/drawing/2014/main" id="{26EFECFF-6D6C-0717-5016-1B895E12701C}"/>
              </a:ext>
            </a:extLst>
          </p:cNvPr>
          <p:cNvSpPr txBox="1">
            <a:spLocks/>
          </p:cNvSpPr>
          <p:nvPr userDrawn="1"/>
        </p:nvSpPr>
        <p:spPr>
          <a:xfrm>
            <a:off x="604936" y="4735447"/>
            <a:ext cx="11192205" cy="1162311"/>
          </a:xfrm>
          <a:prstGeom prst="rect">
            <a:avLst/>
          </a:prstGeom>
        </p:spPr>
        <p:txBody>
          <a:bodyPr vert="horz" lIns="121920" tIns="60960" rIns="121920" bIns="60960" rtlCol="0" anchor="t">
            <a:noAutofit/>
          </a:bodyPr>
          <a:lstStyle>
            <a:lvl1pPr algn="l" defTabSz="685800" rtl="0" eaLnBrk="1" latinLnBrk="0" hangingPunct="1">
              <a:lnSpc>
                <a:spcPct val="80000"/>
              </a:lnSpc>
              <a:spcBef>
                <a:spcPct val="0"/>
              </a:spcBef>
              <a:buNone/>
              <a:defRPr sz="3000" kern="1200">
                <a:solidFill>
                  <a:schemeClr val="bg1"/>
                </a:solidFill>
                <a:latin typeface="Impact" panose="020B0806030902050204" pitchFamily="34" charset="0"/>
                <a:ea typeface="+mj-ea"/>
                <a:cs typeface="+mj-cs"/>
              </a:defRPr>
            </a:lvl1pPr>
          </a:lstStyle>
          <a:p>
            <a:endParaRPr lang="en-US" sz="4000"/>
          </a:p>
        </p:txBody>
      </p:sp>
      <p:sp>
        <p:nvSpPr>
          <p:cNvPr id="30" name="Text Placeholder 29">
            <a:extLst>
              <a:ext uri="{FF2B5EF4-FFF2-40B4-BE49-F238E27FC236}">
                <a16:creationId xmlns:a16="http://schemas.microsoft.com/office/drawing/2014/main" id="{E6C84C92-DB9E-DF98-E30C-09051AA76B14}"/>
              </a:ext>
            </a:extLst>
          </p:cNvPr>
          <p:cNvSpPr>
            <a:spLocks noGrp="1"/>
          </p:cNvSpPr>
          <p:nvPr>
            <p:ph type="body" sz="quarter" idx="10" hasCustomPrompt="1"/>
          </p:nvPr>
        </p:nvSpPr>
        <p:spPr>
          <a:xfrm>
            <a:off x="605367" y="1881951"/>
            <a:ext cx="5039784" cy="481204"/>
          </a:xfrm>
        </p:spPr>
        <p:txBody>
          <a:bodyPr/>
          <a:lstStyle>
            <a:lvl1pPr marL="0" indent="0" algn="l" rtl="0" eaLnBrk="1" fontAlgn="base" hangingPunct="1">
              <a:spcBef>
                <a:spcPts val="156"/>
              </a:spcBef>
              <a:spcAft>
                <a:spcPct val="0"/>
              </a:spcAft>
              <a:buFontTx/>
              <a:buNone/>
              <a:tabLst/>
              <a:defRPr>
                <a:solidFill>
                  <a:schemeClr val="bg1"/>
                </a:solidFill>
              </a:defRPr>
            </a:lvl1pPr>
          </a:lstStyle>
          <a:p>
            <a:pPr marL="0" lvl="0" indent="0" algn="l" rtl="0" eaLnBrk="1" fontAlgn="base" hangingPunct="1">
              <a:spcBef>
                <a:spcPts val="156"/>
              </a:spcBef>
              <a:spcAft>
                <a:spcPct val="0"/>
              </a:spcAft>
              <a:buFontTx/>
              <a:buNone/>
              <a:tabLst/>
            </a:pPr>
            <a:r>
              <a:rPr lang="en-US"/>
              <a:t>Click to add sub header</a:t>
            </a:r>
          </a:p>
        </p:txBody>
      </p:sp>
      <p:sp>
        <p:nvSpPr>
          <p:cNvPr id="32" name="Text Placeholder 31">
            <a:extLst>
              <a:ext uri="{FF2B5EF4-FFF2-40B4-BE49-F238E27FC236}">
                <a16:creationId xmlns:a16="http://schemas.microsoft.com/office/drawing/2014/main" id="{04CF32C0-E2A8-AA4B-F93F-1DBDAB957BC8}"/>
              </a:ext>
            </a:extLst>
          </p:cNvPr>
          <p:cNvSpPr>
            <a:spLocks noGrp="1"/>
          </p:cNvSpPr>
          <p:nvPr>
            <p:ph type="body" sz="quarter" idx="11" hasCustomPrompt="1"/>
          </p:nvPr>
        </p:nvSpPr>
        <p:spPr>
          <a:xfrm>
            <a:off x="605367" y="5466916"/>
            <a:ext cx="5039784" cy="355081"/>
          </a:xfrm>
        </p:spPr>
        <p:txBody>
          <a:bodyPr>
            <a:normAutofit/>
          </a:bodyPr>
          <a:lstStyle>
            <a:lvl1pPr>
              <a:buNone/>
              <a:defRPr sz="1867" b="1">
                <a:solidFill>
                  <a:schemeClr val="bg1"/>
                </a:solidFill>
              </a:defRPr>
            </a:lvl1pPr>
          </a:lstStyle>
          <a:p>
            <a:pPr lvl="0"/>
            <a:r>
              <a:rPr lang="en-GB"/>
              <a:t>Presenter</a:t>
            </a:r>
          </a:p>
        </p:txBody>
      </p:sp>
      <p:sp>
        <p:nvSpPr>
          <p:cNvPr id="33" name="Text Placeholder 31">
            <a:extLst>
              <a:ext uri="{FF2B5EF4-FFF2-40B4-BE49-F238E27FC236}">
                <a16:creationId xmlns:a16="http://schemas.microsoft.com/office/drawing/2014/main" id="{5283D2E6-29E0-C055-F2EF-F70C642107ED}"/>
              </a:ext>
            </a:extLst>
          </p:cNvPr>
          <p:cNvSpPr>
            <a:spLocks noGrp="1"/>
          </p:cNvSpPr>
          <p:nvPr>
            <p:ph type="body" sz="quarter" idx="12" hasCustomPrompt="1"/>
          </p:nvPr>
        </p:nvSpPr>
        <p:spPr>
          <a:xfrm>
            <a:off x="605367" y="5999538"/>
            <a:ext cx="5039784" cy="355081"/>
          </a:xfrm>
        </p:spPr>
        <p:txBody>
          <a:bodyPr>
            <a:noAutofit/>
          </a:bodyPr>
          <a:lstStyle>
            <a:lvl1pPr>
              <a:buNone/>
              <a:defRPr sz="1600" b="0">
                <a:solidFill>
                  <a:schemeClr val="bg1"/>
                </a:solidFill>
              </a:defRPr>
            </a:lvl1pPr>
          </a:lstStyle>
          <a:p>
            <a:pPr lvl="0"/>
            <a:r>
              <a:rPr lang="en-GB"/>
              <a:t>Date</a:t>
            </a:r>
          </a:p>
        </p:txBody>
      </p:sp>
      <p:pic>
        <p:nvPicPr>
          <p:cNvPr id="4" name="Graphic 3">
            <a:extLst>
              <a:ext uri="{FF2B5EF4-FFF2-40B4-BE49-F238E27FC236}">
                <a16:creationId xmlns:a16="http://schemas.microsoft.com/office/drawing/2014/main" id="{DB366C2B-B531-C790-F498-491FBFF0278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96301" y="5992031"/>
            <a:ext cx="3148324" cy="362588"/>
          </a:xfrm>
          <a:prstGeom prst="rect">
            <a:avLst/>
          </a:prstGeom>
        </p:spPr>
      </p:pic>
    </p:spTree>
    <p:extLst>
      <p:ext uri="{BB962C8B-B14F-4D97-AF65-F5344CB8AC3E}">
        <p14:creationId xmlns:p14="http://schemas.microsoft.com/office/powerpoint/2010/main" val="19858756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Sldie - 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7A5EF3B0-04C6-8245-D7D5-02886F0CEE04}"/>
              </a:ext>
            </a:extLst>
          </p:cNvPr>
          <p:cNvSpPr/>
          <p:nvPr userDrawn="1"/>
        </p:nvSpPr>
        <p:spPr>
          <a:xfrm>
            <a:off x="115802" y="124693"/>
            <a:ext cx="11960397" cy="6608617"/>
          </a:xfrm>
          <a:custGeom>
            <a:avLst/>
            <a:gdLst>
              <a:gd name="csX0" fmla="*/ 0 w 8970298"/>
              <a:gd name="csY0" fmla="*/ 0 h 4956463"/>
              <a:gd name="csX1" fmla="*/ 488410 w 8970298"/>
              <a:gd name="csY1" fmla="*/ 0 h 4956463"/>
              <a:gd name="csX2" fmla="*/ 1163781 w 8970298"/>
              <a:gd name="csY2" fmla="*/ 0 h 4956463"/>
              <a:gd name="csX3" fmla="*/ 7442843 w 8970298"/>
              <a:gd name="csY3" fmla="*/ 0 h 4956463"/>
              <a:gd name="csX4" fmla="*/ 8481888 w 8970298"/>
              <a:gd name="csY4" fmla="*/ 0 h 4956463"/>
              <a:gd name="csX5" fmla="*/ 8881967 w 8970298"/>
              <a:gd name="csY5" fmla="*/ 0 h 4956463"/>
              <a:gd name="csX6" fmla="*/ 8970298 w 8970298"/>
              <a:gd name="csY6" fmla="*/ 88331 h 4956463"/>
              <a:gd name="csX7" fmla="*/ 8970298 w 8970298"/>
              <a:gd name="csY7" fmla="*/ 488410 h 4956463"/>
              <a:gd name="csX8" fmla="*/ 8970298 w 8970298"/>
              <a:gd name="csY8" fmla="*/ 1158578 h 4956463"/>
              <a:gd name="csX9" fmla="*/ 8970298 w 8970298"/>
              <a:gd name="csY9" fmla="*/ 4468053 h 4956463"/>
              <a:gd name="csX10" fmla="*/ 8481888 w 8970298"/>
              <a:gd name="csY10" fmla="*/ 4956463 h 4956463"/>
              <a:gd name="csX11" fmla="*/ 1163781 w 8970298"/>
              <a:gd name="csY11" fmla="*/ 4956463 h 4956463"/>
              <a:gd name="csX12" fmla="*/ 488410 w 8970298"/>
              <a:gd name="csY12" fmla="*/ 4956463 h 4956463"/>
              <a:gd name="csX13" fmla="*/ 0 w 8970298"/>
              <a:gd name="csY13" fmla="*/ 4956463 h 4956463"/>
              <a:gd name="csX14" fmla="*/ 0 w 8970298"/>
              <a:gd name="csY14" fmla="*/ 4468053 h 4956463"/>
              <a:gd name="csX15" fmla="*/ 0 w 8970298"/>
              <a:gd name="csY15" fmla="*/ 488410 h 4956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70298" h="4956463">
                <a:moveTo>
                  <a:pt x="0" y="0"/>
                </a:moveTo>
                <a:lnTo>
                  <a:pt x="488410" y="0"/>
                </a:lnTo>
                <a:lnTo>
                  <a:pt x="1163781" y="0"/>
                </a:lnTo>
                <a:lnTo>
                  <a:pt x="7442843" y="0"/>
                </a:lnTo>
                <a:lnTo>
                  <a:pt x="8481888" y="0"/>
                </a:lnTo>
                <a:lnTo>
                  <a:pt x="8881967" y="0"/>
                </a:lnTo>
                <a:cubicBezTo>
                  <a:pt x="8930751" y="0"/>
                  <a:pt x="8970298" y="39547"/>
                  <a:pt x="8970298" y="88331"/>
                </a:cubicBezTo>
                <a:lnTo>
                  <a:pt x="8970298" y="488410"/>
                </a:lnTo>
                <a:lnTo>
                  <a:pt x="8970298" y="1158578"/>
                </a:lnTo>
                <a:lnTo>
                  <a:pt x="8970298" y="4468053"/>
                </a:lnTo>
                <a:cubicBezTo>
                  <a:pt x="8970298" y="4737794"/>
                  <a:pt x="8751629" y="4956463"/>
                  <a:pt x="8481888" y="4956463"/>
                </a:cubicBezTo>
                <a:lnTo>
                  <a:pt x="1163781" y="4956463"/>
                </a:lnTo>
                <a:lnTo>
                  <a:pt x="488410" y="4956463"/>
                </a:lnTo>
                <a:lnTo>
                  <a:pt x="0" y="4956463"/>
                </a:lnTo>
                <a:lnTo>
                  <a:pt x="0" y="4468053"/>
                </a:lnTo>
                <a:lnTo>
                  <a:pt x="0" y="48841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nvGrpSpPr>
          <p:cNvPr id="6" name="Group 5">
            <a:extLst>
              <a:ext uri="{FF2B5EF4-FFF2-40B4-BE49-F238E27FC236}">
                <a16:creationId xmlns:a16="http://schemas.microsoft.com/office/drawing/2014/main" id="{A2496828-052E-5B79-CE02-B443F0154FE4}"/>
              </a:ext>
            </a:extLst>
          </p:cNvPr>
          <p:cNvGrpSpPr/>
          <p:nvPr userDrawn="1"/>
        </p:nvGrpSpPr>
        <p:grpSpPr>
          <a:xfrm>
            <a:off x="12074236" y="629457"/>
            <a:ext cx="114763" cy="1074643"/>
            <a:chOff x="447040" y="944880"/>
            <a:chExt cx="720000" cy="1440000"/>
          </a:xfrm>
        </p:grpSpPr>
        <p:sp>
          <p:nvSpPr>
            <p:cNvPr id="7" name="Rectangle 6">
              <a:extLst>
                <a:ext uri="{FF2B5EF4-FFF2-40B4-BE49-F238E27FC236}">
                  <a16:creationId xmlns:a16="http://schemas.microsoft.com/office/drawing/2014/main" id="{296AD8DC-3401-2380-525A-B7467AE4E33C}"/>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3D69F906-4B41-5081-977C-20D96EBE61A0}"/>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7" name="Group 16">
            <a:extLst>
              <a:ext uri="{FF2B5EF4-FFF2-40B4-BE49-F238E27FC236}">
                <a16:creationId xmlns:a16="http://schemas.microsoft.com/office/drawing/2014/main" id="{8620A589-AD58-3ACD-39FC-924194C8D5D7}"/>
              </a:ext>
            </a:extLst>
          </p:cNvPr>
          <p:cNvGrpSpPr/>
          <p:nvPr userDrawn="1"/>
        </p:nvGrpSpPr>
        <p:grpSpPr>
          <a:xfrm>
            <a:off x="0" y="629457"/>
            <a:ext cx="461125" cy="1074643"/>
            <a:chOff x="447040" y="944880"/>
            <a:chExt cx="720000" cy="1440000"/>
          </a:xfrm>
        </p:grpSpPr>
        <p:sp>
          <p:nvSpPr>
            <p:cNvPr id="20" name="Rectangle 19">
              <a:extLst>
                <a:ext uri="{FF2B5EF4-FFF2-40B4-BE49-F238E27FC236}">
                  <a16:creationId xmlns:a16="http://schemas.microsoft.com/office/drawing/2014/main" id="{38D6DF53-E6B7-6751-877D-DB412729B58B}"/>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Rectangle 20">
              <a:extLst>
                <a:ext uri="{FF2B5EF4-FFF2-40B4-BE49-F238E27FC236}">
                  <a16:creationId xmlns:a16="http://schemas.microsoft.com/office/drawing/2014/main" id="{394329ED-C267-EFA1-421C-4EF14E0A74CC}"/>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4" name="Title 1">
            <a:extLst>
              <a:ext uri="{FF2B5EF4-FFF2-40B4-BE49-F238E27FC236}">
                <a16:creationId xmlns:a16="http://schemas.microsoft.com/office/drawing/2014/main" id="{CE2E5DF0-6184-1ADF-8A08-15F8891989AC}"/>
              </a:ext>
            </a:extLst>
          </p:cNvPr>
          <p:cNvSpPr>
            <a:spLocks noGrp="1"/>
          </p:cNvSpPr>
          <p:nvPr>
            <p:ph type="ctrTitle"/>
          </p:nvPr>
        </p:nvSpPr>
        <p:spPr>
          <a:xfrm>
            <a:off x="604937" y="606559"/>
            <a:ext cx="5040268" cy="1162311"/>
          </a:xfrm>
        </p:spPr>
        <p:txBody>
          <a:bodyPr anchor="t">
            <a:noAutofit/>
          </a:bodyPr>
          <a:lstStyle>
            <a:lvl1pP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sp>
        <p:nvSpPr>
          <p:cNvPr id="25" name="Title 1">
            <a:extLst>
              <a:ext uri="{FF2B5EF4-FFF2-40B4-BE49-F238E27FC236}">
                <a16:creationId xmlns:a16="http://schemas.microsoft.com/office/drawing/2014/main" id="{26EFECFF-6D6C-0717-5016-1B895E12701C}"/>
              </a:ext>
            </a:extLst>
          </p:cNvPr>
          <p:cNvSpPr txBox="1">
            <a:spLocks/>
          </p:cNvSpPr>
          <p:nvPr userDrawn="1"/>
        </p:nvSpPr>
        <p:spPr>
          <a:xfrm>
            <a:off x="604936" y="4735447"/>
            <a:ext cx="11192205" cy="1162311"/>
          </a:xfrm>
          <a:prstGeom prst="rect">
            <a:avLst/>
          </a:prstGeom>
        </p:spPr>
        <p:txBody>
          <a:bodyPr vert="horz" lIns="121920" tIns="60960" rIns="121920" bIns="60960" rtlCol="0" anchor="t">
            <a:noAutofit/>
          </a:bodyPr>
          <a:lstStyle>
            <a:lvl1pPr algn="l" defTabSz="685800" rtl="0" eaLnBrk="1" latinLnBrk="0" hangingPunct="1">
              <a:lnSpc>
                <a:spcPct val="80000"/>
              </a:lnSpc>
              <a:spcBef>
                <a:spcPct val="0"/>
              </a:spcBef>
              <a:buNone/>
              <a:defRPr sz="3000" kern="1200">
                <a:solidFill>
                  <a:schemeClr val="bg1"/>
                </a:solidFill>
                <a:latin typeface="Impact" panose="020B0806030902050204" pitchFamily="34" charset="0"/>
                <a:ea typeface="+mj-ea"/>
                <a:cs typeface="+mj-cs"/>
              </a:defRPr>
            </a:lvl1pPr>
          </a:lstStyle>
          <a:p>
            <a:endParaRPr lang="en-US" sz="4000"/>
          </a:p>
        </p:txBody>
      </p:sp>
      <p:sp>
        <p:nvSpPr>
          <p:cNvPr id="30" name="Text Placeholder 29">
            <a:extLst>
              <a:ext uri="{FF2B5EF4-FFF2-40B4-BE49-F238E27FC236}">
                <a16:creationId xmlns:a16="http://schemas.microsoft.com/office/drawing/2014/main" id="{E6C84C92-DB9E-DF98-E30C-09051AA76B14}"/>
              </a:ext>
            </a:extLst>
          </p:cNvPr>
          <p:cNvSpPr>
            <a:spLocks noGrp="1"/>
          </p:cNvSpPr>
          <p:nvPr>
            <p:ph type="body" sz="quarter" idx="10" hasCustomPrompt="1"/>
          </p:nvPr>
        </p:nvSpPr>
        <p:spPr>
          <a:xfrm>
            <a:off x="605367" y="1881951"/>
            <a:ext cx="5039784" cy="481204"/>
          </a:xfrm>
        </p:spPr>
        <p:txBody>
          <a:bodyPr/>
          <a:lstStyle>
            <a:lvl1pPr marL="0" indent="0" algn="l" rtl="0" eaLnBrk="1" fontAlgn="base" hangingPunct="1">
              <a:spcBef>
                <a:spcPts val="156"/>
              </a:spcBef>
              <a:spcAft>
                <a:spcPct val="0"/>
              </a:spcAft>
              <a:buFontTx/>
              <a:buNone/>
              <a:tabLst/>
              <a:defRPr>
                <a:solidFill>
                  <a:schemeClr val="bg1"/>
                </a:solidFill>
              </a:defRPr>
            </a:lvl1pPr>
          </a:lstStyle>
          <a:p>
            <a:pPr marL="0" lvl="0" indent="0" algn="l" rtl="0" eaLnBrk="1" fontAlgn="base" hangingPunct="1">
              <a:spcBef>
                <a:spcPts val="156"/>
              </a:spcBef>
              <a:spcAft>
                <a:spcPct val="0"/>
              </a:spcAft>
              <a:buFontTx/>
              <a:buNone/>
              <a:tabLst/>
            </a:pPr>
            <a:r>
              <a:rPr lang="en-US"/>
              <a:t>Click to add sub header</a:t>
            </a:r>
          </a:p>
        </p:txBody>
      </p:sp>
      <p:sp>
        <p:nvSpPr>
          <p:cNvPr id="3" name="Text Placeholder 31">
            <a:extLst>
              <a:ext uri="{FF2B5EF4-FFF2-40B4-BE49-F238E27FC236}">
                <a16:creationId xmlns:a16="http://schemas.microsoft.com/office/drawing/2014/main" id="{C545B7E5-9014-509E-3D87-5EF7752E276C}"/>
              </a:ext>
            </a:extLst>
          </p:cNvPr>
          <p:cNvSpPr>
            <a:spLocks noGrp="1"/>
          </p:cNvSpPr>
          <p:nvPr>
            <p:ph type="body" sz="quarter" idx="11" hasCustomPrompt="1"/>
          </p:nvPr>
        </p:nvSpPr>
        <p:spPr>
          <a:xfrm>
            <a:off x="605367" y="5466916"/>
            <a:ext cx="5039784" cy="355081"/>
          </a:xfrm>
        </p:spPr>
        <p:txBody>
          <a:bodyPr>
            <a:normAutofit/>
          </a:bodyPr>
          <a:lstStyle>
            <a:lvl1pPr>
              <a:buNone/>
              <a:defRPr sz="1867" b="1">
                <a:solidFill>
                  <a:schemeClr val="bg1"/>
                </a:solidFill>
              </a:defRPr>
            </a:lvl1pPr>
          </a:lstStyle>
          <a:p>
            <a:pPr lvl="0"/>
            <a:r>
              <a:rPr lang="en-GB"/>
              <a:t>Presenter</a:t>
            </a:r>
          </a:p>
        </p:txBody>
      </p:sp>
      <p:sp>
        <p:nvSpPr>
          <p:cNvPr id="4" name="Text Placeholder 31">
            <a:extLst>
              <a:ext uri="{FF2B5EF4-FFF2-40B4-BE49-F238E27FC236}">
                <a16:creationId xmlns:a16="http://schemas.microsoft.com/office/drawing/2014/main" id="{27D0CA2C-EF8E-AA6E-404D-0C40DA3DF33B}"/>
              </a:ext>
            </a:extLst>
          </p:cNvPr>
          <p:cNvSpPr>
            <a:spLocks noGrp="1"/>
          </p:cNvSpPr>
          <p:nvPr>
            <p:ph type="body" sz="quarter" idx="12" hasCustomPrompt="1"/>
          </p:nvPr>
        </p:nvSpPr>
        <p:spPr>
          <a:xfrm>
            <a:off x="605367" y="5999538"/>
            <a:ext cx="5039784" cy="355081"/>
          </a:xfrm>
        </p:spPr>
        <p:txBody>
          <a:bodyPr>
            <a:noAutofit/>
          </a:bodyPr>
          <a:lstStyle>
            <a:lvl1pPr>
              <a:buNone/>
              <a:defRPr sz="1600" b="0">
                <a:solidFill>
                  <a:schemeClr val="bg1"/>
                </a:solidFill>
              </a:defRPr>
            </a:lvl1pPr>
          </a:lstStyle>
          <a:p>
            <a:pPr lvl="0"/>
            <a:r>
              <a:rPr lang="en-GB"/>
              <a:t>Date</a:t>
            </a:r>
          </a:p>
        </p:txBody>
      </p:sp>
      <p:pic>
        <p:nvPicPr>
          <p:cNvPr id="5" name="Graphic 4">
            <a:extLst>
              <a:ext uri="{FF2B5EF4-FFF2-40B4-BE49-F238E27FC236}">
                <a16:creationId xmlns:a16="http://schemas.microsoft.com/office/drawing/2014/main" id="{91483794-7095-61A4-B429-C2959D77B9D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96301" y="5992031"/>
            <a:ext cx="3148324" cy="362588"/>
          </a:xfrm>
          <a:prstGeom prst="rect">
            <a:avLst/>
          </a:prstGeom>
        </p:spPr>
      </p:pic>
    </p:spTree>
    <p:extLst>
      <p:ext uri="{BB962C8B-B14F-4D97-AF65-F5344CB8AC3E}">
        <p14:creationId xmlns:p14="http://schemas.microsoft.com/office/powerpoint/2010/main" val="105161564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Sldie - 3">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72330B8F-ECCD-B4A2-5A59-B2F69C93CEBA}"/>
              </a:ext>
            </a:extLst>
          </p:cNvPr>
          <p:cNvSpPr>
            <a:spLocks noChangeAspect="1"/>
          </p:cNvSpPr>
          <p:nvPr userDrawn="1"/>
        </p:nvSpPr>
        <p:spPr>
          <a:xfrm>
            <a:off x="115801" y="124693"/>
            <a:ext cx="11961600" cy="6608617"/>
          </a:xfrm>
          <a:custGeom>
            <a:avLst/>
            <a:gdLst>
              <a:gd name="csX0" fmla="*/ 0 w 8970298"/>
              <a:gd name="csY0" fmla="*/ 0 h 4956463"/>
              <a:gd name="csX1" fmla="*/ 488410 w 8970298"/>
              <a:gd name="csY1" fmla="*/ 0 h 4956463"/>
              <a:gd name="csX2" fmla="*/ 1163781 w 8970298"/>
              <a:gd name="csY2" fmla="*/ 0 h 4956463"/>
              <a:gd name="csX3" fmla="*/ 7442843 w 8970298"/>
              <a:gd name="csY3" fmla="*/ 0 h 4956463"/>
              <a:gd name="csX4" fmla="*/ 8481888 w 8970298"/>
              <a:gd name="csY4" fmla="*/ 0 h 4956463"/>
              <a:gd name="csX5" fmla="*/ 8881967 w 8970298"/>
              <a:gd name="csY5" fmla="*/ 0 h 4956463"/>
              <a:gd name="csX6" fmla="*/ 8970298 w 8970298"/>
              <a:gd name="csY6" fmla="*/ 88331 h 4956463"/>
              <a:gd name="csX7" fmla="*/ 8970298 w 8970298"/>
              <a:gd name="csY7" fmla="*/ 488410 h 4956463"/>
              <a:gd name="csX8" fmla="*/ 8970298 w 8970298"/>
              <a:gd name="csY8" fmla="*/ 1158578 h 4956463"/>
              <a:gd name="csX9" fmla="*/ 8970298 w 8970298"/>
              <a:gd name="csY9" fmla="*/ 4468053 h 4956463"/>
              <a:gd name="csX10" fmla="*/ 8481888 w 8970298"/>
              <a:gd name="csY10" fmla="*/ 4956463 h 4956463"/>
              <a:gd name="csX11" fmla="*/ 1163781 w 8970298"/>
              <a:gd name="csY11" fmla="*/ 4956463 h 4956463"/>
              <a:gd name="csX12" fmla="*/ 488410 w 8970298"/>
              <a:gd name="csY12" fmla="*/ 4956463 h 4956463"/>
              <a:gd name="csX13" fmla="*/ 0 w 8970298"/>
              <a:gd name="csY13" fmla="*/ 4956463 h 4956463"/>
              <a:gd name="csX14" fmla="*/ 0 w 8970298"/>
              <a:gd name="csY14" fmla="*/ 4468053 h 4956463"/>
              <a:gd name="csX15" fmla="*/ 0 w 8970298"/>
              <a:gd name="csY15" fmla="*/ 488410 h 4956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70298" h="4956463">
                <a:moveTo>
                  <a:pt x="0" y="0"/>
                </a:moveTo>
                <a:lnTo>
                  <a:pt x="488410" y="0"/>
                </a:lnTo>
                <a:lnTo>
                  <a:pt x="1163781" y="0"/>
                </a:lnTo>
                <a:lnTo>
                  <a:pt x="7442843" y="0"/>
                </a:lnTo>
                <a:lnTo>
                  <a:pt x="8481888" y="0"/>
                </a:lnTo>
                <a:lnTo>
                  <a:pt x="8881967" y="0"/>
                </a:lnTo>
                <a:cubicBezTo>
                  <a:pt x="8930751" y="0"/>
                  <a:pt x="8970298" y="39547"/>
                  <a:pt x="8970298" y="88331"/>
                </a:cubicBezTo>
                <a:lnTo>
                  <a:pt x="8970298" y="488410"/>
                </a:lnTo>
                <a:lnTo>
                  <a:pt x="8970298" y="1158578"/>
                </a:lnTo>
                <a:lnTo>
                  <a:pt x="8970298" y="4468053"/>
                </a:lnTo>
                <a:cubicBezTo>
                  <a:pt x="8970298" y="4737794"/>
                  <a:pt x="8751629" y="4956463"/>
                  <a:pt x="8481888" y="4956463"/>
                </a:cubicBezTo>
                <a:lnTo>
                  <a:pt x="1163781" y="4956463"/>
                </a:lnTo>
                <a:lnTo>
                  <a:pt x="488410" y="4956463"/>
                </a:lnTo>
                <a:lnTo>
                  <a:pt x="0" y="4956463"/>
                </a:lnTo>
                <a:lnTo>
                  <a:pt x="0" y="4468053"/>
                </a:lnTo>
                <a:lnTo>
                  <a:pt x="0" y="48841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nvGrpSpPr>
          <p:cNvPr id="6" name="Group 5">
            <a:extLst>
              <a:ext uri="{FF2B5EF4-FFF2-40B4-BE49-F238E27FC236}">
                <a16:creationId xmlns:a16="http://schemas.microsoft.com/office/drawing/2014/main" id="{A2496828-052E-5B79-CE02-B443F0154FE4}"/>
              </a:ext>
            </a:extLst>
          </p:cNvPr>
          <p:cNvGrpSpPr/>
          <p:nvPr userDrawn="1"/>
        </p:nvGrpSpPr>
        <p:grpSpPr>
          <a:xfrm>
            <a:off x="12074236" y="629457"/>
            <a:ext cx="114763" cy="1074643"/>
            <a:chOff x="447040" y="944880"/>
            <a:chExt cx="720000" cy="1440000"/>
          </a:xfrm>
        </p:grpSpPr>
        <p:sp>
          <p:nvSpPr>
            <p:cNvPr id="7" name="Rectangle 6">
              <a:extLst>
                <a:ext uri="{FF2B5EF4-FFF2-40B4-BE49-F238E27FC236}">
                  <a16:creationId xmlns:a16="http://schemas.microsoft.com/office/drawing/2014/main" id="{296AD8DC-3401-2380-525A-B7467AE4E33C}"/>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3D69F906-4B41-5081-977C-20D96EBE61A0}"/>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7" name="Group 16">
            <a:extLst>
              <a:ext uri="{FF2B5EF4-FFF2-40B4-BE49-F238E27FC236}">
                <a16:creationId xmlns:a16="http://schemas.microsoft.com/office/drawing/2014/main" id="{8620A589-AD58-3ACD-39FC-924194C8D5D7}"/>
              </a:ext>
            </a:extLst>
          </p:cNvPr>
          <p:cNvGrpSpPr/>
          <p:nvPr userDrawn="1"/>
        </p:nvGrpSpPr>
        <p:grpSpPr>
          <a:xfrm>
            <a:off x="0" y="629457"/>
            <a:ext cx="461125" cy="1074643"/>
            <a:chOff x="447040" y="944880"/>
            <a:chExt cx="720000" cy="1440000"/>
          </a:xfrm>
        </p:grpSpPr>
        <p:sp>
          <p:nvSpPr>
            <p:cNvPr id="20" name="Rectangle 19">
              <a:extLst>
                <a:ext uri="{FF2B5EF4-FFF2-40B4-BE49-F238E27FC236}">
                  <a16:creationId xmlns:a16="http://schemas.microsoft.com/office/drawing/2014/main" id="{38D6DF53-E6B7-6751-877D-DB412729B58B}"/>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Rectangle 20">
              <a:extLst>
                <a:ext uri="{FF2B5EF4-FFF2-40B4-BE49-F238E27FC236}">
                  <a16:creationId xmlns:a16="http://schemas.microsoft.com/office/drawing/2014/main" id="{394329ED-C267-EFA1-421C-4EF14E0A74CC}"/>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4" name="Title 1">
            <a:extLst>
              <a:ext uri="{FF2B5EF4-FFF2-40B4-BE49-F238E27FC236}">
                <a16:creationId xmlns:a16="http://schemas.microsoft.com/office/drawing/2014/main" id="{CE2E5DF0-6184-1ADF-8A08-15F8891989AC}"/>
              </a:ext>
            </a:extLst>
          </p:cNvPr>
          <p:cNvSpPr>
            <a:spLocks noGrp="1"/>
          </p:cNvSpPr>
          <p:nvPr>
            <p:ph type="ctrTitle"/>
          </p:nvPr>
        </p:nvSpPr>
        <p:spPr>
          <a:xfrm>
            <a:off x="604937" y="606559"/>
            <a:ext cx="5040268" cy="1162311"/>
          </a:xfrm>
        </p:spPr>
        <p:txBody>
          <a:bodyPr anchor="t">
            <a:noAutofit/>
          </a:bodyPr>
          <a:lstStyle>
            <a:lvl1pP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sp>
        <p:nvSpPr>
          <p:cNvPr id="25" name="Title 1">
            <a:extLst>
              <a:ext uri="{FF2B5EF4-FFF2-40B4-BE49-F238E27FC236}">
                <a16:creationId xmlns:a16="http://schemas.microsoft.com/office/drawing/2014/main" id="{26EFECFF-6D6C-0717-5016-1B895E12701C}"/>
              </a:ext>
            </a:extLst>
          </p:cNvPr>
          <p:cNvSpPr txBox="1">
            <a:spLocks/>
          </p:cNvSpPr>
          <p:nvPr userDrawn="1"/>
        </p:nvSpPr>
        <p:spPr>
          <a:xfrm>
            <a:off x="604936" y="4735447"/>
            <a:ext cx="11192205" cy="1162311"/>
          </a:xfrm>
          <a:prstGeom prst="rect">
            <a:avLst/>
          </a:prstGeom>
        </p:spPr>
        <p:txBody>
          <a:bodyPr vert="horz" lIns="121920" tIns="60960" rIns="121920" bIns="60960" rtlCol="0" anchor="t">
            <a:noAutofit/>
          </a:bodyPr>
          <a:lstStyle>
            <a:lvl1pPr algn="l" defTabSz="685800" rtl="0" eaLnBrk="1" latinLnBrk="0" hangingPunct="1">
              <a:lnSpc>
                <a:spcPct val="80000"/>
              </a:lnSpc>
              <a:spcBef>
                <a:spcPct val="0"/>
              </a:spcBef>
              <a:buNone/>
              <a:defRPr sz="3000" kern="1200">
                <a:solidFill>
                  <a:schemeClr val="bg1"/>
                </a:solidFill>
                <a:latin typeface="Impact" panose="020B0806030902050204" pitchFamily="34" charset="0"/>
                <a:ea typeface="+mj-ea"/>
                <a:cs typeface="+mj-cs"/>
              </a:defRPr>
            </a:lvl1pPr>
          </a:lstStyle>
          <a:p>
            <a:endParaRPr lang="en-US" sz="4000"/>
          </a:p>
        </p:txBody>
      </p:sp>
      <p:sp>
        <p:nvSpPr>
          <p:cNvPr id="30" name="Text Placeholder 29">
            <a:extLst>
              <a:ext uri="{FF2B5EF4-FFF2-40B4-BE49-F238E27FC236}">
                <a16:creationId xmlns:a16="http://schemas.microsoft.com/office/drawing/2014/main" id="{E6C84C92-DB9E-DF98-E30C-09051AA76B14}"/>
              </a:ext>
            </a:extLst>
          </p:cNvPr>
          <p:cNvSpPr>
            <a:spLocks noGrp="1"/>
          </p:cNvSpPr>
          <p:nvPr>
            <p:ph type="body" sz="quarter" idx="10" hasCustomPrompt="1"/>
          </p:nvPr>
        </p:nvSpPr>
        <p:spPr>
          <a:xfrm>
            <a:off x="605367" y="1881951"/>
            <a:ext cx="5039784" cy="481204"/>
          </a:xfrm>
        </p:spPr>
        <p:txBody>
          <a:bodyPr/>
          <a:lstStyle>
            <a:lvl1pPr marL="0" indent="0" algn="l" rtl="0" eaLnBrk="1" fontAlgn="base" hangingPunct="1">
              <a:spcBef>
                <a:spcPts val="156"/>
              </a:spcBef>
              <a:spcAft>
                <a:spcPct val="0"/>
              </a:spcAft>
              <a:buFontTx/>
              <a:buNone/>
              <a:tabLst/>
              <a:defRPr>
                <a:solidFill>
                  <a:schemeClr val="bg1"/>
                </a:solidFill>
              </a:defRPr>
            </a:lvl1pPr>
          </a:lstStyle>
          <a:p>
            <a:pPr marL="0" lvl="0" indent="0" algn="l" rtl="0" eaLnBrk="1" fontAlgn="base" hangingPunct="1">
              <a:spcBef>
                <a:spcPts val="156"/>
              </a:spcBef>
              <a:spcAft>
                <a:spcPct val="0"/>
              </a:spcAft>
              <a:buFontTx/>
              <a:buNone/>
              <a:tabLst/>
            </a:pPr>
            <a:r>
              <a:rPr lang="en-US"/>
              <a:t>Click to add sub header</a:t>
            </a:r>
          </a:p>
        </p:txBody>
      </p:sp>
      <p:sp>
        <p:nvSpPr>
          <p:cNvPr id="4" name="Text Placeholder 31">
            <a:extLst>
              <a:ext uri="{FF2B5EF4-FFF2-40B4-BE49-F238E27FC236}">
                <a16:creationId xmlns:a16="http://schemas.microsoft.com/office/drawing/2014/main" id="{FF759F13-D737-545C-0F37-3EA45CC9A434}"/>
              </a:ext>
            </a:extLst>
          </p:cNvPr>
          <p:cNvSpPr>
            <a:spLocks noGrp="1"/>
          </p:cNvSpPr>
          <p:nvPr>
            <p:ph type="body" sz="quarter" idx="11" hasCustomPrompt="1"/>
          </p:nvPr>
        </p:nvSpPr>
        <p:spPr>
          <a:xfrm>
            <a:off x="605367" y="5466916"/>
            <a:ext cx="5039784" cy="355081"/>
          </a:xfrm>
        </p:spPr>
        <p:txBody>
          <a:bodyPr>
            <a:normAutofit/>
          </a:bodyPr>
          <a:lstStyle>
            <a:lvl1pPr>
              <a:buNone/>
              <a:defRPr sz="1867" b="1">
                <a:solidFill>
                  <a:schemeClr val="bg1"/>
                </a:solidFill>
              </a:defRPr>
            </a:lvl1pPr>
          </a:lstStyle>
          <a:p>
            <a:pPr lvl="0"/>
            <a:r>
              <a:rPr lang="en-GB"/>
              <a:t>Presenter</a:t>
            </a:r>
          </a:p>
        </p:txBody>
      </p:sp>
      <p:sp>
        <p:nvSpPr>
          <p:cNvPr id="5" name="Text Placeholder 31">
            <a:extLst>
              <a:ext uri="{FF2B5EF4-FFF2-40B4-BE49-F238E27FC236}">
                <a16:creationId xmlns:a16="http://schemas.microsoft.com/office/drawing/2014/main" id="{59240D8E-93F0-FAA6-8904-4C4251B10DB8}"/>
              </a:ext>
            </a:extLst>
          </p:cNvPr>
          <p:cNvSpPr>
            <a:spLocks noGrp="1"/>
          </p:cNvSpPr>
          <p:nvPr>
            <p:ph type="body" sz="quarter" idx="12" hasCustomPrompt="1"/>
          </p:nvPr>
        </p:nvSpPr>
        <p:spPr>
          <a:xfrm>
            <a:off x="605367" y="5999538"/>
            <a:ext cx="5039784" cy="355081"/>
          </a:xfrm>
        </p:spPr>
        <p:txBody>
          <a:bodyPr>
            <a:noAutofit/>
          </a:bodyPr>
          <a:lstStyle>
            <a:lvl1pPr>
              <a:buNone/>
              <a:defRPr sz="1600" b="0">
                <a:solidFill>
                  <a:schemeClr val="bg1"/>
                </a:solidFill>
              </a:defRPr>
            </a:lvl1pPr>
          </a:lstStyle>
          <a:p>
            <a:pPr lvl="0"/>
            <a:r>
              <a:rPr lang="en-GB"/>
              <a:t>Date</a:t>
            </a:r>
          </a:p>
        </p:txBody>
      </p:sp>
      <p:pic>
        <p:nvPicPr>
          <p:cNvPr id="9" name="Graphic 8">
            <a:extLst>
              <a:ext uri="{FF2B5EF4-FFF2-40B4-BE49-F238E27FC236}">
                <a16:creationId xmlns:a16="http://schemas.microsoft.com/office/drawing/2014/main" id="{D9DCAF7C-C0BA-57AC-12EE-809CE7DB9A7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96301" y="5992031"/>
            <a:ext cx="3148324" cy="362588"/>
          </a:xfrm>
          <a:prstGeom prst="rect">
            <a:avLst/>
          </a:prstGeom>
        </p:spPr>
      </p:pic>
    </p:spTree>
    <p:extLst>
      <p:ext uri="{BB962C8B-B14F-4D97-AF65-F5344CB8AC3E}">
        <p14:creationId xmlns:p14="http://schemas.microsoft.com/office/powerpoint/2010/main" val="411620903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Sldie - 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883D0554-759E-712A-F1CE-57A7F12F7EAD}"/>
              </a:ext>
            </a:extLst>
          </p:cNvPr>
          <p:cNvSpPr>
            <a:spLocks noChangeAspect="1"/>
          </p:cNvSpPr>
          <p:nvPr userDrawn="1"/>
        </p:nvSpPr>
        <p:spPr>
          <a:xfrm>
            <a:off x="115801" y="124693"/>
            <a:ext cx="11961600" cy="6608617"/>
          </a:xfrm>
          <a:custGeom>
            <a:avLst/>
            <a:gdLst>
              <a:gd name="csX0" fmla="*/ 0 w 8970298"/>
              <a:gd name="csY0" fmla="*/ 0 h 4956463"/>
              <a:gd name="csX1" fmla="*/ 488410 w 8970298"/>
              <a:gd name="csY1" fmla="*/ 0 h 4956463"/>
              <a:gd name="csX2" fmla="*/ 1163781 w 8970298"/>
              <a:gd name="csY2" fmla="*/ 0 h 4956463"/>
              <a:gd name="csX3" fmla="*/ 7442843 w 8970298"/>
              <a:gd name="csY3" fmla="*/ 0 h 4956463"/>
              <a:gd name="csX4" fmla="*/ 8481888 w 8970298"/>
              <a:gd name="csY4" fmla="*/ 0 h 4956463"/>
              <a:gd name="csX5" fmla="*/ 8881967 w 8970298"/>
              <a:gd name="csY5" fmla="*/ 0 h 4956463"/>
              <a:gd name="csX6" fmla="*/ 8970298 w 8970298"/>
              <a:gd name="csY6" fmla="*/ 88331 h 4956463"/>
              <a:gd name="csX7" fmla="*/ 8970298 w 8970298"/>
              <a:gd name="csY7" fmla="*/ 488410 h 4956463"/>
              <a:gd name="csX8" fmla="*/ 8970298 w 8970298"/>
              <a:gd name="csY8" fmla="*/ 1158578 h 4956463"/>
              <a:gd name="csX9" fmla="*/ 8970298 w 8970298"/>
              <a:gd name="csY9" fmla="*/ 4468053 h 4956463"/>
              <a:gd name="csX10" fmla="*/ 8481888 w 8970298"/>
              <a:gd name="csY10" fmla="*/ 4956463 h 4956463"/>
              <a:gd name="csX11" fmla="*/ 1163781 w 8970298"/>
              <a:gd name="csY11" fmla="*/ 4956463 h 4956463"/>
              <a:gd name="csX12" fmla="*/ 488410 w 8970298"/>
              <a:gd name="csY12" fmla="*/ 4956463 h 4956463"/>
              <a:gd name="csX13" fmla="*/ 0 w 8970298"/>
              <a:gd name="csY13" fmla="*/ 4956463 h 4956463"/>
              <a:gd name="csX14" fmla="*/ 0 w 8970298"/>
              <a:gd name="csY14" fmla="*/ 4468053 h 4956463"/>
              <a:gd name="csX15" fmla="*/ 0 w 8970298"/>
              <a:gd name="csY15" fmla="*/ 488410 h 4956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70298" h="4956463">
                <a:moveTo>
                  <a:pt x="0" y="0"/>
                </a:moveTo>
                <a:lnTo>
                  <a:pt x="488410" y="0"/>
                </a:lnTo>
                <a:lnTo>
                  <a:pt x="1163781" y="0"/>
                </a:lnTo>
                <a:lnTo>
                  <a:pt x="7442843" y="0"/>
                </a:lnTo>
                <a:lnTo>
                  <a:pt x="8481888" y="0"/>
                </a:lnTo>
                <a:lnTo>
                  <a:pt x="8881967" y="0"/>
                </a:lnTo>
                <a:cubicBezTo>
                  <a:pt x="8930751" y="0"/>
                  <a:pt x="8970298" y="39547"/>
                  <a:pt x="8970298" y="88331"/>
                </a:cubicBezTo>
                <a:lnTo>
                  <a:pt x="8970298" y="488410"/>
                </a:lnTo>
                <a:lnTo>
                  <a:pt x="8970298" y="1158578"/>
                </a:lnTo>
                <a:lnTo>
                  <a:pt x="8970298" y="4468053"/>
                </a:lnTo>
                <a:cubicBezTo>
                  <a:pt x="8970298" y="4737794"/>
                  <a:pt x="8751629" y="4956463"/>
                  <a:pt x="8481888" y="4956463"/>
                </a:cubicBezTo>
                <a:lnTo>
                  <a:pt x="1163781" y="4956463"/>
                </a:lnTo>
                <a:lnTo>
                  <a:pt x="488410" y="4956463"/>
                </a:lnTo>
                <a:lnTo>
                  <a:pt x="0" y="4956463"/>
                </a:lnTo>
                <a:lnTo>
                  <a:pt x="0" y="4468053"/>
                </a:lnTo>
                <a:lnTo>
                  <a:pt x="0" y="48841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nvGrpSpPr>
          <p:cNvPr id="6" name="Group 5">
            <a:extLst>
              <a:ext uri="{FF2B5EF4-FFF2-40B4-BE49-F238E27FC236}">
                <a16:creationId xmlns:a16="http://schemas.microsoft.com/office/drawing/2014/main" id="{A2496828-052E-5B79-CE02-B443F0154FE4}"/>
              </a:ext>
            </a:extLst>
          </p:cNvPr>
          <p:cNvGrpSpPr/>
          <p:nvPr userDrawn="1"/>
        </p:nvGrpSpPr>
        <p:grpSpPr>
          <a:xfrm>
            <a:off x="12074236" y="629457"/>
            <a:ext cx="114763" cy="1074643"/>
            <a:chOff x="447040" y="944880"/>
            <a:chExt cx="720000" cy="1440000"/>
          </a:xfrm>
        </p:grpSpPr>
        <p:sp>
          <p:nvSpPr>
            <p:cNvPr id="7" name="Rectangle 6">
              <a:extLst>
                <a:ext uri="{FF2B5EF4-FFF2-40B4-BE49-F238E27FC236}">
                  <a16:creationId xmlns:a16="http://schemas.microsoft.com/office/drawing/2014/main" id="{296AD8DC-3401-2380-525A-B7467AE4E33C}"/>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3D69F906-4B41-5081-977C-20D96EBE61A0}"/>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7" name="Group 16">
            <a:extLst>
              <a:ext uri="{FF2B5EF4-FFF2-40B4-BE49-F238E27FC236}">
                <a16:creationId xmlns:a16="http://schemas.microsoft.com/office/drawing/2014/main" id="{8620A589-AD58-3ACD-39FC-924194C8D5D7}"/>
              </a:ext>
            </a:extLst>
          </p:cNvPr>
          <p:cNvGrpSpPr/>
          <p:nvPr userDrawn="1"/>
        </p:nvGrpSpPr>
        <p:grpSpPr>
          <a:xfrm>
            <a:off x="0" y="629457"/>
            <a:ext cx="461125" cy="1074643"/>
            <a:chOff x="447040" y="944880"/>
            <a:chExt cx="720000" cy="1440000"/>
          </a:xfrm>
        </p:grpSpPr>
        <p:sp>
          <p:nvSpPr>
            <p:cNvPr id="20" name="Rectangle 19">
              <a:extLst>
                <a:ext uri="{FF2B5EF4-FFF2-40B4-BE49-F238E27FC236}">
                  <a16:creationId xmlns:a16="http://schemas.microsoft.com/office/drawing/2014/main" id="{38D6DF53-E6B7-6751-877D-DB412729B58B}"/>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Rectangle 20">
              <a:extLst>
                <a:ext uri="{FF2B5EF4-FFF2-40B4-BE49-F238E27FC236}">
                  <a16:creationId xmlns:a16="http://schemas.microsoft.com/office/drawing/2014/main" id="{394329ED-C267-EFA1-421C-4EF14E0A74CC}"/>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4" name="Title 1">
            <a:extLst>
              <a:ext uri="{FF2B5EF4-FFF2-40B4-BE49-F238E27FC236}">
                <a16:creationId xmlns:a16="http://schemas.microsoft.com/office/drawing/2014/main" id="{CE2E5DF0-6184-1ADF-8A08-15F8891989AC}"/>
              </a:ext>
            </a:extLst>
          </p:cNvPr>
          <p:cNvSpPr>
            <a:spLocks noGrp="1"/>
          </p:cNvSpPr>
          <p:nvPr>
            <p:ph type="ctrTitle"/>
          </p:nvPr>
        </p:nvSpPr>
        <p:spPr>
          <a:xfrm>
            <a:off x="604937" y="606559"/>
            <a:ext cx="5040268" cy="1162311"/>
          </a:xfrm>
        </p:spPr>
        <p:txBody>
          <a:bodyPr anchor="t">
            <a:noAutofit/>
          </a:bodyPr>
          <a:lstStyle>
            <a:lvl1pP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sp>
        <p:nvSpPr>
          <p:cNvPr id="25" name="Title 1">
            <a:extLst>
              <a:ext uri="{FF2B5EF4-FFF2-40B4-BE49-F238E27FC236}">
                <a16:creationId xmlns:a16="http://schemas.microsoft.com/office/drawing/2014/main" id="{26EFECFF-6D6C-0717-5016-1B895E12701C}"/>
              </a:ext>
            </a:extLst>
          </p:cNvPr>
          <p:cNvSpPr txBox="1">
            <a:spLocks/>
          </p:cNvSpPr>
          <p:nvPr userDrawn="1"/>
        </p:nvSpPr>
        <p:spPr>
          <a:xfrm>
            <a:off x="604936" y="4735447"/>
            <a:ext cx="11192205" cy="1162311"/>
          </a:xfrm>
          <a:prstGeom prst="rect">
            <a:avLst/>
          </a:prstGeom>
        </p:spPr>
        <p:txBody>
          <a:bodyPr vert="horz" lIns="121920" tIns="60960" rIns="121920" bIns="60960" rtlCol="0" anchor="t">
            <a:noAutofit/>
          </a:bodyPr>
          <a:lstStyle>
            <a:lvl1pPr algn="l" defTabSz="685800" rtl="0" eaLnBrk="1" latinLnBrk="0" hangingPunct="1">
              <a:lnSpc>
                <a:spcPct val="80000"/>
              </a:lnSpc>
              <a:spcBef>
                <a:spcPct val="0"/>
              </a:spcBef>
              <a:buNone/>
              <a:defRPr sz="3000" kern="1200">
                <a:solidFill>
                  <a:schemeClr val="bg1"/>
                </a:solidFill>
                <a:latin typeface="Impact" panose="020B0806030902050204" pitchFamily="34" charset="0"/>
                <a:ea typeface="+mj-ea"/>
                <a:cs typeface="+mj-cs"/>
              </a:defRPr>
            </a:lvl1pPr>
          </a:lstStyle>
          <a:p>
            <a:endParaRPr lang="en-US" sz="4000"/>
          </a:p>
        </p:txBody>
      </p:sp>
      <p:sp>
        <p:nvSpPr>
          <p:cNvPr id="30" name="Text Placeholder 29">
            <a:extLst>
              <a:ext uri="{FF2B5EF4-FFF2-40B4-BE49-F238E27FC236}">
                <a16:creationId xmlns:a16="http://schemas.microsoft.com/office/drawing/2014/main" id="{E6C84C92-DB9E-DF98-E30C-09051AA76B14}"/>
              </a:ext>
            </a:extLst>
          </p:cNvPr>
          <p:cNvSpPr>
            <a:spLocks noGrp="1"/>
          </p:cNvSpPr>
          <p:nvPr>
            <p:ph type="body" sz="quarter" idx="10" hasCustomPrompt="1"/>
          </p:nvPr>
        </p:nvSpPr>
        <p:spPr>
          <a:xfrm>
            <a:off x="605367" y="1881951"/>
            <a:ext cx="5039784" cy="481204"/>
          </a:xfrm>
        </p:spPr>
        <p:txBody>
          <a:bodyPr/>
          <a:lstStyle>
            <a:lvl1pPr marL="0" indent="0" algn="l" rtl="0" eaLnBrk="1" fontAlgn="base" hangingPunct="1">
              <a:spcBef>
                <a:spcPts val="156"/>
              </a:spcBef>
              <a:spcAft>
                <a:spcPct val="0"/>
              </a:spcAft>
              <a:buFontTx/>
              <a:buNone/>
              <a:tabLst/>
              <a:defRPr>
                <a:solidFill>
                  <a:schemeClr val="bg1"/>
                </a:solidFill>
              </a:defRPr>
            </a:lvl1pPr>
          </a:lstStyle>
          <a:p>
            <a:pPr marL="0" lvl="0" indent="0" algn="l" rtl="0" eaLnBrk="1" fontAlgn="base" hangingPunct="1">
              <a:spcBef>
                <a:spcPts val="156"/>
              </a:spcBef>
              <a:spcAft>
                <a:spcPct val="0"/>
              </a:spcAft>
              <a:buFontTx/>
              <a:buNone/>
              <a:tabLst/>
            </a:pPr>
            <a:r>
              <a:rPr lang="en-US"/>
              <a:t>Click to add sub header</a:t>
            </a:r>
          </a:p>
        </p:txBody>
      </p:sp>
      <p:sp>
        <p:nvSpPr>
          <p:cNvPr id="4" name="Text Placeholder 31">
            <a:extLst>
              <a:ext uri="{FF2B5EF4-FFF2-40B4-BE49-F238E27FC236}">
                <a16:creationId xmlns:a16="http://schemas.microsoft.com/office/drawing/2014/main" id="{5887A28A-767A-DDCE-B1F5-4F1FA0082124}"/>
              </a:ext>
            </a:extLst>
          </p:cNvPr>
          <p:cNvSpPr>
            <a:spLocks noGrp="1"/>
          </p:cNvSpPr>
          <p:nvPr>
            <p:ph type="body" sz="quarter" idx="11" hasCustomPrompt="1"/>
          </p:nvPr>
        </p:nvSpPr>
        <p:spPr>
          <a:xfrm>
            <a:off x="605367" y="5466916"/>
            <a:ext cx="5039784" cy="355081"/>
          </a:xfrm>
        </p:spPr>
        <p:txBody>
          <a:bodyPr>
            <a:normAutofit/>
          </a:bodyPr>
          <a:lstStyle>
            <a:lvl1pPr>
              <a:buNone/>
              <a:defRPr sz="1867" b="1">
                <a:solidFill>
                  <a:schemeClr val="bg1"/>
                </a:solidFill>
              </a:defRPr>
            </a:lvl1pPr>
          </a:lstStyle>
          <a:p>
            <a:pPr lvl="0"/>
            <a:r>
              <a:rPr lang="en-GB"/>
              <a:t>Presenter</a:t>
            </a:r>
          </a:p>
        </p:txBody>
      </p:sp>
      <p:sp>
        <p:nvSpPr>
          <p:cNvPr id="5" name="Text Placeholder 31">
            <a:extLst>
              <a:ext uri="{FF2B5EF4-FFF2-40B4-BE49-F238E27FC236}">
                <a16:creationId xmlns:a16="http://schemas.microsoft.com/office/drawing/2014/main" id="{B17A4531-CBED-1FD7-E843-4851567407CE}"/>
              </a:ext>
            </a:extLst>
          </p:cNvPr>
          <p:cNvSpPr>
            <a:spLocks noGrp="1"/>
          </p:cNvSpPr>
          <p:nvPr>
            <p:ph type="body" sz="quarter" idx="12" hasCustomPrompt="1"/>
          </p:nvPr>
        </p:nvSpPr>
        <p:spPr>
          <a:xfrm>
            <a:off x="605367" y="5999538"/>
            <a:ext cx="5039784" cy="355081"/>
          </a:xfrm>
        </p:spPr>
        <p:txBody>
          <a:bodyPr>
            <a:noAutofit/>
          </a:bodyPr>
          <a:lstStyle>
            <a:lvl1pPr>
              <a:buNone/>
              <a:defRPr sz="1600" b="0">
                <a:solidFill>
                  <a:schemeClr val="bg1"/>
                </a:solidFill>
              </a:defRPr>
            </a:lvl1pPr>
          </a:lstStyle>
          <a:p>
            <a:pPr lvl="0"/>
            <a:r>
              <a:rPr lang="en-GB"/>
              <a:t>Date</a:t>
            </a:r>
          </a:p>
        </p:txBody>
      </p:sp>
      <p:pic>
        <p:nvPicPr>
          <p:cNvPr id="3" name="Graphic 2">
            <a:extLst>
              <a:ext uri="{FF2B5EF4-FFF2-40B4-BE49-F238E27FC236}">
                <a16:creationId xmlns:a16="http://schemas.microsoft.com/office/drawing/2014/main" id="{4B1B714C-1327-FDEB-79BC-2B50E1BD1FF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96301" y="5992031"/>
            <a:ext cx="3148324" cy="362588"/>
          </a:xfrm>
          <a:prstGeom prst="rect">
            <a:avLst/>
          </a:prstGeom>
        </p:spPr>
      </p:pic>
    </p:spTree>
    <p:extLst>
      <p:ext uri="{BB962C8B-B14F-4D97-AF65-F5344CB8AC3E}">
        <p14:creationId xmlns:p14="http://schemas.microsoft.com/office/powerpoint/2010/main" val="399613705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Sldie - Make your Own">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23CB620-AB0C-A648-696D-61E86820DC70}"/>
              </a:ext>
            </a:extLst>
          </p:cNvPr>
          <p:cNvSpPr>
            <a:spLocks noGrp="1"/>
          </p:cNvSpPr>
          <p:nvPr>
            <p:ph type="pic" sz="quarter" idx="13"/>
          </p:nvPr>
        </p:nvSpPr>
        <p:spPr>
          <a:xfrm>
            <a:off x="113523" y="136525"/>
            <a:ext cx="11967511" cy="6612849"/>
          </a:xfrm>
          <a:custGeom>
            <a:avLst/>
            <a:gdLst>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79092 w 8971200"/>
              <a:gd name="csY6" fmla="*/ 4956462 h 4956462"/>
              <a:gd name="csX7" fmla="*/ 0 w 8971200"/>
              <a:gd name="csY7" fmla="*/ 4477370 h 4956462"/>
              <a:gd name="csX8" fmla="*/ 0 w 8971200"/>
              <a:gd name="csY8" fmla="*/ 479092 h 4956462"/>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79092 w 8971200"/>
              <a:gd name="csY6" fmla="*/ 4956462 h 4956462"/>
              <a:gd name="csX7" fmla="*/ 0 w 8971200"/>
              <a:gd name="csY7" fmla="*/ 4477370 h 4956462"/>
              <a:gd name="csX8" fmla="*/ 0 w 8971200"/>
              <a:gd name="csY8" fmla="*/ 479092 h 4956462"/>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79092 w 8971200"/>
              <a:gd name="csY6" fmla="*/ 4956462 h 4956462"/>
              <a:gd name="csX7" fmla="*/ 0 w 8971200"/>
              <a:gd name="csY7" fmla="*/ 4477370 h 4956462"/>
              <a:gd name="csX8" fmla="*/ 0 w 8971200"/>
              <a:gd name="csY8" fmla="*/ 479092 h 4956462"/>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530 w 8971200"/>
              <a:gd name="csY6" fmla="*/ 4956462 h 4956462"/>
              <a:gd name="csX7" fmla="*/ 0 w 8971200"/>
              <a:gd name="csY7" fmla="*/ 4477370 h 4956462"/>
              <a:gd name="csX8" fmla="*/ 0 w 8971200"/>
              <a:gd name="csY8" fmla="*/ 479092 h 4956462"/>
              <a:gd name="csX0" fmla="*/ 1258 w 8972458"/>
              <a:gd name="csY0" fmla="*/ 479092 h 4956462"/>
              <a:gd name="csX1" fmla="*/ 0 w 8972458"/>
              <a:gd name="csY1" fmla="*/ 0 h 4956462"/>
              <a:gd name="csX2" fmla="*/ 8493366 w 8972458"/>
              <a:gd name="csY2" fmla="*/ 0 h 4956462"/>
              <a:gd name="csX3" fmla="*/ 8972458 w 8972458"/>
              <a:gd name="csY3" fmla="*/ 4790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493366 w 8972458"/>
              <a:gd name="csY2" fmla="*/ 0 h 4956462"/>
              <a:gd name="csX3" fmla="*/ 8972458 w 8972458"/>
              <a:gd name="csY3" fmla="*/ 4790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493366 w 8972458"/>
              <a:gd name="csY2" fmla="*/ 0 h 4956462"/>
              <a:gd name="csX3" fmla="*/ 8972458 w 8972458"/>
              <a:gd name="csY3" fmla="*/ 1234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871472 w 8972458"/>
              <a:gd name="csY2" fmla="*/ 0 h 4956462"/>
              <a:gd name="csX3" fmla="*/ 8972458 w 8972458"/>
              <a:gd name="csY3" fmla="*/ 1234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871472 w 8972458"/>
              <a:gd name="csY2" fmla="*/ 0 h 4956462"/>
              <a:gd name="csX3" fmla="*/ 8972458 w 8972458"/>
              <a:gd name="csY3" fmla="*/ 88767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5633"/>
              <a:gd name="csY0" fmla="*/ 479092 h 4956462"/>
              <a:gd name="csX1" fmla="*/ 0 w 8975633"/>
              <a:gd name="csY1" fmla="*/ 0 h 4956462"/>
              <a:gd name="csX2" fmla="*/ 8871472 w 8975633"/>
              <a:gd name="csY2" fmla="*/ 0 h 4956462"/>
              <a:gd name="csX3" fmla="*/ 8975633 w 8975633"/>
              <a:gd name="csY3" fmla="*/ 104642 h 4956462"/>
              <a:gd name="csX4" fmla="*/ 8972458 w 8975633"/>
              <a:gd name="csY4" fmla="*/ 4477370 h 4956462"/>
              <a:gd name="csX5" fmla="*/ 8493366 w 8975633"/>
              <a:gd name="csY5" fmla="*/ 4956462 h 4956462"/>
              <a:gd name="csX6" fmla="*/ 5788 w 8975633"/>
              <a:gd name="csY6" fmla="*/ 4956462 h 4956462"/>
              <a:gd name="csX7" fmla="*/ 1258 w 8975633"/>
              <a:gd name="csY7" fmla="*/ 4477370 h 4956462"/>
              <a:gd name="csX8" fmla="*/ 1258 w 8975633"/>
              <a:gd name="csY8" fmla="*/ 479092 h 4956462"/>
              <a:gd name="csX0" fmla="*/ 1258 w 8975633"/>
              <a:gd name="csY0" fmla="*/ 479092 h 4956462"/>
              <a:gd name="csX1" fmla="*/ 0 w 8975633"/>
              <a:gd name="csY1" fmla="*/ 0 h 4956462"/>
              <a:gd name="csX2" fmla="*/ 8871472 w 8975633"/>
              <a:gd name="csY2" fmla="*/ 0 h 4956462"/>
              <a:gd name="csX3" fmla="*/ 8975633 w 8975633"/>
              <a:gd name="csY3" fmla="*/ 104642 h 4956462"/>
              <a:gd name="csX4" fmla="*/ 8972458 w 8975633"/>
              <a:gd name="csY4" fmla="*/ 4477370 h 4956462"/>
              <a:gd name="csX5" fmla="*/ 8493366 w 8975633"/>
              <a:gd name="csY5" fmla="*/ 4956462 h 4956462"/>
              <a:gd name="csX6" fmla="*/ 5788 w 8975633"/>
              <a:gd name="csY6" fmla="*/ 4956462 h 4956462"/>
              <a:gd name="csX7" fmla="*/ 1258 w 8975633"/>
              <a:gd name="csY7" fmla="*/ 4477370 h 4956462"/>
              <a:gd name="csX8" fmla="*/ 1258 w 8975633"/>
              <a:gd name="csY8" fmla="*/ 479092 h 4956462"/>
              <a:gd name="csX0" fmla="*/ 1258 w 8975633"/>
              <a:gd name="csY0" fmla="*/ 479092 h 4956462"/>
              <a:gd name="csX1" fmla="*/ 0 w 8975633"/>
              <a:gd name="csY1" fmla="*/ 0 h 4956462"/>
              <a:gd name="csX2" fmla="*/ 8871472 w 8975633"/>
              <a:gd name="csY2" fmla="*/ 0 h 4956462"/>
              <a:gd name="csX3" fmla="*/ 8975633 w 8975633"/>
              <a:gd name="csY3" fmla="*/ 104642 h 4956462"/>
              <a:gd name="csX4" fmla="*/ 8972458 w 8975633"/>
              <a:gd name="csY4" fmla="*/ 4477370 h 4956462"/>
              <a:gd name="csX5" fmla="*/ 8493366 w 8975633"/>
              <a:gd name="csY5" fmla="*/ 4956462 h 4956462"/>
              <a:gd name="csX6" fmla="*/ 5788 w 8975633"/>
              <a:gd name="csY6" fmla="*/ 4956462 h 4956462"/>
              <a:gd name="csX7" fmla="*/ 1258 w 8975633"/>
              <a:gd name="csY7" fmla="*/ 4477370 h 4956462"/>
              <a:gd name="csX8" fmla="*/ 1258 w 8975633"/>
              <a:gd name="csY8" fmla="*/ 479092 h 4956462"/>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975633" h="4959637">
                <a:moveTo>
                  <a:pt x="1258" y="482267"/>
                </a:moveTo>
                <a:cubicBezTo>
                  <a:pt x="839" y="322570"/>
                  <a:pt x="419" y="162872"/>
                  <a:pt x="0" y="3175"/>
                </a:cubicBezTo>
                <a:lnTo>
                  <a:pt x="8855597" y="0"/>
                </a:lnTo>
                <a:cubicBezTo>
                  <a:pt x="8934767" y="-44"/>
                  <a:pt x="8972663" y="38011"/>
                  <a:pt x="8975633" y="107817"/>
                </a:cubicBezTo>
                <a:cubicBezTo>
                  <a:pt x="8974575" y="1565393"/>
                  <a:pt x="8973516" y="3022969"/>
                  <a:pt x="8972458" y="4480545"/>
                </a:cubicBezTo>
                <a:cubicBezTo>
                  <a:pt x="8972458" y="4745140"/>
                  <a:pt x="8757961" y="4959637"/>
                  <a:pt x="8493366" y="4959637"/>
                </a:cubicBezTo>
                <a:lnTo>
                  <a:pt x="5788" y="4959637"/>
                </a:lnTo>
                <a:lnTo>
                  <a:pt x="1258" y="4480545"/>
                </a:lnTo>
                <a:lnTo>
                  <a:pt x="1258" y="482267"/>
                </a:lnTo>
                <a:close/>
              </a:path>
            </a:pathLst>
          </a:custGeom>
          <a:solidFill>
            <a:schemeClr val="accent1"/>
          </a:solidFill>
          <a:ln w="9525" cap="flat" cmpd="sng" algn="ctr">
            <a:noFill/>
            <a:prstDash val="solid"/>
            <a:round/>
            <a:headEnd type="none" w="med" len="med"/>
            <a:tailEnd type="none" w="med" len="med"/>
          </a:ln>
        </p:spPr>
        <p:txBody>
          <a:bodyPr wrap="square">
            <a:noAutofit/>
          </a:bodyPr>
          <a:lstStyle>
            <a:lvl1pPr>
              <a:buNone/>
              <a:defRPr>
                <a:solidFill>
                  <a:srgbClr val="000000"/>
                </a:solidFill>
              </a:defRPr>
            </a:lvl1pPr>
          </a:lstStyle>
          <a:p>
            <a:r>
              <a:rPr lang="en-US"/>
              <a:t>Click icon to add picture</a:t>
            </a:r>
            <a:endParaRPr lang="en-GB"/>
          </a:p>
        </p:txBody>
      </p:sp>
      <p:grpSp>
        <p:nvGrpSpPr>
          <p:cNvPr id="6" name="Group 5">
            <a:extLst>
              <a:ext uri="{FF2B5EF4-FFF2-40B4-BE49-F238E27FC236}">
                <a16:creationId xmlns:a16="http://schemas.microsoft.com/office/drawing/2014/main" id="{A2496828-052E-5B79-CE02-B443F0154FE4}"/>
              </a:ext>
            </a:extLst>
          </p:cNvPr>
          <p:cNvGrpSpPr/>
          <p:nvPr userDrawn="1"/>
        </p:nvGrpSpPr>
        <p:grpSpPr>
          <a:xfrm>
            <a:off x="12074236" y="629457"/>
            <a:ext cx="114763" cy="1074643"/>
            <a:chOff x="447040" y="944880"/>
            <a:chExt cx="720000" cy="1440000"/>
          </a:xfrm>
        </p:grpSpPr>
        <p:sp>
          <p:nvSpPr>
            <p:cNvPr id="7" name="Rectangle 6">
              <a:extLst>
                <a:ext uri="{FF2B5EF4-FFF2-40B4-BE49-F238E27FC236}">
                  <a16:creationId xmlns:a16="http://schemas.microsoft.com/office/drawing/2014/main" id="{296AD8DC-3401-2380-525A-B7467AE4E33C}"/>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3D69F906-4B41-5081-977C-20D96EBE61A0}"/>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7" name="Group 16">
            <a:extLst>
              <a:ext uri="{FF2B5EF4-FFF2-40B4-BE49-F238E27FC236}">
                <a16:creationId xmlns:a16="http://schemas.microsoft.com/office/drawing/2014/main" id="{8620A589-AD58-3ACD-39FC-924194C8D5D7}"/>
              </a:ext>
            </a:extLst>
          </p:cNvPr>
          <p:cNvGrpSpPr/>
          <p:nvPr userDrawn="1"/>
        </p:nvGrpSpPr>
        <p:grpSpPr>
          <a:xfrm>
            <a:off x="0" y="629457"/>
            <a:ext cx="461125" cy="1074643"/>
            <a:chOff x="447040" y="944880"/>
            <a:chExt cx="720000" cy="1440000"/>
          </a:xfrm>
        </p:grpSpPr>
        <p:sp>
          <p:nvSpPr>
            <p:cNvPr id="20" name="Rectangle 19">
              <a:extLst>
                <a:ext uri="{FF2B5EF4-FFF2-40B4-BE49-F238E27FC236}">
                  <a16:creationId xmlns:a16="http://schemas.microsoft.com/office/drawing/2014/main" id="{38D6DF53-E6B7-6751-877D-DB412729B58B}"/>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Rectangle 20">
              <a:extLst>
                <a:ext uri="{FF2B5EF4-FFF2-40B4-BE49-F238E27FC236}">
                  <a16:creationId xmlns:a16="http://schemas.microsoft.com/office/drawing/2014/main" id="{394329ED-C267-EFA1-421C-4EF14E0A74CC}"/>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4" name="Title 1">
            <a:extLst>
              <a:ext uri="{FF2B5EF4-FFF2-40B4-BE49-F238E27FC236}">
                <a16:creationId xmlns:a16="http://schemas.microsoft.com/office/drawing/2014/main" id="{CE2E5DF0-6184-1ADF-8A08-15F8891989AC}"/>
              </a:ext>
            </a:extLst>
          </p:cNvPr>
          <p:cNvSpPr>
            <a:spLocks noGrp="1"/>
          </p:cNvSpPr>
          <p:nvPr>
            <p:ph type="ctrTitle"/>
          </p:nvPr>
        </p:nvSpPr>
        <p:spPr>
          <a:xfrm>
            <a:off x="604937" y="606559"/>
            <a:ext cx="5040268" cy="1162311"/>
          </a:xfrm>
        </p:spPr>
        <p:txBody>
          <a:bodyPr anchor="t">
            <a:noAutofit/>
          </a:bodyPr>
          <a:lstStyle>
            <a:lvl1pP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sp>
        <p:nvSpPr>
          <p:cNvPr id="25" name="Title 1">
            <a:extLst>
              <a:ext uri="{FF2B5EF4-FFF2-40B4-BE49-F238E27FC236}">
                <a16:creationId xmlns:a16="http://schemas.microsoft.com/office/drawing/2014/main" id="{26EFECFF-6D6C-0717-5016-1B895E12701C}"/>
              </a:ext>
            </a:extLst>
          </p:cNvPr>
          <p:cNvSpPr txBox="1">
            <a:spLocks/>
          </p:cNvSpPr>
          <p:nvPr userDrawn="1"/>
        </p:nvSpPr>
        <p:spPr>
          <a:xfrm>
            <a:off x="604936" y="4735447"/>
            <a:ext cx="11192205" cy="1162311"/>
          </a:xfrm>
          <a:prstGeom prst="rect">
            <a:avLst/>
          </a:prstGeom>
        </p:spPr>
        <p:txBody>
          <a:bodyPr vert="horz" lIns="121920" tIns="60960" rIns="121920" bIns="60960" rtlCol="0" anchor="t">
            <a:noAutofit/>
          </a:bodyPr>
          <a:lstStyle>
            <a:lvl1pPr algn="l" defTabSz="685800" rtl="0" eaLnBrk="1" latinLnBrk="0" hangingPunct="1">
              <a:lnSpc>
                <a:spcPct val="80000"/>
              </a:lnSpc>
              <a:spcBef>
                <a:spcPct val="0"/>
              </a:spcBef>
              <a:buNone/>
              <a:defRPr sz="3000" kern="1200">
                <a:solidFill>
                  <a:schemeClr val="bg1"/>
                </a:solidFill>
                <a:latin typeface="Impact" panose="020B0806030902050204" pitchFamily="34" charset="0"/>
                <a:ea typeface="+mj-ea"/>
                <a:cs typeface="+mj-cs"/>
              </a:defRPr>
            </a:lvl1pPr>
          </a:lstStyle>
          <a:p>
            <a:endParaRPr lang="en-US" sz="4000"/>
          </a:p>
        </p:txBody>
      </p:sp>
      <p:sp>
        <p:nvSpPr>
          <p:cNvPr id="30" name="Text Placeholder 29">
            <a:extLst>
              <a:ext uri="{FF2B5EF4-FFF2-40B4-BE49-F238E27FC236}">
                <a16:creationId xmlns:a16="http://schemas.microsoft.com/office/drawing/2014/main" id="{E6C84C92-DB9E-DF98-E30C-09051AA76B14}"/>
              </a:ext>
            </a:extLst>
          </p:cNvPr>
          <p:cNvSpPr>
            <a:spLocks noGrp="1"/>
          </p:cNvSpPr>
          <p:nvPr>
            <p:ph type="body" sz="quarter" idx="10" hasCustomPrompt="1"/>
          </p:nvPr>
        </p:nvSpPr>
        <p:spPr>
          <a:xfrm>
            <a:off x="605367" y="1881951"/>
            <a:ext cx="5039784" cy="481204"/>
          </a:xfrm>
        </p:spPr>
        <p:txBody>
          <a:bodyPr/>
          <a:lstStyle>
            <a:lvl1pPr marL="0" indent="0" algn="l" rtl="0" eaLnBrk="1" fontAlgn="base" hangingPunct="1">
              <a:spcBef>
                <a:spcPts val="156"/>
              </a:spcBef>
              <a:spcAft>
                <a:spcPct val="0"/>
              </a:spcAft>
              <a:buFontTx/>
              <a:buNone/>
              <a:tabLst/>
              <a:defRPr>
                <a:solidFill>
                  <a:schemeClr val="bg1"/>
                </a:solidFill>
              </a:defRPr>
            </a:lvl1pPr>
          </a:lstStyle>
          <a:p>
            <a:pPr marL="0" lvl="0" indent="0" algn="l" rtl="0" eaLnBrk="1" fontAlgn="base" hangingPunct="1">
              <a:spcBef>
                <a:spcPts val="156"/>
              </a:spcBef>
              <a:spcAft>
                <a:spcPct val="0"/>
              </a:spcAft>
              <a:buFontTx/>
              <a:buNone/>
              <a:tabLst/>
            </a:pPr>
            <a:r>
              <a:rPr lang="en-US"/>
              <a:t>Click to add sub header</a:t>
            </a:r>
          </a:p>
        </p:txBody>
      </p:sp>
      <p:sp>
        <p:nvSpPr>
          <p:cNvPr id="4" name="Text Placeholder 31">
            <a:extLst>
              <a:ext uri="{FF2B5EF4-FFF2-40B4-BE49-F238E27FC236}">
                <a16:creationId xmlns:a16="http://schemas.microsoft.com/office/drawing/2014/main" id="{554A7517-4D0A-7190-258F-CF5CB6EA3DA1}"/>
              </a:ext>
            </a:extLst>
          </p:cNvPr>
          <p:cNvSpPr>
            <a:spLocks noGrp="1"/>
          </p:cNvSpPr>
          <p:nvPr>
            <p:ph type="body" sz="quarter" idx="11" hasCustomPrompt="1"/>
          </p:nvPr>
        </p:nvSpPr>
        <p:spPr>
          <a:xfrm>
            <a:off x="605367" y="5466916"/>
            <a:ext cx="5039784" cy="355081"/>
          </a:xfrm>
        </p:spPr>
        <p:txBody>
          <a:bodyPr>
            <a:normAutofit/>
          </a:bodyPr>
          <a:lstStyle>
            <a:lvl1pPr>
              <a:buNone/>
              <a:defRPr sz="1867" b="1">
                <a:solidFill>
                  <a:schemeClr val="bg1"/>
                </a:solidFill>
              </a:defRPr>
            </a:lvl1pPr>
          </a:lstStyle>
          <a:p>
            <a:pPr lvl="0"/>
            <a:r>
              <a:rPr lang="en-GB"/>
              <a:t>Presenter</a:t>
            </a:r>
          </a:p>
        </p:txBody>
      </p:sp>
      <p:sp>
        <p:nvSpPr>
          <p:cNvPr id="5" name="Text Placeholder 31">
            <a:extLst>
              <a:ext uri="{FF2B5EF4-FFF2-40B4-BE49-F238E27FC236}">
                <a16:creationId xmlns:a16="http://schemas.microsoft.com/office/drawing/2014/main" id="{732171B0-6219-1745-010C-28FA2BE921D0}"/>
              </a:ext>
            </a:extLst>
          </p:cNvPr>
          <p:cNvSpPr>
            <a:spLocks noGrp="1"/>
          </p:cNvSpPr>
          <p:nvPr>
            <p:ph type="body" sz="quarter" idx="12" hasCustomPrompt="1"/>
          </p:nvPr>
        </p:nvSpPr>
        <p:spPr>
          <a:xfrm>
            <a:off x="605367" y="5999538"/>
            <a:ext cx="5039784" cy="355081"/>
          </a:xfrm>
        </p:spPr>
        <p:txBody>
          <a:bodyPr>
            <a:noAutofit/>
          </a:bodyPr>
          <a:lstStyle>
            <a:lvl1pPr>
              <a:buNone/>
              <a:defRPr sz="1600" b="0">
                <a:solidFill>
                  <a:schemeClr val="bg1"/>
                </a:solidFill>
              </a:defRPr>
            </a:lvl1pPr>
          </a:lstStyle>
          <a:p>
            <a:pPr lvl="0"/>
            <a:r>
              <a:rPr lang="en-GB"/>
              <a:t>Date</a:t>
            </a:r>
          </a:p>
        </p:txBody>
      </p:sp>
      <p:pic>
        <p:nvPicPr>
          <p:cNvPr id="2" name="Graphic 1">
            <a:extLst>
              <a:ext uri="{FF2B5EF4-FFF2-40B4-BE49-F238E27FC236}">
                <a16:creationId xmlns:a16="http://schemas.microsoft.com/office/drawing/2014/main" id="{E60F3091-4298-222C-8E34-CEB79F32B66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96301" y="5992031"/>
            <a:ext cx="3148324" cy="362588"/>
          </a:xfrm>
          <a:prstGeom prst="rect">
            <a:avLst/>
          </a:prstGeom>
        </p:spPr>
      </p:pic>
    </p:spTree>
    <p:extLst>
      <p:ext uri="{BB962C8B-B14F-4D97-AF65-F5344CB8AC3E}">
        <p14:creationId xmlns:p14="http://schemas.microsoft.com/office/powerpoint/2010/main" val="27377405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1_Two Image Divider - Make Your Ow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45F31CE-BBF4-89D0-725E-9A3378A3E5E9}"/>
              </a:ext>
            </a:extLst>
          </p:cNvPr>
          <p:cNvSpPr>
            <a:spLocks noGrp="1"/>
          </p:cNvSpPr>
          <p:nvPr>
            <p:ph type="pic" sz="quarter" idx="14"/>
          </p:nvPr>
        </p:nvSpPr>
        <p:spPr>
          <a:xfrm>
            <a:off x="107952" y="114300"/>
            <a:ext cx="5956891" cy="6629400"/>
          </a:xfrm>
          <a:solidFill>
            <a:srgbClr val="14323C"/>
          </a:solidFill>
        </p:spPr>
        <p:txBody>
          <a:bodyPr/>
          <a:lstStyle/>
          <a:p>
            <a:r>
              <a:rPr lang="en-US"/>
              <a:t>Click icon to add picture</a:t>
            </a:r>
            <a:endParaRPr lang="en-GB"/>
          </a:p>
        </p:txBody>
      </p:sp>
      <p:sp>
        <p:nvSpPr>
          <p:cNvPr id="12" name="Picture Placeholder 11">
            <a:extLst>
              <a:ext uri="{FF2B5EF4-FFF2-40B4-BE49-F238E27FC236}">
                <a16:creationId xmlns:a16="http://schemas.microsoft.com/office/drawing/2014/main" id="{018CF691-DC22-1A59-7C43-B68E74011F9B}"/>
              </a:ext>
            </a:extLst>
          </p:cNvPr>
          <p:cNvSpPr>
            <a:spLocks noGrp="1"/>
          </p:cNvSpPr>
          <p:nvPr>
            <p:ph type="pic" sz="quarter" idx="13"/>
          </p:nvPr>
        </p:nvSpPr>
        <p:spPr>
          <a:xfrm>
            <a:off x="6064842" y="114955"/>
            <a:ext cx="6016193" cy="6628091"/>
          </a:xfrm>
          <a:custGeom>
            <a:avLst/>
            <a:gdLst>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79092 w 8971200"/>
              <a:gd name="csY6" fmla="*/ 4956462 h 4956462"/>
              <a:gd name="csX7" fmla="*/ 0 w 8971200"/>
              <a:gd name="csY7" fmla="*/ 4477370 h 4956462"/>
              <a:gd name="csX8" fmla="*/ 0 w 8971200"/>
              <a:gd name="csY8" fmla="*/ 479092 h 4956462"/>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79092 w 8971200"/>
              <a:gd name="csY6" fmla="*/ 4956462 h 4956462"/>
              <a:gd name="csX7" fmla="*/ 0 w 8971200"/>
              <a:gd name="csY7" fmla="*/ 4477370 h 4956462"/>
              <a:gd name="csX8" fmla="*/ 0 w 8971200"/>
              <a:gd name="csY8" fmla="*/ 479092 h 4956462"/>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79092 w 8971200"/>
              <a:gd name="csY6" fmla="*/ 4956462 h 4956462"/>
              <a:gd name="csX7" fmla="*/ 0 w 8971200"/>
              <a:gd name="csY7" fmla="*/ 4477370 h 4956462"/>
              <a:gd name="csX8" fmla="*/ 0 w 8971200"/>
              <a:gd name="csY8" fmla="*/ 479092 h 4956462"/>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530 w 8971200"/>
              <a:gd name="csY6" fmla="*/ 4956462 h 4956462"/>
              <a:gd name="csX7" fmla="*/ 0 w 8971200"/>
              <a:gd name="csY7" fmla="*/ 4477370 h 4956462"/>
              <a:gd name="csX8" fmla="*/ 0 w 8971200"/>
              <a:gd name="csY8" fmla="*/ 479092 h 4956462"/>
              <a:gd name="csX0" fmla="*/ 1258 w 8972458"/>
              <a:gd name="csY0" fmla="*/ 479092 h 4956462"/>
              <a:gd name="csX1" fmla="*/ 0 w 8972458"/>
              <a:gd name="csY1" fmla="*/ 0 h 4956462"/>
              <a:gd name="csX2" fmla="*/ 8493366 w 8972458"/>
              <a:gd name="csY2" fmla="*/ 0 h 4956462"/>
              <a:gd name="csX3" fmla="*/ 8972458 w 8972458"/>
              <a:gd name="csY3" fmla="*/ 4790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493366 w 8972458"/>
              <a:gd name="csY2" fmla="*/ 0 h 4956462"/>
              <a:gd name="csX3" fmla="*/ 8972458 w 8972458"/>
              <a:gd name="csY3" fmla="*/ 4790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493366 w 8972458"/>
              <a:gd name="csY2" fmla="*/ 0 h 4956462"/>
              <a:gd name="csX3" fmla="*/ 8972458 w 8972458"/>
              <a:gd name="csY3" fmla="*/ 1234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871472 w 8972458"/>
              <a:gd name="csY2" fmla="*/ 0 h 4956462"/>
              <a:gd name="csX3" fmla="*/ 8972458 w 8972458"/>
              <a:gd name="csY3" fmla="*/ 1234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871472 w 8972458"/>
              <a:gd name="csY2" fmla="*/ 0 h 4956462"/>
              <a:gd name="csX3" fmla="*/ 8972458 w 8972458"/>
              <a:gd name="csY3" fmla="*/ 88767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5633"/>
              <a:gd name="csY0" fmla="*/ 479092 h 4956462"/>
              <a:gd name="csX1" fmla="*/ 0 w 8975633"/>
              <a:gd name="csY1" fmla="*/ 0 h 4956462"/>
              <a:gd name="csX2" fmla="*/ 8871472 w 8975633"/>
              <a:gd name="csY2" fmla="*/ 0 h 4956462"/>
              <a:gd name="csX3" fmla="*/ 8975633 w 8975633"/>
              <a:gd name="csY3" fmla="*/ 104642 h 4956462"/>
              <a:gd name="csX4" fmla="*/ 8972458 w 8975633"/>
              <a:gd name="csY4" fmla="*/ 4477370 h 4956462"/>
              <a:gd name="csX5" fmla="*/ 8493366 w 8975633"/>
              <a:gd name="csY5" fmla="*/ 4956462 h 4956462"/>
              <a:gd name="csX6" fmla="*/ 5788 w 8975633"/>
              <a:gd name="csY6" fmla="*/ 4956462 h 4956462"/>
              <a:gd name="csX7" fmla="*/ 1258 w 8975633"/>
              <a:gd name="csY7" fmla="*/ 4477370 h 4956462"/>
              <a:gd name="csX8" fmla="*/ 1258 w 8975633"/>
              <a:gd name="csY8" fmla="*/ 479092 h 4956462"/>
              <a:gd name="csX0" fmla="*/ 1258 w 8975633"/>
              <a:gd name="csY0" fmla="*/ 479092 h 4956462"/>
              <a:gd name="csX1" fmla="*/ 0 w 8975633"/>
              <a:gd name="csY1" fmla="*/ 0 h 4956462"/>
              <a:gd name="csX2" fmla="*/ 8871472 w 8975633"/>
              <a:gd name="csY2" fmla="*/ 0 h 4956462"/>
              <a:gd name="csX3" fmla="*/ 8975633 w 8975633"/>
              <a:gd name="csY3" fmla="*/ 104642 h 4956462"/>
              <a:gd name="csX4" fmla="*/ 8972458 w 8975633"/>
              <a:gd name="csY4" fmla="*/ 4477370 h 4956462"/>
              <a:gd name="csX5" fmla="*/ 8493366 w 8975633"/>
              <a:gd name="csY5" fmla="*/ 4956462 h 4956462"/>
              <a:gd name="csX6" fmla="*/ 5788 w 8975633"/>
              <a:gd name="csY6" fmla="*/ 4956462 h 4956462"/>
              <a:gd name="csX7" fmla="*/ 1258 w 8975633"/>
              <a:gd name="csY7" fmla="*/ 4477370 h 4956462"/>
              <a:gd name="csX8" fmla="*/ 1258 w 8975633"/>
              <a:gd name="csY8" fmla="*/ 479092 h 4956462"/>
              <a:gd name="csX0" fmla="*/ 1258 w 8975633"/>
              <a:gd name="csY0" fmla="*/ 479092 h 4956462"/>
              <a:gd name="csX1" fmla="*/ 0 w 8975633"/>
              <a:gd name="csY1" fmla="*/ 0 h 4956462"/>
              <a:gd name="csX2" fmla="*/ 8871472 w 8975633"/>
              <a:gd name="csY2" fmla="*/ 0 h 4956462"/>
              <a:gd name="csX3" fmla="*/ 8975633 w 8975633"/>
              <a:gd name="csY3" fmla="*/ 104642 h 4956462"/>
              <a:gd name="csX4" fmla="*/ 8972458 w 8975633"/>
              <a:gd name="csY4" fmla="*/ 4477370 h 4956462"/>
              <a:gd name="csX5" fmla="*/ 8493366 w 8975633"/>
              <a:gd name="csY5" fmla="*/ 4956462 h 4956462"/>
              <a:gd name="csX6" fmla="*/ 5788 w 8975633"/>
              <a:gd name="csY6" fmla="*/ 4956462 h 4956462"/>
              <a:gd name="csX7" fmla="*/ 1258 w 8975633"/>
              <a:gd name="csY7" fmla="*/ 4477370 h 4956462"/>
              <a:gd name="csX8" fmla="*/ 1258 w 8975633"/>
              <a:gd name="csY8" fmla="*/ 479092 h 4956462"/>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 name="csX0" fmla="*/ 1 w 8974376"/>
              <a:gd name="csY0" fmla="*/ 482267 h 4959637"/>
              <a:gd name="csX1" fmla="*/ 4467873 w 8974376"/>
              <a:gd name="csY1" fmla="*/ 3175 h 4959637"/>
              <a:gd name="csX2" fmla="*/ 8854340 w 8974376"/>
              <a:gd name="csY2" fmla="*/ 0 h 4959637"/>
              <a:gd name="csX3" fmla="*/ 8974376 w 8974376"/>
              <a:gd name="csY3" fmla="*/ 107817 h 4959637"/>
              <a:gd name="csX4" fmla="*/ 8971201 w 8974376"/>
              <a:gd name="csY4" fmla="*/ 4480545 h 4959637"/>
              <a:gd name="csX5" fmla="*/ 8492109 w 8974376"/>
              <a:gd name="csY5" fmla="*/ 4959637 h 4959637"/>
              <a:gd name="csX6" fmla="*/ 4531 w 8974376"/>
              <a:gd name="csY6" fmla="*/ 4959637 h 4959637"/>
              <a:gd name="csX7" fmla="*/ 1 w 8974376"/>
              <a:gd name="csY7" fmla="*/ 4480545 h 4959637"/>
              <a:gd name="csX8" fmla="*/ 1 w 8974376"/>
              <a:gd name="csY8" fmla="*/ 482267 h 4959637"/>
              <a:gd name="csX0" fmla="*/ 4457700 w 8974375"/>
              <a:gd name="csY0" fmla="*/ 642287 h 4959637"/>
              <a:gd name="csX1" fmla="*/ 4467872 w 8974375"/>
              <a:gd name="csY1" fmla="*/ 3175 h 4959637"/>
              <a:gd name="csX2" fmla="*/ 8854339 w 8974375"/>
              <a:gd name="csY2" fmla="*/ 0 h 4959637"/>
              <a:gd name="csX3" fmla="*/ 8974375 w 8974375"/>
              <a:gd name="csY3" fmla="*/ 107817 h 4959637"/>
              <a:gd name="csX4" fmla="*/ 8971200 w 8974375"/>
              <a:gd name="csY4" fmla="*/ 4480545 h 4959637"/>
              <a:gd name="csX5" fmla="*/ 8492108 w 8974375"/>
              <a:gd name="csY5" fmla="*/ 4959637 h 4959637"/>
              <a:gd name="csX6" fmla="*/ 4530 w 8974375"/>
              <a:gd name="csY6" fmla="*/ 4959637 h 4959637"/>
              <a:gd name="csX7" fmla="*/ 0 w 8974375"/>
              <a:gd name="csY7" fmla="*/ 4480545 h 4959637"/>
              <a:gd name="csX8" fmla="*/ 4457700 w 8974375"/>
              <a:gd name="csY8" fmla="*/ 642287 h 4959637"/>
              <a:gd name="csX0" fmla="*/ 4453170 w 8969845"/>
              <a:gd name="csY0" fmla="*/ 642287 h 4959637"/>
              <a:gd name="csX1" fmla="*/ 4463342 w 8969845"/>
              <a:gd name="csY1" fmla="*/ 3175 h 4959637"/>
              <a:gd name="csX2" fmla="*/ 8849809 w 8969845"/>
              <a:gd name="csY2" fmla="*/ 0 h 4959637"/>
              <a:gd name="csX3" fmla="*/ 8969845 w 8969845"/>
              <a:gd name="csY3" fmla="*/ 107817 h 4959637"/>
              <a:gd name="csX4" fmla="*/ 8966670 w 8969845"/>
              <a:gd name="csY4" fmla="*/ 4480545 h 4959637"/>
              <a:gd name="csX5" fmla="*/ 8487578 w 8969845"/>
              <a:gd name="csY5" fmla="*/ 4959637 h 4959637"/>
              <a:gd name="csX6" fmla="*/ 0 w 8969845"/>
              <a:gd name="csY6" fmla="*/ 4959637 h 4959637"/>
              <a:gd name="csX7" fmla="*/ 4476030 w 8969845"/>
              <a:gd name="csY7" fmla="*/ 4674855 h 4959637"/>
              <a:gd name="csX8" fmla="*/ 4453170 w 8969845"/>
              <a:gd name="csY8" fmla="*/ 642287 h 4959637"/>
              <a:gd name="csX0" fmla="*/ 12 w 4516687"/>
              <a:gd name="csY0" fmla="*/ 642287 h 4971067"/>
              <a:gd name="csX1" fmla="*/ 10184 w 4516687"/>
              <a:gd name="csY1" fmla="*/ 3175 h 4971067"/>
              <a:gd name="csX2" fmla="*/ 4396651 w 4516687"/>
              <a:gd name="csY2" fmla="*/ 0 h 4971067"/>
              <a:gd name="csX3" fmla="*/ 4516687 w 4516687"/>
              <a:gd name="csY3" fmla="*/ 107817 h 4971067"/>
              <a:gd name="csX4" fmla="*/ 4513512 w 4516687"/>
              <a:gd name="csY4" fmla="*/ 4480545 h 4971067"/>
              <a:gd name="csX5" fmla="*/ 4034420 w 4516687"/>
              <a:gd name="csY5" fmla="*/ 4959637 h 4971067"/>
              <a:gd name="csX6" fmla="*/ 4542 w 4516687"/>
              <a:gd name="csY6" fmla="*/ 4971067 h 4971067"/>
              <a:gd name="csX7" fmla="*/ 22872 w 4516687"/>
              <a:gd name="csY7" fmla="*/ 4674855 h 4971067"/>
              <a:gd name="csX8" fmla="*/ 12 w 4516687"/>
              <a:gd name="csY8" fmla="*/ 642287 h 4971067"/>
              <a:gd name="csX0" fmla="*/ 18330 w 4512145"/>
              <a:gd name="csY0" fmla="*/ 676577 h 4971067"/>
              <a:gd name="csX1" fmla="*/ 5642 w 4512145"/>
              <a:gd name="csY1" fmla="*/ 3175 h 4971067"/>
              <a:gd name="csX2" fmla="*/ 4392109 w 4512145"/>
              <a:gd name="csY2" fmla="*/ 0 h 4971067"/>
              <a:gd name="csX3" fmla="*/ 4512145 w 4512145"/>
              <a:gd name="csY3" fmla="*/ 107817 h 4971067"/>
              <a:gd name="csX4" fmla="*/ 4508970 w 4512145"/>
              <a:gd name="csY4" fmla="*/ 4480545 h 4971067"/>
              <a:gd name="csX5" fmla="*/ 4029878 w 4512145"/>
              <a:gd name="csY5" fmla="*/ 4959637 h 4971067"/>
              <a:gd name="csX6" fmla="*/ 0 w 4512145"/>
              <a:gd name="csY6" fmla="*/ 4971067 h 4971067"/>
              <a:gd name="csX7" fmla="*/ 18330 w 4512145"/>
              <a:gd name="csY7" fmla="*/ 4674855 h 4971067"/>
              <a:gd name="csX8" fmla="*/ 18330 w 4512145"/>
              <a:gd name="csY8" fmla="*/ 676577 h 4971067"/>
              <a:gd name="csX0" fmla="*/ 18330 w 4512145"/>
              <a:gd name="csY0" fmla="*/ 676577 h 4971067"/>
              <a:gd name="csX1" fmla="*/ 5642 w 4512145"/>
              <a:gd name="csY1" fmla="*/ 3175 h 4971067"/>
              <a:gd name="csX2" fmla="*/ 4392109 w 4512145"/>
              <a:gd name="csY2" fmla="*/ 0 h 4971067"/>
              <a:gd name="csX3" fmla="*/ 4512145 w 4512145"/>
              <a:gd name="csY3" fmla="*/ 107817 h 4971067"/>
              <a:gd name="csX4" fmla="*/ 4508970 w 4512145"/>
              <a:gd name="csY4" fmla="*/ 4480545 h 4971067"/>
              <a:gd name="csX5" fmla="*/ 4029878 w 4512145"/>
              <a:gd name="csY5" fmla="*/ 4959637 h 4971067"/>
              <a:gd name="csX6" fmla="*/ 0 w 4512145"/>
              <a:gd name="csY6" fmla="*/ 4971067 h 4971067"/>
              <a:gd name="csX7" fmla="*/ 18330 w 4512145"/>
              <a:gd name="csY7" fmla="*/ 4674855 h 4971067"/>
              <a:gd name="csX8" fmla="*/ 18330 w 4512145"/>
              <a:gd name="csY8" fmla="*/ 676577 h 4971067"/>
              <a:gd name="csX0" fmla="*/ 18330 w 4512145"/>
              <a:gd name="csY0" fmla="*/ 676577 h 4971067"/>
              <a:gd name="csX1" fmla="*/ 5642 w 4512145"/>
              <a:gd name="csY1" fmla="*/ 3175 h 4971067"/>
              <a:gd name="csX2" fmla="*/ 4392109 w 4512145"/>
              <a:gd name="csY2" fmla="*/ 0 h 4971067"/>
              <a:gd name="csX3" fmla="*/ 4512145 w 4512145"/>
              <a:gd name="csY3" fmla="*/ 107817 h 4971067"/>
              <a:gd name="csX4" fmla="*/ 4508970 w 4512145"/>
              <a:gd name="csY4" fmla="*/ 4480545 h 4971067"/>
              <a:gd name="csX5" fmla="*/ 4029878 w 4512145"/>
              <a:gd name="csY5" fmla="*/ 4959637 h 4971067"/>
              <a:gd name="csX6" fmla="*/ 0 w 4512145"/>
              <a:gd name="csY6" fmla="*/ 4971067 h 4971067"/>
              <a:gd name="csX7" fmla="*/ 18330 w 4512145"/>
              <a:gd name="csY7" fmla="*/ 4674855 h 4971067"/>
              <a:gd name="csX8" fmla="*/ 18330 w 4512145"/>
              <a:gd name="csY8" fmla="*/ 676577 h 4971067"/>
              <a:gd name="csX0" fmla="*/ 333209 w 4827024"/>
              <a:gd name="csY0" fmla="*/ 4674855 h 4971067"/>
              <a:gd name="csX1" fmla="*/ 320521 w 4827024"/>
              <a:gd name="csY1" fmla="*/ 3175 h 4971067"/>
              <a:gd name="csX2" fmla="*/ 4706988 w 4827024"/>
              <a:gd name="csY2" fmla="*/ 0 h 4971067"/>
              <a:gd name="csX3" fmla="*/ 4827024 w 4827024"/>
              <a:gd name="csY3" fmla="*/ 107817 h 4971067"/>
              <a:gd name="csX4" fmla="*/ 4823849 w 4827024"/>
              <a:gd name="csY4" fmla="*/ 4480545 h 4971067"/>
              <a:gd name="csX5" fmla="*/ 4344757 w 4827024"/>
              <a:gd name="csY5" fmla="*/ 4959637 h 4971067"/>
              <a:gd name="csX6" fmla="*/ 314879 w 4827024"/>
              <a:gd name="csY6" fmla="*/ 4971067 h 4971067"/>
              <a:gd name="csX7" fmla="*/ 333209 w 4827024"/>
              <a:gd name="csY7" fmla="*/ 4674855 h 4971067"/>
              <a:gd name="csX0" fmla="*/ 333209 w 4827024"/>
              <a:gd name="csY0" fmla="*/ 4674855 h 4971067"/>
              <a:gd name="csX1" fmla="*/ 320521 w 4827024"/>
              <a:gd name="csY1" fmla="*/ 3175 h 4971067"/>
              <a:gd name="csX2" fmla="*/ 4706988 w 4827024"/>
              <a:gd name="csY2" fmla="*/ 0 h 4971067"/>
              <a:gd name="csX3" fmla="*/ 4827024 w 4827024"/>
              <a:gd name="csY3" fmla="*/ 107817 h 4971067"/>
              <a:gd name="csX4" fmla="*/ 4823849 w 4827024"/>
              <a:gd name="csY4" fmla="*/ 4480545 h 4971067"/>
              <a:gd name="csX5" fmla="*/ 4344757 w 4827024"/>
              <a:gd name="csY5" fmla="*/ 4959637 h 4971067"/>
              <a:gd name="csX6" fmla="*/ 314879 w 4827024"/>
              <a:gd name="csY6" fmla="*/ 4971067 h 4971067"/>
              <a:gd name="csX7" fmla="*/ 424649 w 4827024"/>
              <a:gd name="csY7" fmla="*/ 4766295 h 4971067"/>
              <a:gd name="csX0" fmla="*/ 333209 w 4827024"/>
              <a:gd name="csY0" fmla="*/ 4674855 h 4971067"/>
              <a:gd name="csX1" fmla="*/ 320521 w 4827024"/>
              <a:gd name="csY1" fmla="*/ 3175 h 4971067"/>
              <a:gd name="csX2" fmla="*/ 4706988 w 4827024"/>
              <a:gd name="csY2" fmla="*/ 0 h 4971067"/>
              <a:gd name="csX3" fmla="*/ 4827024 w 4827024"/>
              <a:gd name="csY3" fmla="*/ 107817 h 4971067"/>
              <a:gd name="csX4" fmla="*/ 4823849 w 4827024"/>
              <a:gd name="csY4" fmla="*/ 4480545 h 4971067"/>
              <a:gd name="csX5" fmla="*/ 4344757 w 4827024"/>
              <a:gd name="csY5" fmla="*/ 4959637 h 4971067"/>
              <a:gd name="csX6" fmla="*/ 314879 w 4827024"/>
              <a:gd name="csY6" fmla="*/ 4971067 h 4971067"/>
              <a:gd name="csX0" fmla="*/ 5642 w 4512145"/>
              <a:gd name="csY0" fmla="*/ 3175 h 4971067"/>
              <a:gd name="csX1" fmla="*/ 4392109 w 4512145"/>
              <a:gd name="csY1" fmla="*/ 0 h 4971067"/>
              <a:gd name="csX2" fmla="*/ 4512145 w 4512145"/>
              <a:gd name="csY2" fmla="*/ 107817 h 4971067"/>
              <a:gd name="csX3" fmla="*/ 4508970 w 4512145"/>
              <a:gd name="csY3" fmla="*/ 4480545 h 4971067"/>
              <a:gd name="csX4" fmla="*/ 4029878 w 4512145"/>
              <a:gd name="csY4" fmla="*/ 4959637 h 4971067"/>
              <a:gd name="csX5" fmla="*/ 0 w 4512145"/>
              <a:gd name="csY5" fmla="*/ 4971067 h 4971067"/>
              <a:gd name="csX0" fmla="*/ 51362 w 4512145"/>
              <a:gd name="csY0" fmla="*/ 0 h 4979322"/>
              <a:gd name="csX1" fmla="*/ 4392109 w 4512145"/>
              <a:gd name="csY1" fmla="*/ 8255 h 4979322"/>
              <a:gd name="csX2" fmla="*/ 4512145 w 4512145"/>
              <a:gd name="csY2" fmla="*/ 116072 h 4979322"/>
              <a:gd name="csX3" fmla="*/ 4508970 w 4512145"/>
              <a:gd name="csY3" fmla="*/ 4488800 h 4979322"/>
              <a:gd name="csX4" fmla="*/ 4029878 w 4512145"/>
              <a:gd name="csY4" fmla="*/ 4967892 h 4979322"/>
              <a:gd name="csX5" fmla="*/ 0 w 4512145"/>
              <a:gd name="csY5" fmla="*/ 4979322 h 4979322"/>
              <a:gd name="csX0" fmla="*/ 5642 w 4512145"/>
              <a:gd name="csY0" fmla="*/ 3176 h 4971068"/>
              <a:gd name="csX1" fmla="*/ 4392109 w 4512145"/>
              <a:gd name="csY1" fmla="*/ 1 h 4971068"/>
              <a:gd name="csX2" fmla="*/ 4512145 w 4512145"/>
              <a:gd name="csY2" fmla="*/ 107818 h 4971068"/>
              <a:gd name="csX3" fmla="*/ 4508970 w 4512145"/>
              <a:gd name="csY3" fmla="*/ 4480546 h 4971068"/>
              <a:gd name="csX4" fmla="*/ 4029878 w 4512145"/>
              <a:gd name="csY4" fmla="*/ 4959638 h 4971068"/>
              <a:gd name="csX5" fmla="*/ 0 w 4512145"/>
              <a:gd name="csY5" fmla="*/ 4971068 h 4971068"/>
            </a:gdLst>
            <a:ahLst/>
            <a:cxnLst>
              <a:cxn ang="0">
                <a:pos x="csX0" y="csY0"/>
              </a:cxn>
              <a:cxn ang="0">
                <a:pos x="csX1" y="csY1"/>
              </a:cxn>
              <a:cxn ang="0">
                <a:pos x="csX2" y="csY2"/>
              </a:cxn>
              <a:cxn ang="0">
                <a:pos x="csX3" y="csY3"/>
              </a:cxn>
              <a:cxn ang="0">
                <a:pos x="csX4" y="csY4"/>
              </a:cxn>
              <a:cxn ang="0">
                <a:pos x="csX5" y="csY5"/>
              </a:cxn>
            </a:cxnLst>
            <a:rect l="l" t="t" r="r" b="b"/>
            <a:pathLst>
              <a:path w="4512145" h="4971068">
                <a:moveTo>
                  <a:pt x="5642" y="3176"/>
                </a:moveTo>
                <a:lnTo>
                  <a:pt x="4392109" y="1"/>
                </a:lnTo>
                <a:cubicBezTo>
                  <a:pt x="4471279" y="-43"/>
                  <a:pt x="4509175" y="38012"/>
                  <a:pt x="4512145" y="107818"/>
                </a:cubicBezTo>
                <a:cubicBezTo>
                  <a:pt x="4511087" y="1565394"/>
                  <a:pt x="4510028" y="3022970"/>
                  <a:pt x="4508970" y="4480546"/>
                </a:cubicBezTo>
                <a:cubicBezTo>
                  <a:pt x="4508970" y="4745141"/>
                  <a:pt x="4294473" y="4959638"/>
                  <a:pt x="4029878" y="4959638"/>
                </a:cubicBezTo>
                <a:lnTo>
                  <a:pt x="0" y="4971068"/>
                </a:lnTo>
              </a:path>
            </a:pathLst>
          </a:custGeom>
          <a:solidFill>
            <a:schemeClr val="accent1"/>
          </a:solidFill>
          <a:ln w="9525" cap="flat" cmpd="sng" algn="ctr">
            <a:noFill/>
            <a:prstDash val="solid"/>
            <a:round/>
            <a:headEnd type="none" w="med" len="med"/>
            <a:tailEnd type="none" w="med" len="med"/>
          </a:ln>
        </p:spPr>
        <p:txBody>
          <a:bodyPr wrap="square">
            <a:noAutofit/>
          </a:bodyPr>
          <a:lstStyle>
            <a:lvl1pPr>
              <a:buNone/>
              <a:defRPr>
                <a:solidFill>
                  <a:srgbClr val="000000"/>
                </a:solidFill>
              </a:defRPr>
            </a:lvl1pPr>
          </a:lstStyle>
          <a:p>
            <a:r>
              <a:rPr lang="en-US"/>
              <a:t>Click icon to add picture</a:t>
            </a:r>
            <a:endParaRPr lang="en-GB"/>
          </a:p>
        </p:txBody>
      </p:sp>
      <p:grpSp>
        <p:nvGrpSpPr>
          <p:cNvPr id="7" name="Group 6">
            <a:extLst>
              <a:ext uri="{FF2B5EF4-FFF2-40B4-BE49-F238E27FC236}">
                <a16:creationId xmlns:a16="http://schemas.microsoft.com/office/drawing/2014/main" id="{CCA5B7D8-A672-5699-24AA-CFAEFCA57B66}"/>
              </a:ext>
            </a:extLst>
          </p:cNvPr>
          <p:cNvGrpSpPr/>
          <p:nvPr userDrawn="1"/>
        </p:nvGrpSpPr>
        <p:grpSpPr>
          <a:xfrm>
            <a:off x="12074236" y="629457"/>
            <a:ext cx="114763" cy="1074643"/>
            <a:chOff x="447040" y="944880"/>
            <a:chExt cx="720000" cy="1440000"/>
          </a:xfrm>
        </p:grpSpPr>
        <p:sp>
          <p:nvSpPr>
            <p:cNvPr id="8" name="Rectangle 7">
              <a:extLst>
                <a:ext uri="{FF2B5EF4-FFF2-40B4-BE49-F238E27FC236}">
                  <a16:creationId xmlns:a16="http://schemas.microsoft.com/office/drawing/2014/main" id="{7F932379-6557-E0AA-FA48-74743A84566C}"/>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C8719E52-48EA-7642-BA68-48ABDC34ADA4}"/>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4" name="Group 3">
            <a:extLst>
              <a:ext uri="{FF2B5EF4-FFF2-40B4-BE49-F238E27FC236}">
                <a16:creationId xmlns:a16="http://schemas.microsoft.com/office/drawing/2014/main" id="{EC94A3FB-A9CF-B096-F6C5-7528BE381BAB}"/>
              </a:ext>
            </a:extLst>
          </p:cNvPr>
          <p:cNvGrpSpPr/>
          <p:nvPr userDrawn="1"/>
        </p:nvGrpSpPr>
        <p:grpSpPr>
          <a:xfrm>
            <a:off x="12074236" y="629457"/>
            <a:ext cx="114763" cy="1074643"/>
            <a:chOff x="447040" y="944880"/>
            <a:chExt cx="720000" cy="1440000"/>
          </a:xfrm>
        </p:grpSpPr>
        <p:sp>
          <p:nvSpPr>
            <p:cNvPr id="5" name="Rectangle 4">
              <a:extLst>
                <a:ext uri="{FF2B5EF4-FFF2-40B4-BE49-F238E27FC236}">
                  <a16:creationId xmlns:a16="http://schemas.microsoft.com/office/drawing/2014/main" id="{D9215526-4447-1861-216C-25CCC770DA6A}"/>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1B7D5603-4B34-0B17-33E1-04788112F1DF}"/>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33" name="Group 32">
            <a:extLst>
              <a:ext uri="{FF2B5EF4-FFF2-40B4-BE49-F238E27FC236}">
                <a16:creationId xmlns:a16="http://schemas.microsoft.com/office/drawing/2014/main" id="{B0A1929D-2145-CC20-0308-81DAE9D86420}"/>
              </a:ext>
            </a:extLst>
          </p:cNvPr>
          <p:cNvGrpSpPr/>
          <p:nvPr userDrawn="1"/>
        </p:nvGrpSpPr>
        <p:grpSpPr>
          <a:xfrm>
            <a:off x="0" y="617624"/>
            <a:ext cx="461125" cy="1074643"/>
            <a:chOff x="447040" y="944880"/>
            <a:chExt cx="720000" cy="1440000"/>
          </a:xfrm>
        </p:grpSpPr>
        <p:sp>
          <p:nvSpPr>
            <p:cNvPr id="34" name="Rectangle 33">
              <a:extLst>
                <a:ext uri="{FF2B5EF4-FFF2-40B4-BE49-F238E27FC236}">
                  <a16:creationId xmlns:a16="http://schemas.microsoft.com/office/drawing/2014/main" id="{868EDF4F-6EE6-AE70-FE43-ADEE95D5D066}"/>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Rectangle 34">
              <a:extLst>
                <a:ext uri="{FF2B5EF4-FFF2-40B4-BE49-F238E27FC236}">
                  <a16:creationId xmlns:a16="http://schemas.microsoft.com/office/drawing/2014/main" id="{82CC65AA-D866-8404-67F9-56AF2D347F68}"/>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0" name="Title 1">
            <a:extLst>
              <a:ext uri="{FF2B5EF4-FFF2-40B4-BE49-F238E27FC236}">
                <a16:creationId xmlns:a16="http://schemas.microsoft.com/office/drawing/2014/main" id="{EB83FC01-69F8-7B69-72FE-051A04DBD499}"/>
              </a:ext>
            </a:extLst>
          </p:cNvPr>
          <p:cNvSpPr txBox="1">
            <a:spLocks/>
          </p:cNvSpPr>
          <p:nvPr userDrawn="1"/>
        </p:nvSpPr>
        <p:spPr>
          <a:xfrm>
            <a:off x="6777939" y="594726"/>
            <a:ext cx="5152461" cy="1162311"/>
          </a:xfrm>
          <a:prstGeom prst="rect">
            <a:avLst/>
          </a:prstGeom>
        </p:spPr>
        <p:txBody>
          <a:bodyPr vert="horz" lIns="121920" tIns="60960" rIns="121920" bIns="60960" rtlCol="0" anchor="t">
            <a:noAutofit/>
          </a:bodyPr>
          <a:lstStyle>
            <a:lvl1pPr algn="l" defTabSz="685800" rtl="0" eaLnBrk="1" latinLnBrk="0" hangingPunct="1">
              <a:lnSpc>
                <a:spcPct val="80000"/>
              </a:lnSpc>
              <a:spcBef>
                <a:spcPct val="0"/>
              </a:spcBef>
              <a:buNone/>
              <a:defRPr sz="3000" kern="1200">
                <a:solidFill>
                  <a:schemeClr val="bg1"/>
                </a:solidFill>
                <a:latin typeface="Impact" panose="020B0806030902050204" pitchFamily="34" charset="0"/>
                <a:ea typeface="+mj-ea"/>
                <a:cs typeface="+mj-cs"/>
              </a:defRPr>
            </a:lvl1pPr>
          </a:lstStyle>
          <a:p>
            <a:endParaRPr lang="en-US" sz="4000">
              <a:solidFill>
                <a:srgbClr val="14323C"/>
              </a:solidFill>
            </a:endParaRPr>
          </a:p>
        </p:txBody>
      </p:sp>
      <p:sp>
        <p:nvSpPr>
          <p:cNvPr id="11" name="Title 1">
            <a:extLst>
              <a:ext uri="{FF2B5EF4-FFF2-40B4-BE49-F238E27FC236}">
                <a16:creationId xmlns:a16="http://schemas.microsoft.com/office/drawing/2014/main" id="{DB8BC38F-4228-32CE-0A4E-F01485E7A4A2}"/>
              </a:ext>
            </a:extLst>
          </p:cNvPr>
          <p:cNvSpPr>
            <a:spLocks noGrp="1"/>
          </p:cNvSpPr>
          <p:nvPr>
            <p:ph type="ctrTitle"/>
          </p:nvPr>
        </p:nvSpPr>
        <p:spPr>
          <a:xfrm>
            <a:off x="604936" y="601005"/>
            <a:ext cx="5152461" cy="1162311"/>
          </a:xfrm>
        </p:spPr>
        <p:txBody>
          <a:bodyPr anchor="t">
            <a:noAutofit/>
          </a:bodyPr>
          <a:lstStyle>
            <a:lvl1pP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pic>
        <p:nvPicPr>
          <p:cNvPr id="13" name="Graphic 12">
            <a:extLst>
              <a:ext uri="{FF2B5EF4-FFF2-40B4-BE49-F238E27FC236}">
                <a16:creationId xmlns:a16="http://schemas.microsoft.com/office/drawing/2014/main" id="{63FA519C-0B19-4EF9-E90F-2115057F6DA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96301" y="5992031"/>
            <a:ext cx="3148324" cy="362588"/>
          </a:xfrm>
          <a:prstGeom prst="rect">
            <a:avLst/>
          </a:prstGeom>
        </p:spPr>
      </p:pic>
      <p:sp>
        <p:nvSpPr>
          <p:cNvPr id="16" name="Text Placeholder 29">
            <a:extLst>
              <a:ext uri="{FF2B5EF4-FFF2-40B4-BE49-F238E27FC236}">
                <a16:creationId xmlns:a16="http://schemas.microsoft.com/office/drawing/2014/main" id="{A0DE384A-D1D7-5244-2599-2E992B745850}"/>
              </a:ext>
            </a:extLst>
          </p:cNvPr>
          <p:cNvSpPr>
            <a:spLocks noGrp="1"/>
          </p:cNvSpPr>
          <p:nvPr>
            <p:ph type="body" sz="quarter" idx="10" hasCustomPrompt="1"/>
          </p:nvPr>
        </p:nvSpPr>
        <p:spPr>
          <a:xfrm>
            <a:off x="605367" y="1881951"/>
            <a:ext cx="5039784" cy="481204"/>
          </a:xfrm>
        </p:spPr>
        <p:txBody>
          <a:bodyPr/>
          <a:lstStyle>
            <a:lvl1pPr marL="0" indent="0" algn="l" rtl="0" eaLnBrk="1" fontAlgn="base" hangingPunct="1">
              <a:spcBef>
                <a:spcPts val="156"/>
              </a:spcBef>
              <a:spcAft>
                <a:spcPct val="0"/>
              </a:spcAft>
              <a:buFontTx/>
              <a:buNone/>
              <a:tabLst/>
              <a:defRPr>
                <a:solidFill>
                  <a:schemeClr val="bg1"/>
                </a:solidFill>
              </a:defRPr>
            </a:lvl1pPr>
          </a:lstStyle>
          <a:p>
            <a:pPr marL="0" lvl="0" indent="0" algn="l" rtl="0" eaLnBrk="1" fontAlgn="base" hangingPunct="1">
              <a:spcBef>
                <a:spcPts val="156"/>
              </a:spcBef>
              <a:spcAft>
                <a:spcPct val="0"/>
              </a:spcAft>
              <a:buFontTx/>
              <a:buNone/>
              <a:tabLst/>
            </a:pPr>
            <a:r>
              <a:rPr lang="en-US"/>
              <a:t>Click to add sub header</a:t>
            </a:r>
          </a:p>
        </p:txBody>
      </p:sp>
      <p:sp>
        <p:nvSpPr>
          <p:cNvPr id="17" name="Text Placeholder 31">
            <a:extLst>
              <a:ext uri="{FF2B5EF4-FFF2-40B4-BE49-F238E27FC236}">
                <a16:creationId xmlns:a16="http://schemas.microsoft.com/office/drawing/2014/main" id="{F89EF716-DE27-BC89-068D-7591CC6A8092}"/>
              </a:ext>
            </a:extLst>
          </p:cNvPr>
          <p:cNvSpPr>
            <a:spLocks noGrp="1"/>
          </p:cNvSpPr>
          <p:nvPr>
            <p:ph type="body" sz="quarter" idx="11" hasCustomPrompt="1"/>
          </p:nvPr>
        </p:nvSpPr>
        <p:spPr>
          <a:xfrm>
            <a:off x="605367" y="5466916"/>
            <a:ext cx="5039784" cy="355081"/>
          </a:xfrm>
        </p:spPr>
        <p:txBody>
          <a:bodyPr>
            <a:normAutofit/>
          </a:bodyPr>
          <a:lstStyle>
            <a:lvl1pPr>
              <a:buNone/>
              <a:defRPr sz="1867" b="1">
                <a:solidFill>
                  <a:schemeClr val="bg1"/>
                </a:solidFill>
              </a:defRPr>
            </a:lvl1pPr>
          </a:lstStyle>
          <a:p>
            <a:pPr lvl="0"/>
            <a:r>
              <a:rPr lang="en-GB"/>
              <a:t>Presenter</a:t>
            </a:r>
          </a:p>
        </p:txBody>
      </p:sp>
      <p:sp>
        <p:nvSpPr>
          <p:cNvPr id="18" name="Text Placeholder 31">
            <a:extLst>
              <a:ext uri="{FF2B5EF4-FFF2-40B4-BE49-F238E27FC236}">
                <a16:creationId xmlns:a16="http://schemas.microsoft.com/office/drawing/2014/main" id="{ED6AFBE5-ADB9-1652-A55D-CBD762F51D00}"/>
              </a:ext>
            </a:extLst>
          </p:cNvPr>
          <p:cNvSpPr>
            <a:spLocks noGrp="1"/>
          </p:cNvSpPr>
          <p:nvPr>
            <p:ph type="body" sz="quarter" idx="12" hasCustomPrompt="1"/>
          </p:nvPr>
        </p:nvSpPr>
        <p:spPr>
          <a:xfrm>
            <a:off x="605367" y="5999538"/>
            <a:ext cx="5039784" cy="355081"/>
          </a:xfrm>
        </p:spPr>
        <p:txBody>
          <a:bodyPr>
            <a:noAutofit/>
          </a:bodyPr>
          <a:lstStyle>
            <a:lvl1pPr>
              <a:buNone/>
              <a:defRPr sz="1600" b="0">
                <a:solidFill>
                  <a:schemeClr val="bg1"/>
                </a:solidFill>
              </a:defRPr>
            </a:lvl1pPr>
          </a:lstStyle>
          <a:p>
            <a:pPr lvl="0"/>
            <a:r>
              <a:rPr lang="en-GB"/>
              <a:t>Date</a:t>
            </a:r>
          </a:p>
        </p:txBody>
      </p:sp>
    </p:spTree>
    <p:extLst>
      <p:ext uri="{BB962C8B-B14F-4D97-AF65-F5344CB8AC3E}">
        <p14:creationId xmlns:p14="http://schemas.microsoft.com/office/powerpoint/2010/main" val="178516533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1_Two Image Divider - Three">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AE147D61-5BB0-A0B0-51B6-8C1980F2997A}"/>
              </a:ext>
            </a:extLst>
          </p:cNvPr>
          <p:cNvSpPr>
            <a:spLocks noChangeAspect="1"/>
          </p:cNvSpPr>
          <p:nvPr userDrawn="1"/>
        </p:nvSpPr>
        <p:spPr>
          <a:xfrm>
            <a:off x="105469" y="124693"/>
            <a:ext cx="11961600" cy="6608617"/>
          </a:xfrm>
          <a:custGeom>
            <a:avLst/>
            <a:gdLst>
              <a:gd name="csX0" fmla="*/ 0 w 8970298"/>
              <a:gd name="csY0" fmla="*/ 0 h 4956463"/>
              <a:gd name="csX1" fmla="*/ 488410 w 8970298"/>
              <a:gd name="csY1" fmla="*/ 0 h 4956463"/>
              <a:gd name="csX2" fmla="*/ 1163781 w 8970298"/>
              <a:gd name="csY2" fmla="*/ 0 h 4956463"/>
              <a:gd name="csX3" fmla="*/ 7442843 w 8970298"/>
              <a:gd name="csY3" fmla="*/ 0 h 4956463"/>
              <a:gd name="csX4" fmla="*/ 8481888 w 8970298"/>
              <a:gd name="csY4" fmla="*/ 0 h 4956463"/>
              <a:gd name="csX5" fmla="*/ 8881967 w 8970298"/>
              <a:gd name="csY5" fmla="*/ 0 h 4956463"/>
              <a:gd name="csX6" fmla="*/ 8970298 w 8970298"/>
              <a:gd name="csY6" fmla="*/ 88331 h 4956463"/>
              <a:gd name="csX7" fmla="*/ 8970298 w 8970298"/>
              <a:gd name="csY7" fmla="*/ 488410 h 4956463"/>
              <a:gd name="csX8" fmla="*/ 8970298 w 8970298"/>
              <a:gd name="csY8" fmla="*/ 1158578 h 4956463"/>
              <a:gd name="csX9" fmla="*/ 8970298 w 8970298"/>
              <a:gd name="csY9" fmla="*/ 4468053 h 4956463"/>
              <a:gd name="csX10" fmla="*/ 8481888 w 8970298"/>
              <a:gd name="csY10" fmla="*/ 4956463 h 4956463"/>
              <a:gd name="csX11" fmla="*/ 1163781 w 8970298"/>
              <a:gd name="csY11" fmla="*/ 4956463 h 4956463"/>
              <a:gd name="csX12" fmla="*/ 488410 w 8970298"/>
              <a:gd name="csY12" fmla="*/ 4956463 h 4956463"/>
              <a:gd name="csX13" fmla="*/ 0 w 8970298"/>
              <a:gd name="csY13" fmla="*/ 4956463 h 4956463"/>
              <a:gd name="csX14" fmla="*/ 0 w 8970298"/>
              <a:gd name="csY14" fmla="*/ 4468053 h 4956463"/>
              <a:gd name="csX15" fmla="*/ 0 w 8970298"/>
              <a:gd name="csY15" fmla="*/ 488410 h 4956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70298" h="4956463">
                <a:moveTo>
                  <a:pt x="0" y="0"/>
                </a:moveTo>
                <a:lnTo>
                  <a:pt x="488410" y="0"/>
                </a:lnTo>
                <a:lnTo>
                  <a:pt x="1163781" y="0"/>
                </a:lnTo>
                <a:lnTo>
                  <a:pt x="7442843" y="0"/>
                </a:lnTo>
                <a:lnTo>
                  <a:pt x="8481888" y="0"/>
                </a:lnTo>
                <a:lnTo>
                  <a:pt x="8881967" y="0"/>
                </a:lnTo>
                <a:cubicBezTo>
                  <a:pt x="8930751" y="0"/>
                  <a:pt x="8970298" y="39547"/>
                  <a:pt x="8970298" y="88331"/>
                </a:cubicBezTo>
                <a:lnTo>
                  <a:pt x="8970298" y="488410"/>
                </a:lnTo>
                <a:lnTo>
                  <a:pt x="8970298" y="1158578"/>
                </a:lnTo>
                <a:lnTo>
                  <a:pt x="8970298" y="4468053"/>
                </a:lnTo>
                <a:cubicBezTo>
                  <a:pt x="8970298" y="4737794"/>
                  <a:pt x="8751629" y="4956463"/>
                  <a:pt x="8481888" y="4956463"/>
                </a:cubicBezTo>
                <a:lnTo>
                  <a:pt x="1163781" y="4956463"/>
                </a:lnTo>
                <a:lnTo>
                  <a:pt x="488410" y="4956463"/>
                </a:lnTo>
                <a:lnTo>
                  <a:pt x="0" y="4956463"/>
                </a:lnTo>
                <a:lnTo>
                  <a:pt x="0" y="4468053"/>
                </a:lnTo>
                <a:lnTo>
                  <a:pt x="0" y="48841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18" name="Rectangle 17">
            <a:extLst>
              <a:ext uri="{FF2B5EF4-FFF2-40B4-BE49-F238E27FC236}">
                <a16:creationId xmlns:a16="http://schemas.microsoft.com/office/drawing/2014/main" id="{73CC3590-989D-ECDF-0662-F11CD614BEEC}"/>
              </a:ext>
            </a:extLst>
          </p:cNvPr>
          <p:cNvSpPr/>
          <p:nvPr userDrawn="1"/>
        </p:nvSpPr>
        <p:spPr>
          <a:xfrm rot="5400000">
            <a:off x="-107223" y="337383"/>
            <a:ext cx="6608617" cy="6183231"/>
          </a:xfrm>
          <a:prstGeom prst="rect">
            <a:avLst/>
          </a:prstGeom>
          <a:gradFill>
            <a:gsLst>
              <a:gs pos="0">
                <a:schemeClr val="tx1">
                  <a:lumMod val="75000"/>
                </a:schemeClr>
              </a:gs>
              <a:gs pos="80000">
                <a:schemeClr val="tx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3" name="Group 2">
            <a:extLst>
              <a:ext uri="{FF2B5EF4-FFF2-40B4-BE49-F238E27FC236}">
                <a16:creationId xmlns:a16="http://schemas.microsoft.com/office/drawing/2014/main" id="{EC82976A-873B-6A95-D5DE-0B93687F8E34}"/>
              </a:ext>
            </a:extLst>
          </p:cNvPr>
          <p:cNvGrpSpPr/>
          <p:nvPr userDrawn="1"/>
        </p:nvGrpSpPr>
        <p:grpSpPr>
          <a:xfrm>
            <a:off x="12074236" y="629457"/>
            <a:ext cx="114763" cy="1074643"/>
            <a:chOff x="447040" y="944880"/>
            <a:chExt cx="720000" cy="1440000"/>
          </a:xfrm>
        </p:grpSpPr>
        <p:sp>
          <p:nvSpPr>
            <p:cNvPr id="4" name="Rectangle 3">
              <a:extLst>
                <a:ext uri="{FF2B5EF4-FFF2-40B4-BE49-F238E27FC236}">
                  <a16:creationId xmlns:a16="http://schemas.microsoft.com/office/drawing/2014/main" id="{1BE29721-2E22-5DDA-ACBA-93D5BDB0FAAA}"/>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Rectangle 4">
              <a:extLst>
                <a:ext uri="{FF2B5EF4-FFF2-40B4-BE49-F238E27FC236}">
                  <a16:creationId xmlns:a16="http://schemas.microsoft.com/office/drawing/2014/main" id="{41F5A14B-EA81-D09A-2DBA-5305D899D0ED}"/>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6" name="Group 5">
            <a:extLst>
              <a:ext uri="{FF2B5EF4-FFF2-40B4-BE49-F238E27FC236}">
                <a16:creationId xmlns:a16="http://schemas.microsoft.com/office/drawing/2014/main" id="{B98C1792-0E85-AFEC-01B6-25A752118B12}"/>
              </a:ext>
            </a:extLst>
          </p:cNvPr>
          <p:cNvGrpSpPr/>
          <p:nvPr userDrawn="1"/>
        </p:nvGrpSpPr>
        <p:grpSpPr>
          <a:xfrm>
            <a:off x="0" y="629457"/>
            <a:ext cx="461125" cy="1074643"/>
            <a:chOff x="447040" y="944880"/>
            <a:chExt cx="720000" cy="1440000"/>
          </a:xfrm>
        </p:grpSpPr>
        <p:sp>
          <p:nvSpPr>
            <p:cNvPr id="15" name="Rectangle 14">
              <a:extLst>
                <a:ext uri="{FF2B5EF4-FFF2-40B4-BE49-F238E27FC236}">
                  <a16:creationId xmlns:a16="http://schemas.microsoft.com/office/drawing/2014/main" id="{6A6B3FAF-DCF7-4137-A19E-5E0921EBDCBD}"/>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Rectangle 15">
              <a:extLst>
                <a:ext uri="{FF2B5EF4-FFF2-40B4-BE49-F238E27FC236}">
                  <a16:creationId xmlns:a16="http://schemas.microsoft.com/office/drawing/2014/main" id="{8578B998-DBB8-8D92-5B53-3E11BA72C6AB}"/>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7" name="Graphic 6">
            <a:extLst>
              <a:ext uri="{FF2B5EF4-FFF2-40B4-BE49-F238E27FC236}">
                <a16:creationId xmlns:a16="http://schemas.microsoft.com/office/drawing/2014/main" id="{75EE154E-9FC5-7FBE-C00F-BD06ACAB717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96301" y="5992031"/>
            <a:ext cx="3148324" cy="362588"/>
          </a:xfrm>
          <a:prstGeom prst="rect">
            <a:avLst/>
          </a:prstGeom>
        </p:spPr>
      </p:pic>
      <p:sp>
        <p:nvSpPr>
          <p:cNvPr id="12" name="Title 1">
            <a:extLst>
              <a:ext uri="{FF2B5EF4-FFF2-40B4-BE49-F238E27FC236}">
                <a16:creationId xmlns:a16="http://schemas.microsoft.com/office/drawing/2014/main" id="{0B1C75D3-5D97-CF7A-D9DD-7736DBEC2ED7}"/>
              </a:ext>
            </a:extLst>
          </p:cNvPr>
          <p:cNvSpPr>
            <a:spLocks noGrp="1"/>
          </p:cNvSpPr>
          <p:nvPr>
            <p:ph type="ctrTitle"/>
          </p:nvPr>
        </p:nvSpPr>
        <p:spPr>
          <a:xfrm>
            <a:off x="604936" y="601005"/>
            <a:ext cx="5152461" cy="1162311"/>
          </a:xfrm>
        </p:spPr>
        <p:txBody>
          <a:bodyPr anchor="t">
            <a:noAutofit/>
          </a:bodyPr>
          <a:lstStyle>
            <a:lvl1pP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sp>
        <p:nvSpPr>
          <p:cNvPr id="13" name="Text Placeholder 29">
            <a:extLst>
              <a:ext uri="{FF2B5EF4-FFF2-40B4-BE49-F238E27FC236}">
                <a16:creationId xmlns:a16="http://schemas.microsoft.com/office/drawing/2014/main" id="{38F6D14C-0CED-765E-D4C3-7F9A1267F6FC}"/>
              </a:ext>
            </a:extLst>
          </p:cNvPr>
          <p:cNvSpPr>
            <a:spLocks noGrp="1"/>
          </p:cNvSpPr>
          <p:nvPr>
            <p:ph type="body" sz="quarter" idx="10" hasCustomPrompt="1"/>
          </p:nvPr>
        </p:nvSpPr>
        <p:spPr>
          <a:xfrm>
            <a:off x="605367" y="1881951"/>
            <a:ext cx="5039784" cy="481204"/>
          </a:xfrm>
        </p:spPr>
        <p:txBody>
          <a:bodyPr/>
          <a:lstStyle>
            <a:lvl1pPr marL="0" indent="0" algn="l" rtl="0" eaLnBrk="1" fontAlgn="base" hangingPunct="1">
              <a:spcBef>
                <a:spcPts val="156"/>
              </a:spcBef>
              <a:spcAft>
                <a:spcPct val="0"/>
              </a:spcAft>
              <a:buFontTx/>
              <a:buNone/>
              <a:tabLst/>
              <a:defRPr>
                <a:solidFill>
                  <a:schemeClr val="bg1"/>
                </a:solidFill>
              </a:defRPr>
            </a:lvl1pPr>
          </a:lstStyle>
          <a:p>
            <a:pPr marL="0" lvl="0" indent="0" algn="l" rtl="0" eaLnBrk="1" fontAlgn="base" hangingPunct="1">
              <a:spcBef>
                <a:spcPts val="156"/>
              </a:spcBef>
              <a:spcAft>
                <a:spcPct val="0"/>
              </a:spcAft>
              <a:buFontTx/>
              <a:buNone/>
              <a:tabLst/>
            </a:pPr>
            <a:r>
              <a:rPr lang="en-US"/>
              <a:t>Click to add sub header</a:t>
            </a:r>
          </a:p>
        </p:txBody>
      </p:sp>
      <p:sp>
        <p:nvSpPr>
          <p:cNvPr id="14" name="Text Placeholder 31">
            <a:extLst>
              <a:ext uri="{FF2B5EF4-FFF2-40B4-BE49-F238E27FC236}">
                <a16:creationId xmlns:a16="http://schemas.microsoft.com/office/drawing/2014/main" id="{83EB3298-18B1-7339-96F7-FAD7BB24936C}"/>
              </a:ext>
            </a:extLst>
          </p:cNvPr>
          <p:cNvSpPr>
            <a:spLocks noGrp="1"/>
          </p:cNvSpPr>
          <p:nvPr>
            <p:ph type="body" sz="quarter" idx="11" hasCustomPrompt="1"/>
          </p:nvPr>
        </p:nvSpPr>
        <p:spPr>
          <a:xfrm>
            <a:off x="605367" y="5466916"/>
            <a:ext cx="5039784" cy="355081"/>
          </a:xfrm>
        </p:spPr>
        <p:txBody>
          <a:bodyPr>
            <a:normAutofit/>
          </a:bodyPr>
          <a:lstStyle>
            <a:lvl1pPr>
              <a:buNone/>
              <a:defRPr sz="1867" b="1">
                <a:solidFill>
                  <a:schemeClr val="bg1"/>
                </a:solidFill>
              </a:defRPr>
            </a:lvl1pPr>
          </a:lstStyle>
          <a:p>
            <a:pPr lvl="0"/>
            <a:r>
              <a:rPr lang="en-GB"/>
              <a:t>Presenter</a:t>
            </a:r>
          </a:p>
        </p:txBody>
      </p:sp>
      <p:sp>
        <p:nvSpPr>
          <p:cNvPr id="17" name="Text Placeholder 31">
            <a:extLst>
              <a:ext uri="{FF2B5EF4-FFF2-40B4-BE49-F238E27FC236}">
                <a16:creationId xmlns:a16="http://schemas.microsoft.com/office/drawing/2014/main" id="{E8E7B6CE-ABC7-1F2B-BE1B-8578A78F2B8F}"/>
              </a:ext>
            </a:extLst>
          </p:cNvPr>
          <p:cNvSpPr>
            <a:spLocks noGrp="1"/>
          </p:cNvSpPr>
          <p:nvPr>
            <p:ph type="body" sz="quarter" idx="12" hasCustomPrompt="1"/>
          </p:nvPr>
        </p:nvSpPr>
        <p:spPr>
          <a:xfrm>
            <a:off x="605367" y="5999538"/>
            <a:ext cx="5039784" cy="355081"/>
          </a:xfrm>
        </p:spPr>
        <p:txBody>
          <a:bodyPr>
            <a:noAutofit/>
          </a:bodyPr>
          <a:lstStyle>
            <a:lvl1pPr>
              <a:buNone/>
              <a:defRPr sz="1600" b="0">
                <a:solidFill>
                  <a:schemeClr val="bg1"/>
                </a:solidFill>
              </a:defRPr>
            </a:lvl1pPr>
          </a:lstStyle>
          <a:p>
            <a:pPr lvl="0"/>
            <a:r>
              <a:rPr lang="en-GB"/>
              <a:t>Date</a:t>
            </a:r>
          </a:p>
        </p:txBody>
      </p:sp>
    </p:spTree>
    <p:extLst>
      <p:ext uri="{BB962C8B-B14F-4D97-AF65-F5344CB8AC3E}">
        <p14:creationId xmlns:p14="http://schemas.microsoft.com/office/powerpoint/2010/main" val="84095784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_Two Image Divider - One">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4580B4BD-288F-9583-B633-30B54620947C}"/>
              </a:ext>
            </a:extLst>
          </p:cNvPr>
          <p:cNvSpPr>
            <a:spLocks noChangeAspect="1"/>
          </p:cNvSpPr>
          <p:nvPr userDrawn="1"/>
        </p:nvSpPr>
        <p:spPr>
          <a:xfrm>
            <a:off x="105469" y="124693"/>
            <a:ext cx="11961600" cy="6608617"/>
          </a:xfrm>
          <a:custGeom>
            <a:avLst/>
            <a:gdLst>
              <a:gd name="csX0" fmla="*/ 0 w 8970298"/>
              <a:gd name="csY0" fmla="*/ 0 h 4956463"/>
              <a:gd name="csX1" fmla="*/ 488410 w 8970298"/>
              <a:gd name="csY1" fmla="*/ 0 h 4956463"/>
              <a:gd name="csX2" fmla="*/ 1163781 w 8970298"/>
              <a:gd name="csY2" fmla="*/ 0 h 4956463"/>
              <a:gd name="csX3" fmla="*/ 7442843 w 8970298"/>
              <a:gd name="csY3" fmla="*/ 0 h 4956463"/>
              <a:gd name="csX4" fmla="*/ 8481888 w 8970298"/>
              <a:gd name="csY4" fmla="*/ 0 h 4956463"/>
              <a:gd name="csX5" fmla="*/ 8881967 w 8970298"/>
              <a:gd name="csY5" fmla="*/ 0 h 4956463"/>
              <a:gd name="csX6" fmla="*/ 8970298 w 8970298"/>
              <a:gd name="csY6" fmla="*/ 88331 h 4956463"/>
              <a:gd name="csX7" fmla="*/ 8970298 w 8970298"/>
              <a:gd name="csY7" fmla="*/ 488410 h 4956463"/>
              <a:gd name="csX8" fmla="*/ 8970298 w 8970298"/>
              <a:gd name="csY8" fmla="*/ 1158578 h 4956463"/>
              <a:gd name="csX9" fmla="*/ 8970298 w 8970298"/>
              <a:gd name="csY9" fmla="*/ 4468053 h 4956463"/>
              <a:gd name="csX10" fmla="*/ 8481888 w 8970298"/>
              <a:gd name="csY10" fmla="*/ 4956463 h 4956463"/>
              <a:gd name="csX11" fmla="*/ 1163781 w 8970298"/>
              <a:gd name="csY11" fmla="*/ 4956463 h 4956463"/>
              <a:gd name="csX12" fmla="*/ 488410 w 8970298"/>
              <a:gd name="csY12" fmla="*/ 4956463 h 4956463"/>
              <a:gd name="csX13" fmla="*/ 0 w 8970298"/>
              <a:gd name="csY13" fmla="*/ 4956463 h 4956463"/>
              <a:gd name="csX14" fmla="*/ 0 w 8970298"/>
              <a:gd name="csY14" fmla="*/ 4468053 h 4956463"/>
              <a:gd name="csX15" fmla="*/ 0 w 8970298"/>
              <a:gd name="csY15" fmla="*/ 488410 h 4956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70298" h="4956463">
                <a:moveTo>
                  <a:pt x="0" y="0"/>
                </a:moveTo>
                <a:lnTo>
                  <a:pt x="488410" y="0"/>
                </a:lnTo>
                <a:lnTo>
                  <a:pt x="1163781" y="0"/>
                </a:lnTo>
                <a:lnTo>
                  <a:pt x="7442843" y="0"/>
                </a:lnTo>
                <a:lnTo>
                  <a:pt x="8481888" y="0"/>
                </a:lnTo>
                <a:lnTo>
                  <a:pt x="8881967" y="0"/>
                </a:lnTo>
                <a:cubicBezTo>
                  <a:pt x="8930751" y="0"/>
                  <a:pt x="8970298" y="39547"/>
                  <a:pt x="8970298" y="88331"/>
                </a:cubicBezTo>
                <a:lnTo>
                  <a:pt x="8970298" y="488410"/>
                </a:lnTo>
                <a:lnTo>
                  <a:pt x="8970298" y="1158578"/>
                </a:lnTo>
                <a:lnTo>
                  <a:pt x="8970298" y="4468053"/>
                </a:lnTo>
                <a:cubicBezTo>
                  <a:pt x="8970298" y="4737794"/>
                  <a:pt x="8751629" y="4956463"/>
                  <a:pt x="8481888" y="4956463"/>
                </a:cubicBezTo>
                <a:lnTo>
                  <a:pt x="1163781" y="4956463"/>
                </a:lnTo>
                <a:lnTo>
                  <a:pt x="488410" y="4956463"/>
                </a:lnTo>
                <a:lnTo>
                  <a:pt x="0" y="4956463"/>
                </a:lnTo>
                <a:lnTo>
                  <a:pt x="0" y="4468053"/>
                </a:lnTo>
                <a:lnTo>
                  <a:pt x="0" y="48841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nvGrpSpPr>
          <p:cNvPr id="3" name="Group 2">
            <a:extLst>
              <a:ext uri="{FF2B5EF4-FFF2-40B4-BE49-F238E27FC236}">
                <a16:creationId xmlns:a16="http://schemas.microsoft.com/office/drawing/2014/main" id="{EC82976A-873B-6A95-D5DE-0B93687F8E34}"/>
              </a:ext>
            </a:extLst>
          </p:cNvPr>
          <p:cNvGrpSpPr/>
          <p:nvPr userDrawn="1"/>
        </p:nvGrpSpPr>
        <p:grpSpPr>
          <a:xfrm>
            <a:off x="12074236" y="629457"/>
            <a:ext cx="114763" cy="1074643"/>
            <a:chOff x="447040" y="944880"/>
            <a:chExt cx="720000" cy="1440000"/>
          </a:xfrm>
        </p:grpSpPr>
        <p:sp>
          <p:nvSpPr>
            <p:cNvPr id="4" name="Rectangle 3">
              <a:extLst>
                <a:ext uri="{FF2B5EF4-FFF2-40B4-BE49-F238E27FC236}">
                  <a16:creationId xmlns:a16="http://schemas.microsoft.com/office/drawing/2014/main" id="{1BE29721-2E22-5DDA-ACBA-93D5BDB0FAAA}"/>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Rectangle 4">
              <a:extLst>
                <a:ext uri="{FF2B5EF4-FFF2-40B4-BE49-F238E27FC236}">
                  <a16:creationId xmlns:a16="http://schemas.microsoft.com/office/drawing/2014/main" id="{41F5A14B-EA81-D09A-2DBA-5305D899D0ED}"/>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6" name="Group 5">
            <a:extLst>
              <a:ext uri="{FF2B5EF4-FFF2-40B4-BE49-F238E27FC236}">
                <a16:creationId xmlns:a16="http://schemas.microsoft.com/office/drawing/2014/main" id="{B98C1792-0E85-AFEC-01B6-25A752118B12}"/>
              </a:ext>
            </a:extLst>
          </p:cNvPr>
          <p:cNvGrpSpPr/>
          <p:nvPr userDrawn="1"/>
        </p:nvGrpSpPr>
        <p:grpSpPr>
          <a:xfrm>
            <a:off x="0" y="629457"/>
            <a:ext cx="461125" cy="1074643"/>
            <a:chOff x="447040" y="944880"/>
            <a:chExt cx="720000" cy="1440000"/>
          </a:xfrm>
        </p:grpSpPr>
        <p:sp>
          <p:nvSpPr>
            <p:cNvPr id="15" name="Rectangle 14">
              <a:extLst>
                <a:ext uri="{FF2B5EF4-FFF2-40B4-BE49-F238E27FC236}">
                  <a16:creationId xmlns:a16="http://schemas.microsoft.com/office/drawing/2014/main" id="{6A6B3FAF-DCF7-4137-A19E-5E0921EBDCBD}"/>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Rectangle 15">
              <a:extLst>
                <a:ext uri="{FF2B5EF4-FFF2-40B4-BE49-F238E27FC236}">
                  <a16:creationId xmlns:a16="http://schemas.microsoft.com/office/drawing/2014/main" id="{8578B998-DBB8-8D92-5B53-3E11BA72C6AB}"/>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7" name="Graphic 6">
            <a:extLst>
              <a:ext uri="{FF2B5EF4-FFF2-40B4-BE49-F238E27FC236}">
                <a16:creationId xmlns:a16="http://schemas.microsoft.com/office/drawing/2014/main" id="{9F3BC8D7-B471-5D3F-AFDA-00860D5C83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96301" y="5992031"/>
            <a:ext cx="3148324" cy="362588"/>
          </a:xfrm>
          <a:prstGeom prst="rect">
            <a:avLst/>
          </a:prstGeom>
        </p:spPr>
      </p:pic>
      <p:sp>
        <p:nvSpPr>
          <p:cNvPr id="8" name="Rectangle 7">
            <a:extLst>
              <a:ext uri="{FF2B5EF4-FFF2-40B4-BE49-F238E27FC236}">
                <a16:creationId xmlns:a16="http://schemas.microsoft.com/office/drawing/2014/main" id="{A38B79B9-5D53-2E2D-B5F1-88E8FE2A7068}"/>
              </a:ext>
            </a:extLst>
          </p:cNvPr>
          <p:cNvSpPr/>
          <p:nvPr userDrawn="1"/>
        </p:nvSpPr>
        <p:spPr>
          <a:xfrm rot="5400000">
            <a:off x="-91927" y="330095"/>
            <a:ext cx="6586032" cy="6175221"/>
          </a:xfrm>
          <a:prstGeom prst="rect">
            <a:avLst/>
          </a:prstGeom>
          <a:gradFill>
            <a:gsLst>
              <a:gs pos="0">
                <a:schemeClr val="tx1">
                  <a:lumMod val="75000"/>
                </a:schemeClr>
              </a:gs>
              <a:gs pos="80000">
                <a:schemeClr val="tx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9" name="Group 8">
            <a:extLst>
              <a:ext uri="{FF2B5EF4-FFF2-40B4-BE49-F238E27FC236}">
                <a16:creationId xmlns:a16="http://schemas.microsoft.com/office/drawing/2014/main" id="{1150309C-BD7E-A919-0325-B5EDD14D084E}"/>
              </a:ext>
            </a:extLst>
          </p:cNvPr>
          <p:cNvGrpSpPr/>
          <p:nvPr userDrawn="1"/>
        </p:nvGrpSpPr>
        <p:grpSpPr>
          <a:xfrm>
            <a:off x="0" y="629457"/>
            <a:ext cx="461125" cy="1074643"/>
            <a:chOff x="447040" y="944880"/>
            <a:chExt cx="720000" cy="1440000"/>
          </a:xfrm>
        </p:grpSpPr>
        <p:sp>
          <p:nvSpPr>
            <p:cNvPr id="10" name="Rectangle 9">
              <a:extLst>
                <a:ext uri="{FF2B5EF4-FFF2-40B4-BE49-F238E27FC236}">
                  <a16:creationId xmlns:a16="http://schemas.microsoft.com/office/drawing/2014/main" id="{06420601-62D5-DB8D-041A-FFBDEA4D34C9}"/>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3AD2A6F6-B459-CD8D-74FB-75F68E87BE6F}"/>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2" name="Title 1">
            <a:extLst>
              <a:ext uri="{FF2B5EF4-FFF2-40B4-BE49-F238E27FC236}">
                <a16:creationId xmlns:a16="http://schemas.microsoft.com/office/drawing/2014/main" id="{FC8FA1AD-08F5-63BA-B7F3-650CAC512904}"/>
              </a:ext>
            </a:extLst>
          </p:cNvPr>
          <p:cNvSpPr>
            <a:spLocks noGrp="1"/>
          </p:cNvSpPr>
          <p:nvPr>
            <p:ph type="ctrTitle"/>
          </p:nvPr>
        </p:nvSpPr>
        <p:spPr>
          <a:xfrm>
            <a:off x="604936" y="601005"/>
            <a:ext cx="5152461" cy="1162311"/>
          </a:xfrm>
        </p:spPr>
        <p:txBody>
          <a:bodyPr anchor="t">
            <a:noAutofit/>
          </a:bodyPr>
          <a:lstStyle>
            <a:lvl1pP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sp>
        <p:nvSpPr>
          <p:cNvPr id="13" name="Text Placeholder 29">
            <a:extLst>
              <a:ext uri="{FF2B5EF4-FFF2-40B4-BE49-F238E27FC236}">
                <a16:creationId xmlns:a16="http://schemas.microsoft.com/office/drawing/2014/main" id="{CDDEBAC6-FC6F-11AB-FC31-CE1E0464BE6C}"/>
              </a:ext>
            </a:extLst>
          </p:cNvPr>
          <p:cNvSpPr>
            <a:spLocks noGrp="1"/>
          </p:cNvSpPr>
          <p:nvPr>
            <p:ph type="body" sz="quarter" idx="10" hasCustomPrompt="1"/>
          </p:nvPr>
        </p:nvSpPr>
        <p:spPr>
          <a:xfrm>
            <a:off x="605367" y="1881951"/>
            <a:ext cx="5039784" cy="481204"/>
          </a:xfrm>
        </p:spPr>
        <p:txBody>
          <a:bodyPr/>
          <a:lstStyle>
            <a:lvl1pPr marL="0" indent="0" algn="l" rtl="0" eaLnBrk="1" fontAlgn="base" hangingPunct="1">
              <a:spcBef>
                <a:spcPts val="156"/>
              </a:spcBef>
              <a:spcAft>
                <a:spcPct val="0"/>
              </a:spcAft>
              <a:buFontTx/>
              <a:buNone/>
              <a:tabLst/>
              <a:defRPr>
                <a:solidFill>
                  <a:schemeClr val="bg1"/>
                </a:solidFill>
              </a:defRPr>
            </a:lvl1pPr>
          </a:lstStyle>
          <a:p>
            <a:pPr marL="0" lvl="0" indent="0" algn="l" rtl="0" eaLnBrk="1" fontAlgn="base" hangingPunct="1">
              <a:spcBef>
                <a:spcPts val="156"/>
              </a:spcBef>
              <a:spcAft>
                <a:spcPct val="0"/>
              </a:spcAft>
              <a:buFontTx/>
              <a:buNone/>
              <a:tabLst/>
            </a:pPr>
            <a:r>
              <a:rPr lang="en-US"/>
              <a:t>Click to add sub header</a:t>
            </a:r>
          </a:p>
        </p:txBody>
      </p:sp>
      <p:sp>
        <p:nvSpPr>
          <p:cNvPr id="14" name="Text Placeholder 31">
            <a:extLst>
              <a:ext uri="{FF2B5EF4-FFF2-40B4-BE49-F238E27FC236}">
                <a16:creationId xmlns:a16="http://schemas.microsoft.com/office/drawing/2014/main" id="{3853977D-2CC7-A5AA-BF3E-428B165A8742}"/>
              </a:ext>
            </a:extLst>
          </p:cNvPr>
          <p:cNvSpPr>
            <a:spLocks noGrp="1"/>
          </p:cNvSpPr>
          <p:nvPr>
            <p:ph type="body" sz="quarter" idx="11" hasCustomPrompt="1"/>
          </p:nvPr>
        </p:nvSpPr>
        <p:spPr>
          <a:xfrm>
            <a:off x="605367" y="5466916"/>
            <a:ext cx="5039784" cy="355081"/>
          </a:xfrm>
        </p:spPr>
        <p:txBody>
          <a:bodyPr>
            <a:normAutofit/>
          </a:bodyPr>
          <a:lstStyle>
            <a:lvl1pPr>
              <a:buNone/>
              <a:defRPr sz="1867" b="1">
                <a:solidFill>
                  <a:schemeClr val="bg1"/>
                </a:solidFill>
              </a:defRPr>
            </a:lvl1pPr>
          </a:lstStyle>
          <a:p>
            <a:pPr lvl="0"/>
            <a:r>
              <a:rPr lang="en-GB"/>
              <a:t>Presenter</a:t>
            </a:r>
          </a:p>
        </p:txBody>
      </p:sp>
      <p:sp>
        <p:nvSpPr>
          <p:cNvPr id="17" name="Text Placeholder 31">
            <a:extLst>
              <a:ext uri="{FF2B5EF4-FFF2-40B4-BE49-F238E27FC236}">
                <a16:creationId xmlns:a16="http://schemas.microsoft.com/office/drawing/2014/main" id="{DB3D1126-3201-C13A-60FD-1B8BD85F4BC9}"/>
              </a:ext>
            </a:extLst>
          </p:cNvPr>
          <p:cNvSpPr>
            <a:spLocks noGrp="1"/>
          </p:cNvSpPr>
          <p:nvPr>
            <p:ph type="body" sz="quarter" idx="12" hasCustomPrompt="1"/>
          </p:nvPr>
        </p:nvSpPr>
        <p:spPr>
          <a:xfrm>
            <a:off x="605367" y="5999538"/>
            <a:ext cx="5039784" cy="355081"/>
          </a:xfrm>
        </p:spPr>
        <p:txBody>
          <a:bodyPr>
            <a:noAutofit/>
          </a:bodyPr>
          <a:lstStyle>
            <a:lvl1pPr>
              <a:buNone/>
              <a:defRPr sz="1600" b="0">
                <a:solidFill>
                  <a:schemeClr val="bg1"/>
                </a:solidFill>
              </a:defRPr>
            </a:lvl1pPr>
          </a:lstStyle>
          <a:p>
            <a:pPr lvl="0"/>
            <a:r>
              <a:rPr lang="en-GB"/>
              <a:t>Date</a:t>
            </a:r>
          </a:p>
        </p:txBody>
      </p:sp>
    </p:spTree>
    <p:extLst>
      <p:ext uri="{BB962C8B-B14F-4D97-AF65-F5344CB8AC3E}">
        <p14:creationId xmlns:p14="http://schemas.microsoft.com/office/powerpoint/2010/main" val="2137815949"/>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le Slide - Plain">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3C98C4E6-FF46-0F80-FFB2-5A68E9B94FF5}"/>
              </a:ext>
            </a:extLst>
          </p:cNvPr>
          <p:cNvSpPr/>
          <p:nvPr userDrawn="1"/>
        </p:nvSpPr>
        <p:spPr>
          <a:xfrm>
            <a:off x="115802" y="124693"/>
            <a:ext cx="11960397" cy="6608617"/>
          </a:xfrm>
          <a:custGeom>
            <a:avLst/>
            <a:gdLst>
              <a:gd name="csX0" fmla="*/ 0 w 8970298"/>
              <a:gd name="csY0" fmla="*/ 0 h 4956463"/>
              <a:gd name="csX1" fmla="*/ 488410 w 8970298"/>
              <a:gd name="csY1" fmla="*/ 0 h 4956463"/>
              <a:gd name="csX2" fmla="*/ 1163781 w 8970298"/>
              <a:gd name="csY2" fmla="*/ 0 h 4956463"/>
              <a:gd name="csX3" fmla="*/ 7442843 w 8970298"/>
              <a:gd name="csY3" fmla="*/ 0 h 4956463"/>
              <a:gd name="csX4" fmla="*/ 8481888 w 8970298"/>
              <a:gd name="csY4" fmla="*/ 0 h 4956463"/>
              <a:gd name="csX5" fmla="*/ 8881967 w 8970298"/>
              <a:gd name="csY5" fmla="*/ 0 h 4956463"/>
              <a:gd name="csX6" fmla="*/ 8970298 w 8970298"/>
              <a:gd name="csY6" fmla="*/ 88331 h 4956463"/>
              <a:gd name="csX7" fmla="*/ 8970298 w 8970298"/>
              <a:gd name="csY7" fmla="*/ 488410 h 4956463"/>
              <a:gd name="csX8" fmla="*/ 8970298 w 8970298"/>
              <a:gd name="csY8" fmla="*/ 1158578 h 4956463"/>
              <a:gd name="csX9" fmla="*/ 8970298 w 8970298"/>
              <a:gd name="csY9" fmla="*/ 4468053 h 4956463"/>
              <a:gd name="csX10" fmla="*/ 8481888 w 8970298"/>
              <a:gd name="csY10" fmla="*/ 4956463 h 4956463"/>
              <a:gd name="csX11" fmla="*/ 1163781 w 8970298"/>
              <a:gd name="csY11" fmla="*/ 4956463 h 4956463"/>
              <a:gd name="csX12" fmla="*/ 488410 w 8970298"/>
              <a:gd name="csY12" fmla="*/ 4956463 h 4956463"/>
              <a:gd name="csX13" fmla="*/ 0 w 8970298"/>
              <a:gd name="csY13" fmla="*/ 4956463 h 4956463"/>
              <a:gd name="csX14" fmla="*/ 0 w 8970298"/>
              <a:gd name="csY14" fmla="*/ 4468053 h 4956463"/>
              <a:gd name="csX15" fmla="*/ 0 w 8970298"/>
              <a:gd name="csY15" fmla="*/ 488410 h 4956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70298" h="4956463">
                <a:moveTo>
                  <a:pt x="0" y="0"/>
                </a:moveTo>
                <a:lnTo>
                  <a:pt x="488410" y="0"/>
                </a:lnTo>
                <a:lnTo>
                  <a:pt x="1163781" y="0"/>
                </a:lnTo>
                <a:lnTo>
                  <a:pt x="7442843" y="0"/>
                </a:lnTo>
                <a:lnTo>
                  <a:pt x="8481888" y="0"/>
                </a:lnTo>
                <a:lnTo>
                  <a:pt x="8881967" y="0"/>
                </a:lnTo>
                <a:cubicBezTo>
                  <a:pt x="8930751" y="0"/>
                  <a:pt x="8970298" y="39547"/>
                  <a:pt x="8970298" y="88331"/>
                </a:cubicBezTo>
                <a:lnTo>
                  <a:pt x="8970298" y="488410"/>
                </a:lnTo>
                <a:lnTo>
                  <a:pt x="8970298" y="1158578"/>
                </a:lnTo>
                <a:lnTo>
                  <a:pt x="8970298" y="4468053"/>
                </a:lnTo>
                <a:cubicBezTo>
                  <a:pt x="8970298" y="4737794"/>
                  <a:pt x="8751629" y="4956463"/>
                  <a:pt x="8481888" y="4956463"/>
                </a:cubicBezTo>
                <a:lnTo>
                  <a:pt x="1163781" y="4956463"/>
                </a:lnTo>
                <a:lnTo>
                  <a:pt x="488410" y="4956463"/>
                </a:lnTo>
                <a:lnTo>
                  <a:pt x="0" y="4956463"/>
                </a:lnTo>
                <a:lnTo>
                  <a:pt x="0" y="4468053"/>
                </a:lnTo>
                <a:lnTo>
                  <a:pt x="0" y="488410"/>
                </a:lnTo>
                <a:close/>
              </a:path>
            </a:pathLst>
          </a:custGeom>
          <a:solidFill>
            <a:srgbClr val="14323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nvGrpSpPr>
          <p:cNvPr id="10" name="Group 9">
            <a:extLst>
              <a:ext uri="{FF2B5EF4-FFF2-40B4-BE49-F238E27FC236}">
                <a16:creationId xmlns:a16="http://schemas.microsoft.com/office/drawing/2014/main" id="{AF44BE5F-9075-2703-B5DC-C59FA0742131}"/>
              </a:ext>
            </a:extLst>
          </p:cNvPr>
          <p:cNvGrpSpPr/>
          <p:nvPr userDrawn="1"/>
        </p:nvGrpSpPr>
        <p:grpSpPr>
          <a:xfrm>
            <a:off x="12074236" y="629457"/>
            <a:ext cx="114763" cy="1074643"/>
            <a:chOff x="447040" y="944880"/>
            <a:chExt cx="720000" cy="1440000"/>
          </a:xfrm>
        </p:grpSpPr>
        <p:sp>
          <p:nvSpPr>
            <p:cNvPr id="11" name="Rectangle 10">
              <a:extLst>
                <a:ext uri="{FF2B5EF4-FFF2-40B4-BE49-F238E27FC236}">
                  <a16:creationId xmlns:a16="http://schemas.microsoft.com/office/drawing/2014/main" id="{2FD738B9-6C4C-C2A3-E037-2CB4C0DC53A0}"/>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EEA90F3C-9FBD-F1A0-E6BD-00F3483EA630}"/>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3" name="Group 12">
            <a:extLst>
              <a:ext uri="{FF2B5EF4-FFF2-40B4-BE49-F238E27FC236}">
                <a16:creationId xmlns:a16="http://schemas.microsoft.com/office/drawing/2014/main" id="{034CD349-7540-0674-125A-4D7023F0EAAE}"/>
              </a:ext>
            </a:extLst>
          </p:cNvPr>
          <p:cNvGrpSpPr/>
          <p:nvPr userDrawn="1"/>
        </p:nvGrpSpPr>
        <p:grpSpPr>
          <a:xfrm>
            <a:off x="0" y="629457"/>
            <a:ext cx="461125" cy="1074643"/>
            <a:chOff x="447040" y="944880"/>
            <a:chExt cx="720000" cy="1440000"/>
          </a:xfrm>
        </p:grpSpPr>
        <p:sp>
          <p:nvSpPr>
            <p:cNvPr id="14" name="Rectangle 13">
              <a:extLst>
                <a:ext uri="{FF2B5EF4-FFF2-40B4-BE49-F238E27FC236}">
                  <a16:creationId xmlns:a16="http://schemas.microsoft.com/office/drawing/2014/main" id="{D393F128-29A6-6CA2-6E6B-9F7AE6BAE6FF}"/>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ectangle 14">
              <a:extLst>
                <a:ext uri="{FF2B5EF4-FFF2-40B4-BE49-F238E27FC236}">
                  <a16:creationId xmlns:a16="http://schemas.microsoft.com/office/drawing/2014/main" id="{ADDEC500-5740-38C5-6D6D-4FE87318D8E2}"/>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5" name="Title 1">
            <a:extLst>
              <a:ext uri="{FF2B5EF4-FFF2-40B4-BE49-F238E27FC236}">
                <a16:creationId xmlns:a16="http://schemas.microsoft.com/office/drawing/2014/main" id="{456CD517-8764-DF00-F39A-1210DF0BB4A1}"/>
              </a:ext>
            </a:extLst>
          </p:cNvPr>
          <p:cNvSpPr>
            <a:spLocks noGrp="1"/>
          </p:cNvSpPr>
          <p:nvPr>
            <p:ph type="ctrTitle"/>
          </p:nvPr>
        </p:nvSpPr>
        <p:spPr>
          <a:xfrm>
            <a:off x="1524001" y="3862939"/>
            <a:ext cx="9151684" cy="1162311"/>
          </a:xfrm>
        </p:spPr>
        <p:txBody>
          <a:bodyPr anchor="t">
            <a:noAutofit/>
          </a:bodyPr>
          <a:lstStyle>
            <a:lvl1pPr algn="ct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sp>
        <p:nvSpPr>
          <p:cNvPr id="6" name="Text Placeholder 29">
            <a:extLst>
              <a:ext uri="{FF2B5EF4-FFF2-40B4-BE49-F238E27FC236}">
                <a16:creationId xmlns:a16="http://schemas.microsoft.com/office/drawing/2014/main" id="{D114542B-F64B-2209-B6C7-86FEA7A1E9C8}"/>
              </a:ext>
            </a:extLst>
          </p:cNvPr>
          <p:cNvSpPr>
            <a:spLocks noGrp="1"/>
          </p:cNvSpPr>
          <p:nvPr>
            <p:ph type="body" sz="quarter" idx="10" hasCustomPrompt="1"/>
          </p:nvPr>
        </p:nvSpPr>
        <p:spPr>
          <a:xfrm>
            <a:off x="1524638" y="5138331"/>
            <a:ext cx="9150805" cy="481204"/>
          </a:xfrm>
        </p:spPr>
        <p:txBody>
          <a:bodyPr/>
          <a:lstStyle>
            <a:lvl1pPr marL="0" indent="0" algn="ctr" rtl="0" eaLnBrk="1" fontAlgn="base" hangingPunct="1">
              <a:spcBef>
                <a:spcPts val="156"/>
              </a:spcBef>
              <a:spcAft>
                <a:spcPct val="0"/>
              </a:spcAft>
              <a:buFontTx/>
              <a:buNone/>
              <a:tabLst/>
              <a:defRPr>
                <a:solidFill>
                  <a:schemeClr val="bg1"/>
                </a:solidFill>
              </a:defRPr>
            </a:lvl1pPr>
          </a:lstStyle>
          <a:p>
            <a:pPr marL="0" lvl="0" indent="0" algn="l" rtl="0" eaLnBrk="1" fontAlgn="base" hangingPunct="1">
              <a:spcBef>
                <a:spcPts val="156"/>
              </a:spcBef>
              <a:spcAft>
                <a:spcPct val="0"/>
              </a:spcAft>
              <a:buFontTx/>
              <a:buNone/>
              <a:tabLst/>
            </a:pPr>
            <a:r>
              <a:rPr lang="en-US"/>
              <a:t>Click to add sub header</a:t>
            </a:r>
          </a:p>
        </p:txBody>
      </p:sp>
      <p:pic>
        <p:nvPicPr>
          <p:cNvPr id="3" name="Graphic 2">
            <a:extLst>
              <a:ext uri="{FF2B5EF4-FFF2-40B4-BE49-F238E27FC236}">
                <a16:creationId xmlns:a16="http://schemas.microsoft.com/office/drawing/2014/main" id="{423C63ED-6CFC-534B-8F7B-DDCDE2015D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406522" y="2579176"/>
            <a:ext cx="7378957" cy="849824"/>
          </a:xfrm>
          <a:prstGeom prst="rect">
            <a:avLst/>
          </a:prstGeom>
        </p:spPr>
      </p:pic>
    </p:spTree>
    <p:extLst>
      <p:ext uri="{BB962C8B-B14F-4D97-AF65-F5344CB8AC3E}">
        <p14:creationId xmlns:p14="http://schemas.microsoft.com/office/powerpoint/2010/main" val="21408574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One Coloumn - Dark">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63AEC00F-8E39-2182-FB42-321FDF145215}"/>
              </a:ext>
            </a:extLst>
          </p:cNvPr>
          <p:cNvSpPr/>
          <p:nvPr userDrawn="1"/>
        </p:nvSpPr>
        <p:spPr>
          <a:xfrm>
            <a:off x="115802" y="124693"/>
            <a:ext cx="11960397" cy="6608617"/>
          </a:xfrm>
          <a:custGeom>
            <a:avLst/>
            <a:gdLst>
              <a:gd name="csX0" fmla="*/ 0 w 8970298"/>
              <a:gd name="csY0" fmla="*/ 0 h 4956463"/>
              <a:gd name="csX1" fmla="*/ 488410 w 8970298"/>
              <a:gd name="csY1" fmla="*/ 0 h 4956463"/>
              <a:gd name="csX2" fmla="*/ 1163781 w 8970298"/>
              <a:gd name="csY2" fmla="*/ 0 h 4956463"/>
              <a:gd name="csX3" fmla="*/ 7442843 w 8970298"/>
              <a:gd name="csY3" fmla="*/ 0 h 4956463"/>
              <a:gd name="csX4" fmla="*/ 8481888 w 8970298"/>
              <a:gd name="csY4" fmla="*/ 0 h 4956463"/>
              <a:gd name="csX5" fmla="*/ 8881967 w 8970298"/>
              <a:gd name="csY5" fmla="*/ 0 h 4956463"/>
              <a:gd name="csX6" fmla="*/ 8970298 w 8970298"/>
              <a:gd name="csY6" fmla="*/ 88331 h 4956463"/>
              <a:gd name="csX7" fmla="*/ 8970298 w 8970298"/>
              <a:gd name="csY7" fmla="*/ 488410 h 4956463"/>
              <a:gd name="csX8" fmla="*/ 8970298 w 8970298"/>
              <a:gd name="csY8" fmla="*/ 1158578 h 4956463"/>
              <a:gd name="csX9" fmla="*/ 8970298 w 8970298"/>
              <a:gd name="csY9" fmla="*/ 4468053 h 4956463"/>
              <a:gd name="csX10" fmla="*/ 8481888 w 8970298"/>
              <a:gd name="csY10" fmla="*/ 4956463 h 4956463"/>
              <a:gd name="csX11" fmla="*/ 1163781 w 8970298"/>
              <a:gd name="csY11" fmla="*/ 4956463 h 4956463"/>
              <a:gd name="csX12" fmla="*/ 488410 w 8970298"/>
              <a:gd name="csY12" fmla="*/ 4956463 h 4956463"/>
              <a:gd name="csX13" fmla="*/ 0 w 8970298"/>
              <a:gd name="csY13" fmla="*/ 4956463 h 4956463"/>
              <a:gd name="csX14" fmla="*/ 0 w 8970298"/>
              <a:gd name="csY14" fmla="*/ 4468053 h 4956463"/>
              <a:gd name="csX15" fmla="*/ 0 w 8970298"/>
              <a:gd name="csY15" fmla="*/ 488410 h 4956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70298" h="4956463">
                <a:moveTo>
                  <a:pt x="0" y="0"/>
                </a:moveTo>
                <a:lnTo>
                  <a:pt x="488410" y="0"/>
                </a:lnTo>
                <a:lnTo>
                  <a:pt x="1163781" y="0"/>
                </a:lnTo>
                <a:lnTo>
                  <a:pt x="7442843" y="0"/>
                </a:lnTo>
                <a:lnTo>
                  <a:pt x="8481888" y="0"/>
                </a:lnTo>
                <a:lnTo>
                  <a:pt x="8881967" y="0"/>
                </a:lnTo>
                <a:cubicBezTo>
                  <a:pt x="8930751" y="0"/>
                  <a:pt x="8970298" y="39547"/>
                  <a:pt x="8970298" y="88331"/>
                </a:cubicBezTo>
                <a:lnTo>
                  <a:pt x="8970298" y="488410"/>
                </a:lnTo>
                <a:lnTo>
                  <a:pt x="8970298" y="1158578"/>
                </a:lnTo>
                <a:lnTo>
                  <a:pt x="8970298" y="4468053"/>
                </a:lnTo>
                <a:cubicBezTo>
                  <a:pt x="8970298" y="4737794"/>
                  <a:pt x="8751629" y="4956463"/>
                  <a:pt x="8481888" y="4956463"/>
                </a:cubicBezTo>
                <a:lnTo>
                  <a:pt x="1163781" y="4956463"/>
                </a:lnTo>
                <a:lnTo>
                  <a:pt x="488410" y="4956463"/>
                </a:lnTo>
                <a:lnTo>
                  <a:pt x="0" y="4956463"/>
                </a:lnTo>
                <a:lnTo>
                  <a:pt x="0" y="4468053"/>
                </a:lnTo>
                <a:lnTo>
                  <a:pt x="0" y="488410"/>
                </a:lnTo>
                <a:close/>
              </a:path>
            </a:pathLst>
          </a:custGeom>
          <a:solidFill>
            <a:srgbClr val="14323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nvGrpSpPr>
          <p:cNvPr id="7" name="Group 6">
            <a:extLst>
              <a:ext uri="{FF2B5EF4-FFF2-40B4-BE49-F238E27FC236}">
                <a16:creationId xmlns:a16="http://schemas.microsoft.com/office/drawing/2014/main" id="{E47B81F2-052F-C7CF-9206-FD001292D63C}"/>
              </a:ext>
            </a:extLst>
          </p:cNvPr>
          <p:cNvGrpSpPr/>
          <p:nvPr userDrawn="1"/>
        </p:nvGrpSpPr>
        <p:grpSpPr>
          <a:xfrm>
            <a:off x="12074236" y="629457"/>
            <a:ext cx="114763" cy="1074643"/>
            <a:chOff x="447040" y="944880"/>
            <a:chExt cx="720000" cy="1440000"/>
          </a:xfrm>
        </p:grpSpPr>
        <p:sp>
          <p:nvSpPr>
            <p:cNvPr id="8" name="Rectangle 7">
              <a:extLst>
                <a:ext uri="{FF2B5EF4-FFF2-40B4-BE49-F238E27FC236}">
                  <a16:creationId xmlns:a16="http://schemas.microsoft.com/office/drawing/2014/main" id="{BEBA0468-8B0A-8137-1B3F-BB3D8A34D428}"/>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B2FDFEC1-1FE5-E7A2-8E62-52B72C535F72}"/>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0" name="Group 9">
            <a:extLst>
              <a:ext uri="{FF2B5EF4-FFF2-40B4-BE49-F238E27FC236}">
                <a16:creationId xmlns:a16="http://schemas.microsoft.com/office/drawing/2014/main" id="{DCC89966-3326-DA13-47F3-708EB81D57E5}"/>
              </a:ext>
            </a:extLst>
          </p:cNvPr>
          <p:cNvGrpSpPr/>
          <p:nvPr userDrawn="1"/>
        </p:nvGrpSpPr>
        <p:grpSpPr>
          <a:xfrm>
            <a:off x="0" y="629457"/>
            <a:ext cx="461125" cy="1074643"/>
            <a:chOff x="447040" y="944880"/>
            <a:chExt cx="720000" cy="1440000"/>
          </a:xfrm>
        </p:grpSpPr>
        <p:sp>
          <p:nvSpPr>
            <p:cNvPr id="11" name="Rectangle 10">
              <a:extLst>
                <a:ext uri="{FF2B5EF4-FFF2-40B4-BE49-F238E27FC236}">
                  <a16:creationId xmlns:a16="http://schemas.microsoft.com/office/drawing/2014/main" id="{C5C2B3E5-8C9D-A91D-DFED-5F4B56EBA3E1}"/>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B3CB1F68-E4B9-AA09-5910-63274A80E330}"/>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5" name="Title 1">
            <a:extLst>
              <a:ext uri="{FF2B5EF4-FFF2-40B4-BE49-F238E27FC236}">
                <a16:creationId xmlns:a16="http://schemas.microsoft.com/office/drawing/2014/main" id="{AB94DFB5-5A8E-8EB4-C3B6-3A855C6BE9A9}"/>
              </a:ext>
            </a:extLst>
          </p:cNvPr>
          <p:cNvSpPr>
            <a:spLocks noGrp="1"/>
          </p:cNvSpPr>
          <p:nvPr>
            <p:ph type="ctrTitle"/>
          </p:nvPr>
        </p:nvSpPr>
        <p:spPr>
          <a:xfrm>
            <a:off x="604936" y="606559"/>
            <a:ext cx="11192205" cy="1162311"/>
          </a:xfrm>
        </p:spPr>
        <p:txBody>
          <a:bodyPr anchor="t">
            <a:noAutofit/>
          </a:bodyPr>
          <a:lstStyle>
            <a:lvl1pP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sp>
        <p:nvSpPr>
          <p:cNvPr id="16" name="Content Placeholder 2">
            <a:extLst>
              <a:ext uri="{FF2B5EF4-FFF2-40B4-BE49-F238E27FC236}">
                <a16:creationId xmlns:a16="http://schemas.microsoft.com/office/drawing/2014/main" id="{527A0A0A-5E38-6101-885B-65575AD2C462}"/>
              </a:ext>
            </a:extLst>
          </p:cNvPr>
          <p:cNvSpPr>
            <a:spLocks noGrp="1"/>
          </p:cNvSpPr>
          <p:nvPr>
            <p:ph sz="half" idx="1"/>
          </p:nvPr>
        </p:nvSpPr>
        <p:spPr>
          <a:xfrm>
            <a:off x="593019" y="2026921"/>
            <a:ext cx="11204123" cy="3833436"/>
          </a:xfrm>
        </p:spPr>
        <p:txBody>
          <a:bodyPr/>
          <a:lstStyle>
            <a:lvl1pPr>
              <a:buFont typeface="Arial" panose="020B0604020202020204" pitchFamily="34" charset="0"/>
              <a:buChar char="•"/>
              <a:defRPr>
                <a:solidFill>
                  <a:schemeClr val="bg1"/>
                </a:solidFill>
              </a:defRPr>
            </a:lvl1pPr>
            <a:lvl2pPr>
              <a:buFont typeface="Arial" panose="020B0604020202020204" pitchFamily="34" charset="0"/>
              <a:buChar char="•"/>
              <a:defRPr>
                <a:solidFill>
                  <a:schemeClr val="bg1"/>
                </a:solidFill>
              </a:defRPr>
            </a:lvl2pPr>
            <a:lvl3pPr>
              <a:buFont typeface="Arial" panose="020B0604020202020204" pitchFamily="34" charset="0"/>
              <a:buChar char="•"/>
              <a:defRPr>
                <a:solidFill>
                  <a:schemeClr val="bg1"/>
                </a:solidFill>
              </a:defRPr>
            </a:lvl3pPr>
            <a:lvl4pPr>
              <a:buFont typeface="Arial" panose="020B0604020202020204" pitchFamily="34" charset="0"/>
              <a:buChar char="•"/>
              <a:defRPr>
                <a:solidFill>
                  <a:schemeClr val="bg1"/>
                </a:solidFill>
              </a:defRPr>
            </a:lvl4pPr>
            <a:lvl5pP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C2FF3B90-B639-4D71-C9FF-FB810BCB49E5}"/>
              </a:ext>
            </a:extLst>
          </p:cNvPr>
          <p:cNvSpPr>
            <a:spLocks noGrp="1"/>
          </p:cNvSpPr>
          <p:nvPr>
            <p:ph type="ftr" sz="quarter" idx="3"/>
          </p:nvPr>
        </p:nvSpPr>
        <p:spPr>
          <a:xfrm>
            <a:off x="593019" y="6356351"/>
            <a:ext cx="4183043" cy="365125"/>
          </a:xfrm>
          <a:prstGeom prst="rect">
            <a:avLst/>
          </a:prstGeom>
        </p:spPr>
        <p:txBody>
          <a:bodyPr anchor="ctr"/>
          <a:lstStyle>
            <a:lvl1pPr>
              <a:defRPr sz="800">
                <a:solidFill>
                  <a:schemeClr val="bg1"/>
                </a:solidFill>
                <a:latin typeface="Arial" panose="020B0604020202020204" pitchFamily="34" charset="0"/>
                <a:cs typeface="Arial" panose="020B0604020202020204" pitchFamily="34" charset="0"/>
              </a:defRPr>
            </a:lvl1pPr>
          </a:lstStyle>
          <a:p>
            <a:endParaRPr lang="en-US"/>
          </a:p>
        </p:txBody>
      </p:sp>
      <p:sp>
        <p:nvSpPr>
          <p:cNvPr id="20" name="Slide Number Placeholder 5">
            <a:extLst>
              <a:ext uri="{FF2B5EF4-FFF2-40B4-BE49-F238E27FC236}">
                <a16:creationId xmlns:a16="http://schemas.microsoft.com/office/drawing/2014/main" id="{D19F4FA2-AE51-734E-FAAE-047C83AB4775}"/>
              </a:ext>
            </a:extLst>
          </p:cNvPr>
          <p:cNvSpPr>
            <a:spLocks noGrp="1"/>
          </p:cNvSpPr>
          <p:nvPr>
            <p:ph type="sldNum" sz="quarter" idx="4"/>
          </p:nvPr>
        </p:nvSpPr>
        <p:spPr>
          <a:xfrm>
            <a:off x="108272" y="6356351"/>
            <a:ext cx="461125" cy="365125"/>
          </a:xfrm>
          <a:prstGeom prst="rect">
            <a:avLst/>
          </a:prstGeom>
        </p:spPr>
        <p:txBody>
          <a:bodyPr anchor="ctr"/>
          <a:lstStyle>
            <a:lvl1pPr>
              <a:defRPr sz="800">
                <a:solidFill>
                  <a:schemeClr val="bg1"/>
                </a:solidFill>
                <a:latin typeface="Arial" panose="020B0604020202020204" pitchFamily="34" charset="0"/>
                <a:cs typeface="Arial" panose="020B0604020202020204" pitchFamily="34" charset="0"/>
              </a:defRPr>
            </a:lvl1pPr>
          </a:lstStyle>
          <a:p>
            <a:pPr algn="ctr"/>
            <a:fld id="{3B567168-2730-4244-835D-891EA4149B1E}" type="slidenum">
              <a:rPr lang="en-US" smtClean="0"/>
              <a:pPr algn="ctr"/>
              <a:t>‹#›</a:t>
            </a:fld>
            <a:endParaRPr lang="en-US"/>
          </a:p>
        </p:txBody>
      </p:sp>
      <p:pic>
        <p:nvPicPr>
          <p:cNvPr id="2" name="Graphic 1">
            <a:extLst>
              <a:ext uri="{FF2B5EF4-FFF2-40B4-BE49-F238E27FC236}">
                <a16:creationId xmlns:a16="http://schemas.microsoft.com/office/drawing/2014/main" id="{511EC78B-486D-D60F-AFFC-F16F0352F8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96301" y="5992031"/>
            <a:ext cx="3148324" cy="362588"/>
          </a:xfrm>
          <a:prstGeom prst="rect">
            <a:avLst/>
          </a:prstGeom>
        </p:spPr>
      </p:pic>
    </p:spTree>
    <p:extLst>
      <p:ext uri="{BB962C8B-B14F-4D97-AF65-F5344CB8AC3E}">
        <p14:creationId xmlns:p14="http://schemas.microsoft.com/office/powerpoint/2010/main" val="4021290006"/>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One Coloumn - Light">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778F7278-AC1A-41F7-EC95-1AA6CAB7E6AC}"/>
              </a:ext>
            </a:extLst>
          </p:cNvPr>
          <p:cNvSpPr/>
          <p:nvPr userDrawn="1"/>
        </p:nvSpPr>
        <p:spPr>
          <a:xfrm>
            <a:off x="115802" y="124693"/>
            <a:ext cx="11960397" cy="6608617"/>
          </a:xfrm>
          <a:custGeom>
            <a:avLst/>
            <a:gdLst>
              <a:gd name="csX0" fmla="*/ 0 w 8970298"/>
              <a:gd name="csY0" fmla="*/ 0 h 4956463"/>
              <a:gd name="csX1" fmla="*/ 488410 w 8970298"/>
              <a:gd name="csY1" fmla="*/ 0 h 4956463"/>
              <a:gd name="csX2" fmla="*/ 1163781 w 8970298"/>
              <a:gd name="csY2" fmla="*/ 0 h 4956463"/>
              <a:gd name="csX3" fmla="*/ 7442843 w 8970298"/>
              <a:gd name="csY3" fmla="*/ 0 h 4956463"/>
              <a:gd name="csX4" fmla="*/ 8481888 w 8970298"/>
              <a:gd name="csY4" fmla="*/ 0 h 4956463"/>
              <a:gd name="csX5" fmla="*/ 8881967 w 8970298"/>
              <a:gd name="csY5" fmla="*/ 0 h 4956463"/>
              <a:gd name="csX6" fmla="*/ 8970298 w 8970298"/>
              <a:gd name="csY6" fmla="*/ 88331 h 4956463"/>
              <a:gd name="csX7" fmla="*/ 8970298 w 8970298"/>
              <a:gd name="csY7" fmla="*/ 488410 h 4956463"/>
              <a:gd name="csX8" fmla="*/ 8970298 w 8970298"/>
              <a:gd name="csY8" fmla="*/ 1158578 h 4956463"/>
              <a:gd name="csX9" fmla="*/ 8970298 w 8970298"/>
              <a:gd name="csY9" fmla="*/ 4468053 h 4956463"/>
              <a:gd name="csX10" fmla="*/ 8481888 w 8970298"/>
              <a:gd name="csY10" fmla="*/ 4956463 h 4956463"/>
              <a:gd name="csX11" fmla="*/ 1163781 w 8970298"/>
              <a:gd name="csY11" fmla="*/ 4956463 h 4956463"/>
              <a:gd name="csX12" fmla="*/ 488410 w 8970298"/>
              <a:gd name="csY12" fmla="*/ 4956463 h 4956463"/>
              <a:gd name="csX13" fmla="*/ 0 w 8970298"/>
              <a:gd name="csY13" fmla="*/ 4956463 h 4956463"/>
              <a:gd name="csX14" fmla="*/ 0 w 8970298"/>
              <a:gd name="csY14" fmla="*/ 4468053 h 4956463"/>
              <a:gd name="csX15" fmla="*/ 0 w 8970298"/>
              <a:gd name="csY15" fmla="*/ 488410 h 4956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70298" h="4956463">
                <a:moveTo>
                  <a:pt x="0" y="0"/>
                </a:moveTo>
                <a:lnTo>
                  <a:pt x="488410" y="0"/>
                </a:lnTo>
                <a:lnTo>
                  <a:pt x="1163781" y="0"/>
                </a:lnTo>
                <a:lnTo>
                  <a:pt x="7442843" y="0"/>
                </a:lnTo>
                <a:lnTo>
                  <a:pt x="8481888" y="0"/>
                </a:lnTo>
                <a:lnTo>
                  <a:pt x="8881967" y="0"/>
                </a:lnTo>
                <a:cubicBezTo>
                  <a:pt x="8930751" y="0"/>
                  <a:pt x="8970298" y="39547"/>
                  <a:pt x="8970298" y="88331"/>
                </a:cubicBezTo>
                <a:lnTo>
                  <a:pt x="8970298" y="488410"/>
                </a:lnTo>
                <a:lnTo>
                  <a:pt x="8970298" y="1158578"/>
                </a:lnTo>
                <a:lnTo>
                  <a:pt x="8970298" y="4468053"/>
                </a:lnTo>
                <a:cubicBezTo>
                  <a:pt x="8970298" y="4737794"/>
                  <a:pt x="8751629" y="4956463"/>
                  <a:pt x="8481888" y="4956463"/>
                </a:cubicBezTo>
                <a:lnTo>
                  <a:pt x="1163781" y="4956463"/>
                </a:lnTo>
                <a:lnTo>
                  <a:pt x="488410" y="4956463"/>
                </a:lnTo>
                <a:lnTo>
                  <a:pt x="0" y="4956463"/>
                </a:lnTo>
                <a:lnTo>
                  <a:pt x="0" y="4468053"/>
                </a:lnTo>
                <a:lnTo>
                  <a:pt x="0" y="488410"/>
                </a:lnTo>
                <a:close/>
              </a:path>
            </a:pathLst>
          </a:cu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nvGrpSpPr>
          <p:cNvPr id="7" name="Group 6">
            <a:extLst>
              <a:ext uri="{FF2B5EF4-FFF2-40B4-BE49-F238E27FC236}">
                <a16:creationId xmlns:a16="http://schemas.microsoft.com/office/drawing/2014/main" id="{E47B81F2-052F-C7CF-9206-FD001292D63C}"/>
              </a:ext>
            </a:extLst>
          </p:cNvPr>
          <p:cNvGrpSpPr/>
          <p:nvPr userDrawn="1"/>
        </p:nvGrpSpPr>
        <p:grpSpPr>
          <a:xfrm>
            <a:off x="12074236" y="629457"/>
            <a:ext cx="114763" cy="1074643"/>
            <a:chOff x="447040" y="944880"/>
            <a:chExt cx="720000" cy="1440000"/>
          </a:xfrm>
        </p:grpSpPr>
        <p:sp>
          <p:nvSpPr>
            <p:cNvPr id="8" name="Rectangle 7">
              <a:extLst>
                <a:ext uri="{FF2B5EF4-FFF2-40B4-BE49-F238E27FC236}">
                  <a16:creationId xmlns:a16="http://schemas.microsoft.com/office/drawing/2014/main" id="{BEBA0468-8B0A-8137-1B3F-BB3D8A34D428}"/>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14323C"/>
                </a:solidFill>
              </a:endParaRPr>
            </a:p>
          </p:txBody>
        </p:sp>
        <p:sp>
          <p:nvSpPr>
            <p:cNvPr id="9" name="Rectangle 8">
              <a:extLst>
                <a:ext uri="{FF2B5EF4-FFF2-40B4-BE49-F238E27FC236}">
                  <a16:creationId xmlns:a16="http://schemas.microsoft.com/office/drawing/2014/main" id="{B2FDFEC1-1FE5-E7A2-8E62-52B72C535F72}"/>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14323C"/>
                </a:solidFill>
              </a:endParaRPr>
            </a:p>
          </p:txBody>
        </p:sp>
      </p:grpSp>
      <p:grpSp>
        <p:nvGrpSpPr>
          <p:cNvPr id="10" name="Group 9">
            <a:extLst>
              <a:ext uri="{FF2B5EF4-FFF2-40B4-BE49-F238E27FC236}">
                <a16:creationId xmlns:a16="http://schemas.microsoft.com/office/drawing/2014/main" id="{DCC89966-3326-DA13-47F3-708EB81D57E5}"/>
              </a:ext>
            </a:extLst>
          </p:cNvPr>
          <p:cNvGrpSpPr/>
          <p:nvPr userDrawn="1"/>
        </p:nvGrpSpPr>
        <p:grpSpPr>
          <a:xfrm>
            <a:off x="0" y="629457"/>
            <a:ext cx="461125" cy="1074643"/>
            <a:chOff x="447040" y="944880"/>
            <a:chExt cx="720000" cy="1440000"/>
          </a:xfrm>
        </p:grpSpPr>
        <p:sp>
          <p:nvSpPr>
            <p:cNvPr id="11" name="Rectangle 10">
              <a:extLst>
                <a:ext uri="{FF2B5EF4-FFF2-40B4-BE49-F238E27FC236}">
                  <a16:creationId xmlns:a16="http://schemas.microsoft.com/office/drawing/2014/main" id="{C5C2B3E5-8C9D-A91D-DFED-5F4B56EBA3E1}"/>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14323C"/>
                </a:solidFill>
              </a:endParaRPr>
            </a:p>
          </p:txBody>
        </p:sp>
        <p:sp>
          <p:nvSpPr>
            <p:cNvPr id="12" name="Rectangle 11">
              <a:extLst>
                <a:ext uri="{FF2B5EF4-FFF2-40B4-BE49-F238E27FC236}">
                  <a16:creationId xmlns:a16="http://schemas.microsoft.com/office/drawing/2014/main" id="{B3CB1F68-E4B9-AA09-5910-63274A80E330}"/>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14323C"/>
                </a:solidFill>
              </a:endParaRPr>
            </a:p>
          </p:txBody>
        </p:sp>
      </p:grpSp>
      <p:sp>
        <p:nvSpPr>
          <p:cNvPr id="16" name="Content Placeholder 2">
            <a:extLst>
              <a:ext uri="{FF2B5EF4-FFF2-40B4-BE49-F238E27FC236}">
                <a16:creationId xmlns:a16="http://schemas.microsoft.com/office/drawing/2014/main" id="{527A0A0A-5E38-6101-885B-65575AD2C462}"/>
              </a:ext>
            </a:extLst>
          </p:cNvPr>
          <p:cNvSpPr>
            <a:spLocks noGrp="1"/>
          </p:cNvSpPr>
          <p:nvPr>
            <p:ph sz="half" idx="1"/>
          </p:nvPr>
        </p:nvSpPr>
        <p:spPr>
          <a:xfrm>
            <a:off x="593019" y="2026921"/>
            <a:ext cx="11204123" cy="3823191"/>
          </a:xfrm>
        </p:spPr>
        <p:txBody>
          <a:bodyPr/>
          <a:lstStyle>
            <a:lvl1pPr>
              <a:buFont typeface="Arial" panose="020B0604020202020204" pitchFamily="34" charset="0"/>
              <a:buChar char="•"/>
              <a:defRPr>
                <a:solidFill>
                  <a:srgbClr val="14323C"/>
                </a:solidFill>
              </a:defRPr>
            </a:lvl1pPr>
            <a:lvl2pPr>
              <a:buFont typeface="Arial" panose="020B0604020202020204" pitchFamily="34" charset="0"/>
              <a:buChar char="•"/>
              <a:defRPr>
                <a:solidFill>
                  <a:srgbClr val="14323C"/>
                </a:solidFill>
              </a:defRPr>
            </a:lvl2pPr>
            <a:lvl3pPr>
              <a:buFont typeface="Arial" panose="020B0604020202020204" pitchFamily="34" charset="0"/>
              <a:buChar char="•"/>
              <a:defRPr>
                <a:solidFill>
                  <a:srgbClr val="14323C"/>
                </a:solidFill>
              </a:defRPr>
            </a:lvl3pPr>
            <a:lvl4pPr>
              <a:buFont typeface="Arial" panose="020B0604020202020204" pitchFamily="34" charset="0"/>
              <a:buChar char="•"/>
              <a:defRPr>
                <a:solidFill>
                  <a:srgbClr val="14323C"/>
                </a:solidFill>
              </a:defRPr>
            </a:lvl4pPr>
            <a:lvl5pPr>
              <a:buFont typeface="Arial" panose="020B0604020202020204" pitchFamily="34" charset="0"/>
              <a:buChar char="•"/>
              <a:defRPr>
                <a:solidFill>
                  <a:srgbClr val="14323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
            <a:extLst>
              <a:ext uri="{FF2B5EF4-FFF2-40B4-BE49-F238E27FC236}">
                <a16:creationId xmlns:a16="http://schemas.microsoft.com/office/drawing/2014/main" id="{C9205655-7323-8C48-0B56-3A737F47BB90}"/>
              </a:ext>
            </a:extLst>
          </p:cNvPr>
          <p:cNvSpPr>
            <a:spLocks noGrp="1"/>
          </p:cNvSpPr>
          <p:nvPr>
            <p:ph type="ctrTitle"/>
          </p:nvPr>
        </p:nvSpPr>
        <p:spPr>
          <a:xfrm>
            <a:off x="604936" y="594726"/>
            <a:ext cx="11192205" cy="1162311"/>
          </a:xfrm>
        </p:spPr>
        <p:txBody>
          <a:bodyPr anchor="t">
            <a:noAutofit/>
          </a:bodyPr>
          <a:lstStyle/>
          <a:p>
            <a:pPr algn="l"/>
            <a:r>
              <a:rPr lang="en-US" sz="4000">
                <a:solidFill>
                  <a:srgbClr val="14323C"/>
                </a:solidFill>
                <a:latin typeface="Impact" panose="020B0806030902050204" pitchFamily="34" charset="0"/>
              </a:rPr>
              <a:t>Click to edit Master title style</a:t>
            </a:r>
          </a:p>
        </p:txBody>
      </p:sp>
      <p:sp>
        <p:nvSpPr>
          <p:cNvPr id="20" name="Footer Placeholder 4">
            <a:extLst>
              <a:ext uri="{FF2B5EF4-FFF2-40B4-BE49-F238E27FC236}">
                <a16:creationId xmlns:a16="http://schemas.microsoft.com/office/drawing/2014/main" id="{7631AAC7-B56B-EC02-269A-94B1F9578B3C}"/>
              </a:ext>
            </a:extLst>
          </p:cNvPr>
          <p:cNvSpPr>
            <a:spLocks noGrp="1"/>
          </p:cNvSpPr>
          <p:nvPr>
            <p:ph type="ftr" sz="quarter" idx="3"/>
          </p:nvPr>
        </p:nvSpPr>
        <p:spPr>
          <a:xfrm>
            <a:off x="593019" y="6356351"/>
            <a:ext cx="4183043" cy="365125"/>
          </a:xfrm>
          <a:prstGeom prst="rect">
            <a:avLst/>
          </a:prstGeom>
        </p:spPr>
        <p:txBody>
          <a:bodyPr anchor="ctr"/>
          <a:lstStyle>
            <a:lvl1pPr>
              <a:defRPr sz="800">
                <a:solidFill>
                  <a:srgbClr val="14323C"/>
                </a:solidFill>
                <a:latin typeface="Arial" panose="020B0604020202020204" pitchFamily="34" charset="0"/>
                <a:cs typeface="Arial" panose="020B0604020202020204" pitchFamily="34" charset="0"/>
              </a:defRPr>
            </a:lvl1pPr>
          </a:lstStyle>
          <a:p>
            <a:endParaRPr lang="en-US"/>
          </a:p>
        </p:txBody>
      </p:sp>
      <p:sp>
        <p:nvSpPr>
          <p:cNvPr id="21" name="Slide Number Placeholder 5">
            <a:extLst>
              <a:ext uri="{FF2B5EF4-FFF2-40B4-BE49-F238E27FC236}">
                <a16:creationId xmlns:a16="http://schemas.microsoft.com/office/drawing/2014/main" id="{398CD7CE-4785-3ABB-D40F-B34664B51029}"/>
              </a:ext>
            </a:extLst>
          </p:cNvPr>
          <p:cNvSpPr>
            <a:spLocks noGrp="1"/>
          </p:cNvSpPr>
          <p:nvPr>
            <p:ph type="sldNum" sz="quarter" idx="4"/>
          </p:nvPr>
        </p:nvSpPr>
        <p:spPr>
          <a:xfrm>
            <a:off x="108272" y="6356351"/>
            <a:ext cx="461125" cy="365125"/>
          </a:xfrm>
          <a:prstGeom prst="rect">
            <a:avLst/>
          </a:prstGeom>
        </p:spPr>
        <p:txBody>
          <a:bodyPr anchor="ctr"/>
          <a:lstStyle>
            <a:lvl1pPr>
              <a:defRPr sz="800">
                <a:solidFill>
                  <a:srgbClr val="14323C"/>
                </a:solidFill>
                <a:latin typeface="Arial" panose="020B0604020202020204" pitchFamily="34" charset="0"/>
                <a:cs typeface="Arial" panose="020B0604020202020204" pitchFamily="34" charset="0"/>
              </a:defRPr>
            </a:lvl1pPr>
          </a:lstStyle>
          <a:p>
            <a:pPr algn="ctr"/>
            <a:fld id="{3B567168-2730-4244-835D-891EA4149B1E}" type="slidenum">
              <a:rPr lang="en-US" smtClean="0"/>
              <a:pPr algn="ctr"/>
              <a:t>‹#›</a:t>
            </a:fld>
            <a:endParaRPr lang="en-US"/>
          </a:p>
        </p:txBody>
      </p:sp>
      <p:pic>
        <p:nvPicPr>
          <p:cNvPr id="5" name="Graphic 4">
            <a:extLst>
              <a:ext uri="{FF2B5EF4-FFF2-40B4-BE49-F238E27FC236}">
                <a16:creationId xmlns:a16="http://schemas.microsoft.com/office/drawing/2014/main" id="{7ACCAFD2-DEE2-8B3F-9836-F0B40B64BF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96299" y="5992030"/>
            <a:ext cx="3148325" cy="362588"/>
          </a:xfrm>
          <a:prstGeom prst="rect">
            <a:avLst/>
          </a:prstGeom>
        </p:spPr>
      </p:pic>
    </p:spTree>
    <p:extLst>
      <p:ext uri="{BB962C8B-B14F-4D97-AF65-F5344CB8AC3E}">
        <p14:creationId xmlns:p14="http://schemas.microsoft.com/office/powerpoint/2010/main" val="26871379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wo Coloumn - Dark">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63AEC00F-8E39-2182-FB42-321FDF145215}"/>
              </a:ext>
            </a:extLst>
          </p:cNvPr>
          <p:cNvSpPr/>
          <p:nvPr userDrawn="1"/>
        </p:nvSpPr>
        <p:spPr>
          <a:xfrm>
            <a:off x="115802" y="124693"/>
            <a:ext cx="11960397" cy="6608617"/>
          </a:xfrm>
          <a:custGeom>
            <a:avLst/>
            <a:gdLst>
              <a:gd name="csX0" fmla="*/ 0 w 8970298"/>
              <a:gd name="csY0" fmla="*/ 0 h 4956463"/>
              <a:gd name="csX1" fmla="*/ 488410 w 8970298"/>
              <a:gd name="csY1" fmla="*/ 0 h 4956463"/>
              <a:gd name="csX2" fmla="*/ 1163781 w 8970298"/>
              <a:gd name="csY2" fmla="*/ 0 h 4956463"/>
              <a:gd name="csX3" fmla="*/ 7442843 w 8970298"/>
              <a:gd name="csY3" fmla="*/ 0 h 4956463"/>
              <a:gd name="csX4" fmla="*/ 8481888 w 8970298"/>
              <a:gd name="csY4" fmla="*/ 0 h 4956463"/>
              <a:gd name="csX5" fmla="*/ 8881967 w 8970298"/>
              <a:gd name="csY5" fmla="*/ 0 h 4956463"/>
              <a:gd name="csX6" fmla="*/ 8970298 w 8970298"/>
              <a:gd name="csY6" fmla="*/ 88331 h 4956463"/>
              <a:gd name="csX7" fmla="*/ 8970298 w 8970298"/>
              <a:gd name="csY7" fmla="*/ 488410 h 4956463"/>
              <a:gd name="csX8" fmla="*/ 8970298 w 8970298"/>
              <a:gd name="csY8" fmla="*/ 1158578 h 4956463"/>
              <a:gd name="csX9" fmla="*/ 8970298 w 8970298"/>
              <a:gd name="csY9" fmla="*/ 4468053 h 4956463"/>
              <a:gd name="csX10" fmla="*/ 8481888 w 8970298"/>
              <a:gd name="csY10" fmla="*/ 4956463 h 4956463"/>
              <a:gd name="csX11" fmla="*/ 1163781 w 8970298"/>
              <a:gd name="csY11" fmla="*/ 4956463 h 4956463"/>
              <a:gd name="csX12" fmla="*/ 488410 w 8970298"/>
              <a:gd name="csY12" fmla="*/ 4956463 h 4956463"/>
              <a:gd name="csX13" fmla="*/ 0 w 8970298"/>
              <a:gd name="csY13" fmla="*/ 4956463 h 4956463"/>
              <a:gd name="csX14" fmla="*/ 0 w 8970298"/>
              <a:gd name="csY14" fmla="*/ 4468053 h 4956463"/>
              <a:gd name="csX15" fmla="*/ 0 w 8970298"/>
              <a:gd name="csY15" fmla="*/ 488410 h 4956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70298" h="4956463">
                <a:moveTo>
                  <a:pt x="0" y="0"/>
                </a:moveTo>
                <a:lnTo>
                  <a:pt x="488410" y="0"/>
                </a:lnTo>
                <a:lnTo>
                  <a:pt x="1163781" y="0"/>
                </a:lnTo>
                <a:lnTo>
                  <a:pt x="7442843" y="0"/>
                </a:lnTo>
                <a:lnTo>
                  <a:pt x="8481888" y="0"/>
                </a:lnTo>
                <a:lnTo>
                  <a:pt x="8881967" y="0"/>
                </a:lnTo>
                <a:cubicBezTo>
                  <a:pt x="8930751" y="0"/>
                  <a:pt x="8970298" y="39547"/>
                  <a:pt x="8970298" y="88331"/>
                </a:cubicBezTo>
                <a:lnTo>
                  <a:pt x="8970298" y="488410"/>
                </a:lnTo>
                <a:lnTo>
                  <a:pt x="8970298" y="1158578"/>
                </a:lnTo>
                <a:lnTo>
                  <a:pt x="8970298" y="4468053"/>
                </a:lnTo>
                <a:cubicBezTo>
                  <a:pt x="8970298" y="4737794"/>
                  <a:pt x="8751629" y="4956463"/>
                  <a:pt x="8481888" y="4956463"/>
                </a:cubicBezTo>
                <a:lnTo>
                  <a:pt x="1163781" y="4956463"/>
                </a:lnTo>
                <a:lnTo>
                  <a:pt x="488410" y="4956463"/>
                </a:lnTo>
                <a:lnTo>
                  <a:pt x="0" y="4956463"/>
                </a:lnTo>
                <a:lnTo>
                  <a:pt x="0" y="4468053"/>
                </a:lnTo>
                <a:lnTo>
                  <a:pt x="0" y="488410"/>
                </a:lnTo>
                <a:close/>
              </a:path>
            </a:pathLst>
          </a:custGeom>
          <a:solidFill>
            <a:srgbClr val="14323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nvGrpSpPr>
          <p:cNvPr id="7" name="Group 6">
            <a:extLst>
              <a:ext uri="{FF2B5EF4-FFF2-40B4-BE49-F238E27FC236}">
                <a16:creationId xmlns:a16="http://schemas.microsoft.com/office/drawing/2014/main" id="{E47B81F2-052F-C7CF-9206-FD001292D63C}"/>
              </a:ext>
            </a:extLst>
          </p:cNvPr>
          <p:cNvGrpSpPr/>
          <p:nvPr userDrawn="1"/>
        </p:nvGrpSpPr>
        <p:grpSpPr>
          <a:xfrm>
            <a:off x="12074236" y="629457"/>
            <a:ext cx="114763" cy="1074643"/>
            <a:chOff x="447040" y="944880"/>
            <a:chExt cx="720000" cy="1440000"/>
          </a:xfrm>
        </p:grpSpPr>
        <p:sp>
          <p:nvSpPr>
            <p:cNvPr id="8" name="Rectangle 7">
              <a:extLst>
                <a:ext uri="{FF2B5EF4-FFF2-40B4-BE49-F238E27FC236}">
                  <a16:creationId xmlns:a16="http://schemas.microsoft.com/office/drawing/2014/main" id="{BEBA0468-8B0A-8137-1B3F-BB3D8A34D428}"/>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B2FDFEC1-1FE5-E7A2-8E62-52B72C535F72}"/>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0" name="Group 9">
            <a:extLst>
              <a:ext uri="{FF2B5EF4-FFF2-40B4-BE49-F238E27FC236}">
                <a16:creationId xmlns:a16="http://schemas.microsoft.com/office/drawing/2014/main" id="{DCC89966-3326-DA13-47F3-708EB81D57E5}"/>
              </a:ext>
            </a:extLst>
          </p:cNvPr>
          <p:cNvGrpSpPr/>
          <p:nvPr userDrawn="1"/>
        </p:nvGrpSpPr>
        <p:grpSpPr>
          <a:xfrm>
            <a:off x="0" y="629457"/>
            <a:ext cx="461125" cy="1074643"/>
            <a:chOff x="447040" y="944880"/>
            <a:chExt cx="720000" cy="1440000"/>
          </a:xfrm>
        </p:grpSpPr>
        <p:sp>
          <p:nvSpPr>
            <p:cNvPr id="11" name="Rectangle 10">
              <a:extLst>
                <a:ext uri="{FF2B5EF4-FFF2-40B4-BE49-F238E27FC236}">
                  <a16:creationId xmlns:a16="http://schemas.microsoft.com/office/drawing/2014/main" id="{C5C2B3E5-8C9D-A91D-DFED-5F4B56EBA3E1}"/>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B3CB1F68-E4B9-AA09-5910-63274A80E330}"/>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pic>
        <p:nvPicPr>
          <p:cNvPr id="13" name="Graphic 12">
            <a:extLst>
              <a:ext uri="{FF2B5EF4-FFF2-40B4-BE49-F238E27FC236}">
                <a16:creationId xmlns:a16="http://schemas.microsoft.com/office/drawing/2014/main" id="{53DA8A14-9491-56C1-3F7F-6414517979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96301" y="5993763"/>
            <a:ext cx="3102681" cy="362588"/>
          </a:xfrm>
          <a:prstGeom prst="rect">
            <a:avLst/>
          </a:prstGeom>
        </p:spPr>
      </p:pic>
      <p:sp>
        <p:nvSpPr>
          <p:cNvPr id="15" name="Title 1">
            <a:extLst>
              <a:ext uri="{FF2B5EF4-FFF2-40B4-BE49-F238E27FC236}">
                <a16:creationId xmlns:a16="http://schemas.microsoft.com/office/drawing/2014/main" id="{AB94DFB5-5A8E-8EB4-C3B6-3A855C6BE9A9}"/>
              </a:ext>
            </a:extLst>
          </p:cNvPr>
          <p:cNvSpPr>
            <a:spLocks noGrp="1"/>
          </p:cNvSpPr>
          <p:nvPr>
            <p:ph type="ctrTitle"/>
          </p:nvPr>
        </p:nvSpPr>
        <p:spPr>
          <a:xfrm>
            <a:off x="604936" y="606559"/>
            <a:ext cx="11192205" cy="1162311"/>
          </a:xfrm>
        </p:spPr>
        <p:txBody>
          <a:bodyPr anchor="t">
            <a:noAutofit/>
          </a:bodyPr>
          <a:lstStyle>
            <a:lvl1pP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sp>
        <p:nvSpPr>
          <p:cNvPr id="16" name="Content Placeholder 2">
            <a:extLst>
              <a:ext uri="{FF2B5EF4-FFF2-40B4-BE49-F238E27FC236}">
                <a16:creationId xmlns:a16="http://schemas.microsoft.com/office/drawing/2014/main" id="{527A0A0A-5E38-6101-885B-65575AD2C462}"/>
              </a:ext>
            </a:extLst>
          </p:cNvPr>
          <p:cNvSpPr>
            <a:spLocks noGrp="1"/>
          </p:cNvSpPr>
          <p:nvPr>
            <p:ph sz="half" idx="1"/>
          </p:nvPr>
        </p:nvSpPr>
        <p:spPr>
          <a:xfrm>
            <a:off x="593019" y="2026921"/>
            <a:ext cx="5424000" cy="3843681"/>
          </a:xfrm>
        </p:spPr>
        <p:txBody>
          <a:bodyPr/>
          <a:lstStyle>
            <a:lvl1pPr>
              <a:buFont typeface="Arial" panose="020B0604020202020204" pitchFamily="34" charset="0"/>
              <a:buChar char="•"/>
              <a:defRPr>
                <a:solidFill>
                  <a:schemeClr val="bg1"/>
                </a:solidFill>
              </a:defRPr>
            </a:lvl1pPr>
            <a:lvl2pPr>
              <a:buFont typeface="Arial" panose="020B0604020202020204" pitchFamily="34" charset="0"/>
              <a:buChar char="•"/>
              <a:defRPr>
                <a:solidFill>
                  <a:schemeClr val="bg1"/>
                </a:solidFill>
              </a:defRPr>
            </a:lvl2pPr>
            <a:lvl3pPr>
              <a:buFont typeface="Arial" panose="020B0604020202020204" pitchFamily="34" charset="0"/>
              <a:buChar char="•"/>
              <a:defRPr>
                <a:solidFill>
                  <a:schemeClr val="bg1"/>
                </a:solidFill>
              </a:defRPr>
            </a:lvl3pPr>
            <a:lvl4pPr>
              <a:buFont typeface="Arial" panose="020B0604020202020204" pitchFamily="34" charset="0"/>
              <a:buChar char="•"/>
              <a:defRPr>
                <a:solidFill>
                  <a:schemeClr val="bg1"/>
                </a:solidFill>
              </a:defRPr>
            </a:lvl4pPr>
            <a:lvl5pP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812526F1-97E1-FD6A-036E-A195C0EA527E}"/>
              </a:ext>
            </a:extLst>
          </p:cNvPr>
          <p:cNvSpPr>
            <a:spLocks noGrp="1"/>
          </p:cNvSpPr>
          <p:nvPr>
            <p:ph sz="half" idx="13"/>
          </p:nvPr>
        </p:nvSpPr>
        <p:spPr>
          <a:xfrm>
            <a:off x="6373141" y="2026921"/>
            <a:ext cx="5424000" cy="3843681"/>
          </a:xfrm>
        </p:spPr>
        <p:txBody>
          <a:bodyPr/>
          <a:lstStyle>
            <a:lvl1pPr>
              <a:buFont typeface="Arial" panose="020B0604020202020204" pitchFamily="34" charset="0"/>
              <a:buChar char="•"/>
              <a:defRPr>
                <a:solidFill>
                  <a:schemeClr val="bg1"/>
                </a:solidFill>
              </a:defRPr>
            </a:lvl1pPr>
            <a:lvl2pPr>
              <a:buFont typeface="Arial" panose="020B0604020202020204" pitchFamily="34" charset="0"/>
              <a:buChar char="•"/>
              <a:defRPr>
                <a:solidFill>
                  <a:schemeClr val="bg1"/>
                </a:solidFill>
              </a:defRPr>
            </a:lvl2pPr>
            <a:lvl3pPr>
              <a:buFont typeface="Arial" panose="020B0604020202020204" pitchFamily="34" charset="0"/>
              <a:buChar char="•"/>
              <a:defRPr>
                <a:solidFill>
                  <a:schemeClr val="bg1"/>
                </a:solidFill>
              </a:defRPr>
            </a:lvl3pPr>
            <a:lvl4pPr>
              <a:buFont typeface="Arial" panose="020B0604020202020204" pitchFamily="34" charset="0"/>
              <a:buChar char="•"/>
              <a:defRPr>
                <a:solidFill>
                  <a:schemeClr val="bg1"/>
                </a:solidFill>
              </a:defRPr>
            </a:lvl4pPr>
            <a:lvl5pP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D4F4B997-D155-9E8C-8F8B-A46D7E25094C}"/>
              </a:ext>
            </a:extLst>
          </p:cNvPr>
          <p:cNvSpPr>
            <a:spLocks noGrp="1"/>
          </p:cNvSpPr>
          <p:nvPr>
            <p:ph type="ftr" sz="quarter" idx="3"/>
          </p:nvPr>
        </p:nvSpPr>
        <p:spPr>
          <a:xfrm>
            <a:off x="593019" y="6356351"/>
            <a:ext cx="4183043" cy="365125"/>
          </a:xfrm>
          <a:prstGeom prst="rect">
            <a:avLst/>
          </a:prstGeom>
        </p:spPr>
        <p:txBody>
          <a:bodyPr anchor="ctr"/>
          <a:lstStyle>
            <a:lvl1pPr>
              <a:defRPr sz="800">
                <a:solidFill>
                  <a:schemeClr val="bg1"/>
                </a:solidFill>
                <a:latin typeface="Arial" panose="020B0604020202020204" pitchFamily="34" charset="0"/>
                <a:cs typeface="Arial" panose="020B0604020202020204" pitchFamily="34" charset="0"/>
              </a:defRPr>
            </a:lvl1pPr>
          </a:lstStyle>
          <a:p>
            <a:endParaRPr lang="en-US"/>
          </a:p>
        </p:txBody>
      </p:sp>
      <p:sp>
        <p:nvSpPr>
          <p:cNvPr id="20" name="Slide Number Placeholder 5">
            <a:extLst>
              <a:ext uri="{FF2B5EF4-FFF2-40B4-BE49-F238E27FC236}">
                <a16:creationId xmlns:a16="http://schemas.microsoft.com/office/drawing/2014/main" id="{ACB03A6D-D753-D2F2-5070-234E9F1B95AE}"/>
              </a:ext>
            </a:extLst>
          </p:cNvPr>
          <p:cNvSpPr>
            <a:spLocks noGrp="1"/>
          </p:cNvSpPr>
          <p:nvPr>
            <p:ph type="sldNum" sz="quarter" idx="4"/>
          </p:nvPr>
        </p:nvSpPr>
        <p:spPr>
          <a:xfrm>
            <a:off x="108272" y="6356351"/>
            <a:ext cx="461125" cy="365125"/>
          </a:xfrm>
          <a:prstGeom prst="rect">
            <a:avLst/>
          </a:prstGeom>
        </p:spPr>
        <p:txBody>
          <a:bodyPr anchor="ctr"/>
          <a:lstStyle>
            <a:lvl1pPr>
              <a:defRPr sz="800">
                <a:solidFill>
                  <a:schemeClr val="bg1"/>
                </a:solidFill>
                <a:latin typeface="Arial" panose="020B0604020202020204" pitchFamily="34" charset="0"/>
                <a:cs typeface="Arial" panose="020B0604020202020204" pitchFamily="34" charset="0"/>
              </a:defRPr>
            </a:lvl1pPr>
          </a:lstStyle>
          <a:p>
            <a:pPr algn="ctr"/>
            <a:fld id="{3B567168-2730-4244-835D-891EA4149B1E}" type="slidenum">
              <a:rPr lang="en-US" smtClean="0"/>
              <a:pPr algn="ctr"/>
              <a:t>‹#›</a:t>
            </a:fld>
            <a:endParaRPr lang="en-US"/>
          </a:p>
        </p:txBody>
      </p:sp>
    </p:spTree>
    <p:extLst>
      <p:ext uri="{BB962C8B-B14F-4D97-AF65-F5344CB8AC3E}">
        <p14:creationId xmlns:p14="http://schemas.microsoft.com/office/powerpoint/2010/main" val="144628475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wo Coloumn - Light">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778F7278-AC1A-41F7-EC95-1AA6CAB7E6AC}"/>
              </a:ext>
            </a:extLst>
          </p:cNvPr>
          <p:cNvSpPr/>
          <p:nvPr userDrawn="1"/>
        </p:nvSpPr>
        <p:spPr>
          <a:xfrm>
            <a:off x="115802" y="124693"/>
            <a:ext cx="11960397" cy="6608617"/>
          </a:xfrm>
          <a:custGeom>
            <a:avLst/>
            <a:gdLst>
              <a:gd name="csX0" fmla="*/ 0 w 8970298"/>
              <a:gd name="csY0" fmla="*/ 0 h 4956463"/>
              <a:gd name="csX1" fmla="*/ 488410 w 8970298"/>
              <a:gd name="csY1" fmla="*/ 0 h 4956463"/>
              <a:gd name="csX2" fmla="*/ 1163781 w 8970298"/>
              <a:gd name="csY2" fmla="*/ 0 h 4956463"/>
              <a:gd name="csX3" fmla="*/ 7442843 w 8970298"/>
              <a:gd name="csY3" fmla="*/ 0 h 4956463"/>
              <a:gd name="csX4" fmla="*/ 8481888 w 8970298"/>
              <a:gd name="csY4" fmla="*/ 0 h 4956463"/>
              <a:gd name="csX5" fmla="*/ 8881967 w 8970298"/>
              <a:gd name="csY5" fmla="*/ 0 h 4956463"/>
              <a:gd name="csX6" fmla="*/ 8970298 w 8970298"/>
              <a:gd name="csY6" fmla="*/ 88331 h 4956463"/>
              <a:gd name="csX7" fmla="*/ 8970298 w 8970298"/>
              <a:gd name="csY7" fmla="*/ 488410 h 4956463"/>
              <a:gd name="csX8" fmla="*/ 8970298 w 8970298"/>
              <a:gd name="csY8" fmla="*/ 1158578 h 4956463"/>
              <a:gd name="csX9" fmla="*/ 8970298 w 8970298"/>
              <a:gd name="csY9" fmla="*/ 4468053 h 4956463"/>
              <a:gd name="csX10" fmla="*/ 8481888 w 8970298"/>
              <a:gd name="csY10" fmla="*/ 4956463 h 4956463"/>
              <a:gd name="csX11" fmla="*/ 1163781 w 8970298"/>
              <a:gd name="csY11" fmla="*/ 4956463 h 4956463"/>
              <a:gd name="csX12" fmla="*/ 488410 w 8970298"/>
              <a:gd name="csY12" fmla="*/ 4956463 h 4956463"/>
              <a:gd name="csX13" fmla="*/ 0 w 8970298"/>
              <a:gd name="csY13" fmla="*/ 4956463 h 4956463"/>
              <a:gd name="csX14" fmla="*/ 0 w 8970298"/>
              <a:gd name="csY14" fmla="*/ 4468053 h 4956463"/>
              <a:gd name="csX15" fmla="*/ 0 w 8970298"/>
              <a:gd name="csY15" fmla="*/ 488410 h 49564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8970298" h="4956463">
                <a:moveTo>
                  <a:pt x="0" y="0"/>
                </a:moveTo>
                <a:lnTo>
                  <a:pt x="488410" y="0"/>
                </a:lnTo>
                <a:lnTo>
                  <a:pt x="1163781" y="0"/>
                </a:lnTo>
                <a:lnTo>
                  <a:pt x="7442843" y="0"/>
                </a:lnTo>
                <a:lnTo>
                  <a:pt x="8481888" y="0"/>
                </a:lnTo>
                <a:lnTo>
                  <a:pt x="8881967" y="0"/>
                </a:lnTo>
                <a:cubicBezTo>
                  <a:pt x="8930751" y="0"/>
                  <a:pt x="8970298" y="39547"/>
                  <a:pt x="8970298" y="88331"/>
                </a:cubicBezTo>
                <a:lnTo>
                  <a:pt x="8970298" y="488410"/>
                </a:lnTo>
                <a:lnTo>
                  <a:pt x="8970298" y="1158578"/>
                </a:lnTo>
                <a:lnTo>
                  <a:pt x="8970298" y="4468053"/>
                </a:lnTo>
                <a:cubicBezTo>
                  <a:pt x="8970298" y="4737794"/>
                  <a:pt x="8751629" y="4956463"/>
                  <a:pt x="8481888" y="4956463"/>
                </a:cubicBezTo>
                <a:lnTo>
                  <a:pt x="1163781" y="4956463"/>
                </a:lnTo>
                <a:lnTo>
                  <a:pt x="488410" y="4956463"/>
                </a:lnTo>
                <a:lnTo>
                  <a:pt x="0" y="4956463"/>
                </a:lnTo>
                <a:lnTo>
                  <a:pt x="0" y="4468053"/>
                </a:lnTo>
                <a:lnTo>
                  <a:pt x="0" y="488410"/>
                </a:lnTo>
                <a:close/>
              </a:path>
            </a:pathLst>
          </a:cu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nvGrpSpPr>
          <p:cNvPr id="7" name="Group 6">
            <a:extLst>
              <a:ext uri="{FF2B5EF4-FFF2-40B4-BE49-F238E27FC236}">
                <a16:creationId xmlns:a16="http://schemas.microsoft.com/office/drawing/2014/main" id="{E47B81F2-052F-C7CF-9206-FD001292D63C}"/>
              </a:ext>
            </a:extLst>
          </p:cNvPr>
          <p:cNvGrpSpPr/>
          <p:nvPr userDrawn="1"/>
        </p:nvGrpSpPr>
        <p:grpSpPr>
          <a:xfrm>
            <a:off x="12074236" y="629457"/>
            <a:ext cx="114763" cy="1074643"/>
            <a:chOff x="447040" y="944880"/>
            <a:chExt cx="720000" cy="1440000"/>
          </a:xfrm>
        </p:grpSpPr>
        <p:sp>
          <p:nvSpPr>
            <p:cNvPr id="8" name="Rectangle 7">
              <a:extLst>
                <a:ext uri="{FF2B5EF4-FFF2-40B4-BE49-F238E27FC236}">
                  <a16:creationId xmlns:a16="http://schemas.microsoft.com/office/drawing/2014/main" id="{BEBA0468-8B0A-8137-1B3F-BB3D8A34D428}"/>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14323C"/>
                </a:solidFill>
              </a:endParaRPr>
            </a:p>
          </p:txBody>
        </p:sp>
        <p:sp>
          <p:nvSpPr>
            <p:cNvPr id="9" name="Rectangle 8">
              <a:extLst>
                <a:ext uri="{FF2B5EF4-FFF2-40B4-BE49-F238E27FC236}">
                  <a16:creationId xmlns:a16="http://schemas.microsoft.com/office/drawing/2014/main" id="{B2FDFEC1-1FE5-E7A2-8E62-52B72C535F72}"/>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14323C"/>
                </a:solidFill>
              </a:endParaRPr>
            </a:p>
          </p:txBody>
        </p:sp>
      </p:grpSp>
      <p:grpSp>
        <p:nvGrpSpPr>
          <p:cNvPr id="10" name="Group 9">
            <a:extLst>
              <a:ext uri="{FF2B5EF4-FFF2-40B4-BE49-F238E27FC236}">
                <a16:creationId xmlns:a16="http://schemas.microsoft.com/office/drawing/2014/main" id="{DCC89966-3326-DA13-47F3-708EB81D57E5}"/>
              </a:ext>
            </a:extLst>
          </p:cNvPr>
          <p:cNvGrpSpPr/>
          <p:nvPr userDrawn="1"/>
        </p:nvGrpSpPr>
        <p:grpSpPr>
          <a:xfrm>
            <a:off x="0" y="629457"/>
            <a:ext cx="461125" cy="1074643"/>
            <a:chOff x="447040" y="944880"/>
            <a:chExt cx="720000" cy="1440000"/>
          </a:xfrm>
        </p:grpSpPr>
        <p:sp>
          <p:nvSpPr>
            <p:cNvPr id="11" name="Rectangle 10">
              <a:extLst>
                <a:ext uri="{FF2B5EF4-FFF2-40B4-BE49-F238E27FC236}">
                  <a16:creationId xmlns:a16="http://schemas.microsoft.com/office/drawing/2014/main" id="{C5C2B3E5-8C9D-A91D-DFED-5F4B56EBA3E1}"/>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14323C"/>
                </a:solidFill>
              </a:endParaRPr>
            </a:p>
          </p:txBody>
        </p:sp>
        <p:sp>
          <p:nvSpPr>
            <p:cNvPr id="12" name="Rectangle 11">
              <a:extLst>
                <a:ext uri="{FF2B5EF4-FFF2-40B4-BE49-F238E27FC236}">
                  <a16:creationId xmlns:a16="http://schemas.microsoft.com/office/drawing/2014/main" id="{B3CB1F68-E4B9-AA09-5910-63274A80E330}"/>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rgbClr val="14323C"/>
                </a:solidFill>
              </a:endParaRPr>
            </a:p>
          </p:txBody>
        </p:sp>
      </p:grpSp>
      <p:sp>
        <p:nvSpPr>
          <p:cNvPr id="17" name="Title 1">
            <a:extLst>
              <a:ext uri="{FF2B5EF4-FFF2-40B4-BE49-F238E27FC236}">
                <a16:creationId xmlns:a16="http://schemas.microsoft.com/office/drawing/2014/main" id="{C9205655-7323-8C48-0B56-3A737F47BB90}"/>
              </a:ext>
            </a:extLst>
          </p:cNvPr>
          <p:cNvSpPr>
            <a:spLocks noGrp="1"/>
          </p:cNvSpPr>
          <p:nvPr>
            <p:ph type="ctrTitle"/>
          </p:nvPr>
        </p:nvSpPr>
        <p:spPr>
          <a:xfrm>
            <a:off x="604936" y="594726"/>
            <a:ext cx="11192205" cy="1162311"/>
          </a:xfrm>
        </p:spPr>
        <p:txBody>
          <a:bodyPr anchor="t">
            <a:noAutofit/>
          </a:bodyPr>
          <a:lstStyle/>
          <a:p>
            <a:pPr algn="l"/>
            <a:r>
              <a:rPr lang="en-US" sz="4000">
                <a:solidFill>
                  <a:srgbClr val="14323C"/>
                </a:solidFill>
                <a:latin typeface="Impact" panose="020B0806030902050204" pitchFamily="34" charset="0"/>
              </a:rPr>
              <a:t>Click to edit Master title style</a:t>
            </a:r>
          </a:p>
        </p:txBody>
      </p:sp>
      <p:sp>
        <p:nvSpPr>
          <p:cNvPr id="6" name="Content Placeholder 2">
            <a:extLst>
              <a:ext uri="{FF2B5EF4-FFF2-40B4-BE49-F238E27FC236}">
                <a16:creationId xmlns:a16="http://schemas.microsoft.com/office/drawing/2014/main" id="{05EF3B66-2385-8B4B-1F19-10E40B45AE0E}"/>
              </a:ext>
            </a:extLst>
          </p:cNvPr>
          <p:cNvSpPr>
            <a:spLocks noGrp="1"/>
          </p:cNvSpPr>
          <p:nvPr>
            <p:ph sz="half" idx="1"/>
          </p:nvPr>
        </p:nvSpPr>
        <p:spPr>
          <a:xfrm>
            <a:off x="593019" y="2026921"/>
            <a:ext cx="5424000" cy="3843681"/>
          </a:xfrm>
        </p:spPr>
        <p:txBody>
          <a:bodyPr/>
          <a:lstStyle>
            <a:lvl1pPr>
              <a:buFont typeface="Arial" panose="020B0604020202020204" pitchFamily="34" charset="0"/>
              <a:buChar char="•"/>
              <a:defRPr>
                <a:solidFill>
                  <a:srgbClr val="14323C"/>
                </a:solidFill>
              </a:defRPr>
            </a:lvl1pPr>
            <a:lvl2pPr>
              <a:buFont typeface="Arial" panose="020B0604020202020204" pitchFamily="34" charset="0"/>
              <a:buChar char="•"/>
              <a:defRPr>
                <a:solidFill>
                  <a:srgbClr val="14323C"/>
                </a:solidFill>
              </a:defRPr>
            </a:lvl2pPr>
            <a:lvl3pPr>
              <a:buFont typeface="Arial" panose="020B0604020202020204" pitchFamily="34" charset="0"/>
              <a:buChar char="•"/>
              <a:defRPr>
                <a:solidFill>
                  <a:srgbClr val="14323C"/>
                </a:solidFill>
              </a:defRPr>
            </a:lvl3pPr>
            <a:lvl4pPr>
              <a:buFont typeface="Arial" panose="020B0604020202020204" pitchFamily="34" charset="0"/>
              <a:buChar char="•"/>
              <a:defRPr>
                <a:solidFill>
                  <a:srgbClr val="14323C"/>
                </a:solidFill>
              </a:defRPr>
            </a:lvl4pPr>
            <a:lvl5pPr>
              <a:buFont typeface="Arial" panose="020B0604020202020204" pitchFamily="34" charset="0"/>
              <a:buChar char="•"/>
              <a:defRPr>
                <a:solidFill>
                  <a:srgbClr val="14323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C8114540-92DA-4498-8D3C-1412DEC02520}"/>
              </a:ext>
            </a:extLst>
          </p:cNvPr>
          <p:cNvSpPr>
            <a:spLocks noGrp="1"/>
          </p:cNvSpPr>
          <p:nvPr>
            <p:ph sz="half" idx="13"/>
          </p:nvPr>
        </p:nvSpPr>
        <p:spPr>
          <a:xfrm>
            <a:off x="6373141" y="2026921"/>
            <a:ext cx="5424000" cy="3843681"/>
          </a:xfrm>
        </p:spPr>
        <p:txBody>
          <a:bodyPr/>
          <a:lstStyle>
            <a:lvl1pPr>
              <a:buFont typeface="Arial" panose="020B0604020202020204" pitchFamily="34" charset="0"/>
              <a:buChar char="•"/>
              <a:defRPr>
                <a:solidFill>
                  <a:srgbClr val="14323C"/>
                </a:solidFill>
              </a:defRPr>
            </a:lvl1pPr>
            <a:lvl2pPr>
              <a:buFont typeface="Arial" panose="020B0604020202020204" pitchFamily="34" charset="0"/>
              <a:buChar char="•"/>
              <a:defRPr>
                <a:solidFill>
                  <a:srgbClr val="14323C"/>
                </a:solidFill>
              </a:defRPr>
            </a:lvl2pPr>
            <a:lvl3pPr>
              <a:buFont typeface="Arial" panose="020B0604020202020204" pitchFamily="34" charset="0"/>
              <a:buChar char="•"/>
              <a:defRPr>
                <a:solidFill>
                  <a:srgbClr val="14323C"/>
                </a:solidFill>
              </a:defRPr>
            </a:lvl3pPr>
            <a:lvl4pPr>
              <a:buFont typeface="Arial" panose="020B0604020202020204" pitchFamily="34" charset="0"/>
              <a:buChar char="•"/>
              <a:defRPr>
                <a:solidFill>
                  <a:srgbClr val="14323C"/>
                </a:solidFill>
              </a:defRPr>
            </a:lvl4pPr>
            <a:lvl5pPr>
              <a:buFont typeface="Arial" panose="020B0604020202020204" pitchFamily="34" charset="0"/>
              <a:buChar char="•"/>
              <a:defRPr>
                <a:solidFill>
                  <a:srgbClr val="14323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2940B257-77BD-19F2-46E3-A6E9E5132E95}"/>
              </a:ext>
            </a:extLst>
          </p:cNvPr>
          <p:cNvSpPr>
            <a:spLocks noGrp="1"/>
          </p:cNvSpPr>
          <p:nvPr>
            <p:ph type="ftr" sz="quarter" idx="3"/>
          </p:nvPr>
        </p:nvSpPr>
        <p:spPr>
          <a:xfrm>
            <a:off x="593019" y="6356351"/>
            <a:ext cx="4183043" cy="365125"/>
          </a:xfrm>
          <a:prstGeom prst="rect">
            <a:avLst/>
          </a:prstGeom>
        </p:spPr>
        <p:txBody>
          <a:bodyPr anchor="ctr"/>
          <a:lstStyle>
            <a:lvl1pPr>
              <a:defRPr sz="800">
                <a:solidFill>
                  <a:srgbClr val="14323C"/>
                </a:solidFill>
                <a:latin typeface="Arial" panose="020B0604020202020204" pitchFamily="34" charset="0"/>
                <a:cs typeface="Arial" panose="020B0604020202020204" pitchFamily="34" charset="0"/>
              </a:defRPr>
            </a:lvl1pPr>
          </a:lstStyle>
          <a:p>
            <a:endParaRPr lang="en-US"/>
          </a:p>
        </p:txBody>
      </p:sp>
      <p:sp>
        <p:nvSpPr>
          <p:cNvPr id="20" name="Slide Number Placeholder 5">
            <a:extLst>
              <a:ext uri="{FF2B5EF4-FFF2-40B4-BE49-F238E27FC236}">
                <a16:creationId xmlns:a16="http://schemas.microsoft.com/office/drawing/2014/main" id="{C92D04AB-9E85-63C9-F4C2-7E42880D65E0}"/>
              </a:ext>
            </a:extLst>
          </p:cNvPr>
          <p:cNvSpPr>
            <a:spLocks noGrp="1"/>
          </p:cNvSpPr>
          <p:nvPr>
            <p:ph type="sldNum" sz="quarter" idx="4"/>
          </p:nvPr>
        </p:nvSpPr>
        <p:spPr>
          <a:xfrm>
            <a:off x="108272" y="6356351"/>
            <a:ext cx="461125" cy="365125"/>
          </a:xfrm>
          <a:prstGeom prst="rect">
            <a:avLst/>
          </a:prstGeom>
        </p:spPr>
        <p:txBody>
          <a:bodyPr anchor="ctr"/>
          <a:lstStyle>
            <a:lvl1pPr>
              <a:defRPr sz="800">
                <a:solidFill>
                  <a:srgbClr val="14323C"/>
                </a:solidFill>
                <a:latin typeface="Arial" panose="020B0604020202020204" pitchFamily="34" charset="0"/>
                <a:cs typeface="Arial" panose="020B0604020202020204" pitchFamily="34" charset="0"/>
              </a:defRPr>
            </a:lvl1pPr>
          </a:lstStyle>
          <a:p>
            <a:pPr algn="ctr"/>
            <a:fld id="{3B567168-2730-4244-835D-891EA4149B1E}" type="slidenum">
              <a:rPr lang="en-US" smtClean="0"/>
              <a:pPr algn="ctr"/>
              <a:t>‹#›</a:t>
            </a:fld>
            <a:endParaRPr lang="en-US"/>
          </a:p>
        </p:txBody>
      </p:sp>
      <p:pic>
        <p:nvPicPr>
          <p:cNvPr id="3" name="Graphic 2">
            <a:extLst>
              <a:ext uri="{FF2B5EF4-FFF2-40B4-BE49-F238E27FC236}">
                <a16:creationId xmlns:a16="http://schemas.microsoft.com/office/drawing/2014/main" id="{945B4C07-5FDE-1FCC-6B94-0788CA0F71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96299" y="5992030"/>
            <a:ext cx="3148325" cy="362588"/>
          </a:xfrm>
          <a:prstGeom prst="rect">
            <a:avLst/>
          </a:prstGeom>
        </p:spPr>
      </p:pic>
    </p:spTree>
    <p:extLst>
      <p:ext uri="{BB962C8B-B14F-4D97-AF65-F5344CB8AC3E}">
        <p14:creationId xmlns:p14="http://schemas.microsoft.com/office/powerpoint/2010/main" val="927451099"/>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One Coloumn with Image - Dark">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53452FCA-25CA-3430-D987-FC3AF557639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064842" y="111959"/>
            <a:ext cx="5982477" cy="6633115"/>
          </a:xfrm>
          <a:prstGeom prst="rect">
            <a:avLst/>
          </a:prstGeom>
        </p:spPr>
      </p:pic>
      <p:sp>
        <p:nvSpPr>
          <p:cNvPr id="25" name="Rectangle 24">
            <a:extLst>
              <a:ext uri="{FF2B5EF4-FFF2-40B4-BE49-F238E27FC236}">
                <a16:creationId xmlns:a16="http://schemas.microsoft.com/office/drawing/2014/main" id="{332AF4F4-30B6-FEDD-F58F-DA4E38395560}"/>
              </a:ext>
            </a:extLst>
          </p:cNvPr>
          <p:cNvSpPr/>
          <p:nvPr userDrawn="1"/>
        </p:nvSpPr>
        <p:spPr>
          <a:xfrm>
            <a:off x="113523" y="124692"/>
            <a:ext cx="5982477" cy="660861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solidFill>
                <a:srgbClr val="14323C"/>
              </a:solidFill>
            </a:endParaRPr>
          </a:p>
        </p:txBody>
      </p:sp>
      <p:grpSp>
        <p:nvGrpSpPr>
          <p:cNvPr id="7" name="Group 6">
            <a:extLst>
              <a:ext uri="{FF2B5EF4-FFF2-40B4-BE49-F238E27FC236}">
                <a16:creationId xmlns:a16="http://schemas.microsoft.com/office/drawing/2014/main" id="{CCA5B7D8-A672-5699-24AA-CFAEFCA57B66}"/>
              </a:ext>
            </a:extLst>
          </p:cNvPr>
          <p:cNvGrpSpPr/>
          <p:nvPr userDrawn="1"/>
        </p:nvGrpSpPr>
        <p:grpSpPr>
          <a:xfrm>
            <a:off x="12074236" y="629457"/>
            <a:ext cx="114763" cy="1074643"/>
            <a:chOff x="447040" y="944880"/>
            <a:chExt cx="720000" cy="1440000"/>
          </a:xfrm>
        </p:grpSpPr>
        <p:sp>
          <p:nvSpPr>
            <p:cNvPr id="8" name="Rectangle 7">
              <a:extLst>
                <a:ext uri="{FF2B5EF4-FFF2-40B4-BE49-F238E27FC236}">
                  <a16:creationId xmlns:a16="http://schemas.microsoft.com/office/drawing/2014/main" id="{7F932379-6557-E0AA-FA48-74743A84566C}"/>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C8719E52-48EA-7642-BA68-48ABDC34ADA4}"/>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0" name="Group 9">
            <a:extLst>
              <a:ext uri="{FF2B5EF4-FFF2-40B4-BE49-F238E27FC236}">
                <a16:creationId xmlns:a16="http://schemas.microsoft.com/office/drawing/2014/main" id="{18A5AAE0-381D-1E8C-2DC4-5E5EACAADFB8}"/>
              </a:ext>
            </a:extLst>
          </p:cNvPr>
          <p:cNvGrpSpPr/>
          <p:nvPr userDrawn="1"/>
        </p:nvGrpSpPr>
        <p:grpSpPr>
          <a:xfrm>
            <a:off x="0" y="629457"/>
            <a:ext cx="461125" cy="1074643"/>
            <a:chOff x="447040" y="944880"/>
            <a:chExt cx="720000" cy="1440000"/>
          </a:xfrm>
        </p:grpSpPr>
        <p:sp>
          <p:nvSpPr>
            <p:cNvPr id="11" name="Rectangle 10">
              <a:extLst>
                <a:ext uri="{FF2B5EF4-FFF2-40B4-BE49-F238E27FC236}">
                  <a16:creationId xmlns:a16="http://schemas.microsoft.com/office/drawing/2014/main" id="{669FD3AA-4690-28C1-FD3F-2D15D95DB0E8}"/>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a:extLst>
                <a:ext uri="{FF2B5EF4-FFF2-40B4-BE49-F238E27FC236}">
                  <a16:creationId xmlns:a16="http://schemas.microsoft.com/office/drawing/2014/main" id="{262B535B-8A52-06D4-511C-063AA4E5110D}"/>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4" name="Group 3">
            <a:extLst>
              <a:ext uri="{FF2B5EF4-FFF2-40B4-BE49-F238E27FC236}">
                <a16:creationId xmlns:a16="http://schemas.microsoft.com/office/drawing/2014/main" id="{EC94A3FB-A9CF-B096-F6C5-7528BE381BAB}"/>
              </a:ext>
            </a:extLst>
          </p:cNvPr>
          <p:cNvGrpSpPr/>
          <p:nvPr userDrawn="1"/>
        </p:nvGrpSpPr>
        <p:grpSpPr>
          <a:xfrm>
            <a:off x="12074236" y="629457"/>
            <a:ext cx="114763" cy="1074643"/>
            <a:chOff x="447040" y="944880"/>
            <a:chExt cx="720000" cy="1440000"/>
          </a:xfrm>
        </p:grpSpPr>
        <p:sp>
          <p:nvSpPr>
            <p:cNvPr id="5" name="Rectangle 4">
              <a:extLst>
                <a:ext uri="{FF2B5EF4-FFF2-40B4-BE49-F238E27FC236}">
                  <a16:creationId xmlns:a16="http://schemas.microsoft.com/office/drawing/2014/main" id="{D9215526-4447-1861-216C-25CCC770DA6A}"/>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1B7D5603-4B34-0B17-33E1-04788112F1DF}"/>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7" name="Group 16">
            <a:extLst>
              <a:ext uri="{FF2B5EF4-FFF2-40B4-BE49-F238E27FC236}">
                <a16:creationId xmlns:a16="http://schemas.microsoft.com/office/drawing/2014/main" id="{B0736DFF-B2C3-EA41-129A-5390C218215C}"/>
              </a:ext>
            </a:extLst>
          </p:cNvPr>
          <p:cNvGrpSpPr/>
          <p:nvPr userDrawn="1"/>
        </p:nvGrpSpPr>
        <p:grpSpPr>
          <a:xfrm>
            <a:off x="0" y="629457"/>
            <a:ext cx="461125" cy="1074643"/>
            <a:chOff x="447040" y="944880"/>
            <a:chExt cx="720000" cy="1440000"/>
          </a:xfrm>
        </p:grpSpPr>
        <p:sp>
          <p:nvSpPr>
            <p:cNvPr id="18" name="Rectangle 17">
              <a:extLst>
                <a:ext uri="{FF2B5EF4-FFF2-40B4-BE49-F238E27FC236}">
                  <a16:creationId xmlns:a16="http://schemas.microsoft.com/office/drawing/2014/main" id="{B4A4DF99-21E2-3099-9526-155D71EAB6C2}"/>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Rectangle 18">
              <a:extLst>
                <a:ext uri="{FF2B5EF4-FFF2-40B4-BE49-F238E27FC236}">
                  <a16:creationId xmlns:a16="http://schemas.microsoft.com/office/drawing/2014/main" id="{B0801FEC-0342-908F-8CF8-079D23D753B5}"/>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0" name="Title 1">
            <a:extLst>
              <a:ext uri="{FF2B5EF4-FFF2-40B4-BE49-F238E27FC236}">
                <a16:creationId xmlns:a16="http://schemas.microsoft.com/office/drawing/2014/main" id="{07BAD731-9A14-907A-840A-378ECC5DD0E8}"/>
              </a:ext>
            </a:extLst>
          </p:cNvPr>
          <p:cNvSpPr>
            <a:spLocks noGrp="1"/>
          </p:cNvSpPr>
          <p:nvPr>
            <p:ph type="ctrTitle"/>
          </p:nvPr>
        </p:nvSpPr>
        <p:spPr>
          <a:xfrm>
            <a:off x="604936" y="606559"/>
            <a:ext cx="5152461" cy="1162311"/>
          </a:xfrm>
        </p:spPr>
        <p:txBody>
          <a:bodyPr anchor="t">
            <a:noAutofit/>
          </a:bodyPr>
          <a:lstStyle>
            <a:lvl1pPr>
              <a:defRPr>
                <a:solidFill>
                  <a:srgbClr val="14323C"/>
                </a:solidFill>
              </a:defRPr>
            </a:lvl1pPr>
          </a:lstStyle>
          <a:p>
            <a:pPr algn="l"/>
            <a:r>
              <a:rPr lang="en-US" sz="4000">
                <a:solidFill>
                  <a:schemeClr val="bg1"/>
                </a:solidFill>
                <a:latin typeface="Impact" panose="020B0806030902050204" pitchFamily="34" charset="0"/>
              </a:rPr>
              <a:t>Click to edit Master title style</a:t>
            </a:r>
          </a:p>
        </p:txBody>
      </p:sp>
      <p:sp>
        <p:nvSpPr>
          <p:cNvPr id="26" name="Content Placeholder 2">
            <a:extLst>
              <a:ext uri="{FF2B5EF4-FFF2-40B4-BE49-F238E27FC236}">
                <a16:creationId xmlns:a16="http://schemas.microsoft.com/office/drawing/2014/main" id="{5DB062BC-0F9A-BE42-85F8-8936C5374491}"/>
              </a:ext>
            </a:extLst>
          </p:cNvPr>
          <p:cNvSpPr>
            <a:spLocks noGrp="1"/>
          </p:cNvSpPr>
          <p:nvPr>
            <p:ph sz="half" idx="1"/>
          </p:nvPr>
        </p:nvSpPr>
        <p:spPr>
          <a:xfrm>
            <a:off x="593019" y="2026920"/>
            <a:ext cx="5152461" cy="4150043"/>
          </a:xfrm>
        </p:spPr>
        <p:txBody>
          <a:bodyPr/>
          <a:lstStyle>
            <a:lvl1pPr>
              <a:buNone/>
              <a:defRPr>
                <a:solidFill>
                  <a:srgbClr val="14323C"/>
                </a:solidFill>
              </a:defRPr>
            </a:lvl1pPr>
            <a:lvl2pPr>
              <a:buNone/>
              <a:defRPr>
                <a:solidFill>
                  <a:srgbClr val="14323C"/>
                </a:solidFill>
              </a:defRPr>
            </a:lvl2pPr>
            <a:lvl3pPr>
              <a:buNone/>
              <a:defRPr>
                <a:solidFill>
                  <a:srgbClr val="14323C"/>
                </a:solidFill>
              </a:defRPr>
            </a:lvl3pPr>
            <a:lvl4pPr>
              <a:buNone/>
              <a:defRPr>
                <a:solidFill>
                  <a:srgbClr val="14323C"/>
                </a:solidFill>
              </a:defRPr>
            </a:lvl4pPr>
            <a:lvl5pPr>
              <a:buNone/>
              <a:defRPr>
                <a:solidFill>
                  <a:srgbClr val="14323C"/>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Footer Placeholder 4">
            <a:extLst>
              <a:ext uri="{FF2B5EF4-FFF2-40B4-BE49-F238E27FC236}">
                <a16:creationId xmlns:a16="http://schemas.microsoft.com/office/drawing/2014/main" id="{6447FE8A-D8A8-A9ED-A39C-7B153E9CA86C}"/>
              </a:ext>
            </a:extLst>
          </p:cNvPr>
          <p:cNvSpPr>
            <a:spLocks noGrp="1"/>
          </p:cNvSpPr>
          <p:nvPr>
            <p:ph type="ftr" sz="quarter" idx="3"/>
          </p:nvPr>
        </p:nvSpPr>
        <p:spPr>
          <a:xfrm>
            <a:off x="593019" y="6356351"/>
            <a:ext cx="4183043" cy="365125"/>
          </a:xfrm>
          <a:prstGeom prst="rect">
            <a:avLst/>
          </a:prstGeom>
        </p:spPr>
        <p:txBody>
          <a:bodyPr anchor="ctr"/>
          <a:lstStyle>
            <a:lvl1pPr>
              <a:defRPr sz="800">
                <a:solidFill>
                  <a:srgbClr val="14323C"/>
                </a:solidFill>
                <a:latin typeface="Arial" panose="020B0604020202020204" pitchFamily="34" charset="0"/>
                <a:cs typeface="Arial" panose="020B0604020202020204" pitchFamily="34" charset="0"/>
              </a:defRPr>
            </a:lvl1pPr>
          </a:lstStyle>
          <a:p>
            <a:endParaRPr lang="en-US">
              <a:solidFill>
                <a:srgbClr val="14323C"/>
              </a:solidFill>
            </a:endParaRPr>
          </a:p>
        </p:txBody>
      </p:sp>
      <p:sp>
        <p:nvSpPr>
          <p:cNvPr id="30" name="Slide Number Placeholder 5">
            <a:extLst>
              <a:ext uri="{FF2B5EF4-FFF2-40B4-BE49-F238E27FC236}">
                <a16:creationId xmlns:a16="http://schemas.microsoft.com/office/drawing/2014/main" id="{7BD0E1CE-23E3-CC76-F79C-A4FF5C9A2970}"/>
              </a:ext>
            </a:extLst>
          </p:cNvPr>
          <p:cNvSpPr>
            <a:spLocks noGrp="1"/>
          </p:cNvSpPr>
          <p:nvPr>
            <p:ph type="sldNum" sz="quarter" idx="4"/>
          </p:nvPr>
        </p:nvSpPr>
        <p:spPr>
          <a:xfrm>
            <a:off x="108272" y="6356351"/>
            <a:ext cx="461125" cy="365125"/>
          </a:xfrm>
          <a:prstGeom prst="rect">
            <a:avLst/>
          </a:prstGeom>
        </p:spPr>
        <p:txBody>
          <a:bodyPr anchor="ctr"/>
          <a:lstStyle>
            <a:lvl1pPr>
              <a:defRPr sz="800">
                <a:solidFill>
                  <a:srgbClr val="14323C"/>
                </a:solidFill>
                <a:latin typeface="Arial" panose="020B0604020202020204" pitchFamily="34" charset="0"/>
                <a:cs typeface="Arial" panose="020B0604020202020204" pitchFamily="34" charset="0"/>
              </a:defRPr>
            </a:lvl1pPr>
          </a:lstStyle>
          <a:p>
            <a:pPr algn="ctr"/>
            <a:fld id="{3B567168-2730-4244-835D-891EA4149B1E}" type="slidenum">
              <a:rPr lang="en-US" smtClean="0"/>
              <a:pPr algn="ctr"/>
              <a:t>‹#›</a:t>
            </a:fld>
            <a:endParaRPr lang="en-US"/>
          </a:p>
        </p:txBody>
      </p:sp>
      <p:pic>
        <p:nvPicPr>
          <p:cNvPr id="3" name="Graphic 2">
            <a:extLst>
              <a:ext uri="{FF2B5EF4-FFF2-40B4-BE49-F238E27FC236}">
                <a16:creationId xmlns:a16="http://schemas.microsoft.com/office/drawing/2014/main" id="{4A82F0C1-79CB-222B-9D00-E86A3EAC1A9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496301" y="5992031"/>
            <a:ext cx="3148324" cy="362588"/>
          </a:xfrm>
          <a:prstGeom prst="rect">
            <a:avLst/>
          </a:prstGeom>
        </p:spPr>
      </p:pic>
      <p:sp>
        <p:nvSpPr>
          <p:cNvPr id="16" name="Content Placeholder 2">
            <a:extLst>
              <a:ext uri="{FF2B5EF4-FFF2-40B4-BE49-F238E27FC236}">
                <a16:creationId xmlns:a16="http://schemas.microsoft.com/office/drawing/2014/main" id="{C867F8F9-6999-8411-CB6A-3BB7EF1F95B5}"/>
              </a:ext>
            </a:extLst>
          </p:cNvPr>
          <p:cNvSpPr>
            <a:spLocks noGrp="1"/>
          </p:cNvSpPr>
          <p:nvPr>
            <p:ph sz="half" idx="13"/>
          </p:nvPr>
        </p:nvSpPr>
        <p:spPr>
          <a:xfrm>
            <a:off x="6373141" y="2026921"/>
            <a:ext cx="5424000" cy="3843681"/>
          </a:xfrm>
        </p:spPr>
        <p:txBody>
          <a:bodyPr/>
          <a:lstStyle>
            <a:lvl1pPr>
              <a:buFont typeface="Arial" panose="020B0604020202020204" pitchFamily="34" charset="0"/>
              <a:buChar char="•"/>
              <a:defRPr>
                <a:solidFill>
                  <a:schemeClr val="bg1"/>
                </a:solidFill>
              </a:defRPr>
            </a:lvl1pPr>
            <a:lvl2pPr>
              <a:buFont typeface="Arial" panose="020B0604020202020204" pitchFamily="34" charset="0"/>
              <a:buChar char="•"/>
              <a:defRPr>
                <a:solidFill>
                  <a:schemeClr val="bg1"/>
                </a:solidFill>
              </a:defRPr>
            </a:lvl2pPr>
            <a:lvl3pPr>
              <a:buFont typeface="Arial" panose="020B0604020202020204" pitchFamily="34" charset="0"/>
              <a:buChar char="•"/>
              <a:defRPr>
                <a:solidFill>
                  <a:schemeClr val="bg1"/>
                </a:solidFill>
              </a:defRPr>
            </a:lvl3pPr>
            <a:lvl4pPr>
              <a:buFont typeface="Arial" panose="020B0604020202020204" pitchFamily="34" charset="0"/>
              <a:buChar char="•"/>
              <a:defRPr>
                <a:solidFill>
                  <a:schemeClr val="bg1"/>
                </a:solidFill>
              </a:defRPr>
            </a:lvl4pPr>
            <a:lvl5pP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326724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_One Coloumn with Image - Dark">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18CF691-DC22-1A59-7C43-B68E74011F9B}"/>
              </a:ext>
            </a:extLst>
          </p:cNvPr>
          <p:cNvSpPr>
            <a:spLocks noGrp="1"/>
          </p:cNvSpPr>
          <p:nvPr>
            <p:ph type="pic" sz="quarter" idx="13"/>
          </p:nvPr>
        </p:nvSpPr>
        <p:spPr>
          <a:xfrm>
            <a:off x="6064842" y="114953"/>
            <a:ext cx="6016193" cy="6628091"/>
          </a:xfrm>
          <a:custGeom>
            <a:avLst/>
            <a:gdLst>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79092 w 8971200"/>
              <a:gd name="csY6" fmla="*/ 4956462 h 4956462"/>
              <a:gd name="csX7" fmla="*/ 0 w 8971200"/>
              <a:gd name="csY7" fmla="*/ 4477370 h 4956462"/>
              <a:gd name="csX8" fmla="*/ 0 w 8971200"/>
              <a:gd name="csY8" fmla="*/ 479092 h 4956462"/>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79092 w 8971200"/>
              <a:gd name="csY6" fmla="*/ 4956462 h 4956462"/>
              <a:gd name="csX7" fmla="*/ 0 w 8971200"/>
              <a:gd name="csY7" fmla="*/ 4477370 h 4956462"/>
              <a:gd name="csX8" fmla="*/ 0 w 8971200"/>
              <a:gd name="csY8" fmla="*/ 479092 h 4956462"/>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79092 w 8971200"/>
              <a:gd name="csY6" fmla="*/ 4956462 h 4956462"/>
              <a:gd name="csX7" fmla="*/ 0 w 8971200"/>
              <a:gd name="csY7" fmla="*/ 4477370 h 4956462"/>
              <a:gd name="csX8" fmla="*/ 0 w 8971200"/>
              <a:gd name="csY8" fmla="*/ 479092 h 4956462"/>
              <a:gd name="csX0" fmla="*/ 0 w 8971200"/>
              <a:gd name="csY0" fmla="*/ 479092 h 4956462"/>
              <a:gd name="csX1" fmla="*/ 479092 w 8971200"/>
              <a:gd name="csY1" fmla="*/ 0 h 4956462"/>
              <a:gd name="csX2" fmla="*/ 8492108 w 8971200"/>
              <a:gd name="csY2" fmla="*/ 0 h 4956462"/>
              <a:gd name="csX3" fmla="*/ 8971200 w 8971200"/>
              <a:gd name="csY3" fmla="*/ 479092 h 4956462"/>
              <a:gd name="csX4" fmla="*/ 8971200 w 8971200"/>
              <a:gd name="csY4" fmla="*/ 4477370 h 4956462"/>
              <a:gd name="csX5" fmla="*/ 8492108 w 8971200"/>
              <a:gd name="csY5" fmla="*/ 4956462 h 4956462"/>
              <a:gd name="csX6" fmla="*/ 4530 w 8971200"/>
              <a:gd name="csY6" fmla="*/ 4956462 h 4956462"/>
              <a:gd name="csX7" fmla="*/ 0 w 8971200"/>
              <a:gd name="csY7" fmla="*/ 4477370 h 4956462"/>
              <a:gd name="csX8" fmla="*/ 0 w 8971200"/>
              <a:gd name="csY8" fmla="*/ 479092 h 4956462"/>
              <a:gd name="csX0" fmla="*/ 1258 w 8972458"/>
              <a:gd name="csY0" fmla="*/ 479092 h 4956462"/>
              <a:gd name="csX1" fmla="*/ 0 w 8972458"/>
              <a:gd name="csY1" fmla="*/ 0 h 4956462"/>
              <a:gd name="csX2" fmla="*/ 8493366 w 8972458"/>
              <a:gd name="csY2" fmla="*/ 0 h 4956462"/>
              <a:gd name="csX3" fmla="*/ 8972458 w 8972458"/>
              <a:gd name="csY3" fmla="*/ 4790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493366 w 8972458"/>
              <a:gd name="csY2" fmla="*/ 0 h 4956462"/>
              <a:gd name="csX3" fmla="*/ 8972458 w 8972458"/>
              <a:gd name="csY3" fmla="*/ 4790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493366 w 8972458"/>
              <a:gd name="csY2" fmla="*/ 0 h 4956462"/>
              <a:gd name="csX3" fmla="*/ 8972458 w 8972458"/>
              <a:gd name="csY3" fmla="*/ 1234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871472 w 8972458"/>
              <a:gd name="csY2" fmla="*/ 0 h 4956462"/>
              <a:gd name="csX3" fmla="*/ 8972458 w 8972458"/>
              <a:gd name="csY3" fmla="*/ 123492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2458"/>
              <a:gd name="csY0" fmla="*/ 479092 h 4956462"/>
              <a:gd name="csX1" fmla="*/ 0 w 8972458"/>
              <a:gd name="csY1" fmla="*/ 0 h 4956462"/>
              <a:gd name="csX2" fmla="*/ 8871472 w 8972458"/>
              <a:gd name="csY2" fmla="*/ 0 h 4956462"/>
              <a:gd name="csX3" fmla="*/ 8972458 w 8972458"/>
              <a:gd name="csY3" fmla="*/ 88767 h 4956462"/>
              <a:gd name="csX4" fmla="*/ 8972458 w 8972458"/>
              <a:gd name="csY4" fmla="*/ 4477370 h 4956462"/>
              <a:gd name="csX5" fmla="*/ 8493366 w 8972458"/>
              <a:gd name="csY5" fmla="*/ 4956462 h 4956462"/>
              <a:gd name="csX6" fmla="*/ 5788 w 8972458"/>
              <a:gd name="csY6" fmla="*/ 4956462 h 4956462"/>
              <a:gd name="csX7" fmla="*/ 1258 w 8972458"/>
              <a:gd name="csY7" fmla="*/ 4477370 h 4956462"/>
              <a:gd name="csX8" fmla="*/ 1258 w 8972458"/>
              <a:gd name="csY8" fmla="*/ 479092 h 4956462"/>
              <a:gd name="csX0" fmla="*/ 1258 w 8975633"/>
              <a:gd name="csY0" fmla="*/ 479092 h 4956462"/>
              <a:gd name="csX1" fmla="*/ 0 w 8975633"/>
              <a:gd name="csY1" fmla="*/ 0 h 4956462"/>
              <a:gd name="csX2" fmla="*/ 8871472 w 8975633"/>
              <a:gd name="csY2" fmla="*/ 0 h 4956462"/>
              <a:gd name="csX3" fmla="*/ 8975633 w 8975633"/>
              <a:gd name="csY3" fmla="*/ 104642 h 4956462"/>
              <a:gd name="csX4" fmla="*/ 8972458 w 8975633"/>
              <a:gd name="csY4" fmla="*/ 4477370 h 4956462"/>
              <a:gd name="csX5" fmla="*/ 8493366 w 8975633"/>
              <a:gd name="csY5" fmla="*/ 4956462 h 4956462"/>
              <a:gd name="csX6" fmla="*/ 5788 w 8975633"/>
              <a:gd name="csY6" fmla="*/ 4956462 h 4956462"/>
              <a:gd name="csX7" fmla="*/ 1258 w 8975633"/>
              <a:gd name="csY7" fmla="*/ 4477370 h 4956462"/>
              <a:gd name="csX8" fmla="*/ 1258 w 8975633"/>
              <a:gd name="csY8" fmla="*/ 479092 h 4956462"/>
              <a:gd name="csX0" fmla="*/ 1258 w 8975633"/>
              <a:gd name="csY0" fmla="*/ 479092 h 4956462"/>
              <a:gd name="csX1" fmla="*/ 0 w 8975633"/>
              <a:gd name="csY1" fmla="*/ 0 h 4956462"/>
              <a:gd name="csX2" fmla="*/ 8871472 w 8975633"/>
              <a:gd name="csY2" fmla="*/ 0 h 4956462"/>
              <a:gd name="csX3" fmla="*/ 8975633 w 8975633"/>
              <a:gd name="csY3" fmla="*/ 104642 h 4956462"/>
              <a:gd name="csX4" fmla="*/ 8972458 w 8975633"/>
              <a:gd name="csY4" fmla="*/ 4477370 h 4956462"/>
              <a:gd name="csX5" fmla="*/ 8493366 w 8975633"/>
              <a:gd name="csY5" fmla="*/ 4956462 h 4956462"/>
              <a:gd name="csX6" fmla="*/ 5788 w 8975633"/>
              <a:gd name="csY6" fmla="*/ 4956462 h 4956462"/>
              <a:gd name="csX7" fmla="*/ 1258 w 8975633"/>
              <a:gd name="csY7" fmla="*/ 4477370 h 4956462"/>
              <a:gd name="csX8" fmla="*/ 1258 w 8975633"/>
              <a:gd name="csY8" fmla="*/ 479092 h 4956462"/>
              <a:gd name="csX0" fmla="*/ 1258 w 8975633"/>
              <a:gd name="csY0" fmla="*/ 479092 h 4956462"/>
              <a:gd name="csX1" fmla="*/ 0 w 8975633"/>
              <a:gd name="csY1" fmla="*/ 0 h 4956462"/>
              <a:gd name="csX2" fmla="*/ 8871472 w 8975633"/>
              <a:gd name="csY2" fmla="*/ 0 h 4956462"/>
              <a:gd name="csX3" fmla="*/ 8975633 w 8975633"/>
              <a:gd name="csY3" fmla="*/ 104642 h 4956462"/>
              <a:gd name="csX4" fmla="*/ 8972458 w 8975633"/>
              <a:gd name="csY4" fmla="*/ 4477370 h 4956462"/>
              <a:gd name="csX5" fmla="*/ 8493366 w 8975633"/>
              <a:gd name="csY5" fmla="*/ 4956462 h 4956462"/>
              <a:gd name="csX6" fmla="*/ 5788 w 8975633"/>
              <a:gd name="csY6" fmla="*/ 4956462 h 4956462"/>
              <a:gd name="csX7" fmla="*/ 1258 w 8975633"/>
              <a:gd name="csY7" fmla="*/ 4477370 h 4956462"/>
              <a:gd name="csX8" fmla="*/ 1258 w 8975633"/>
              <a:gd name="csY8" fmla="*/ 479092 h 4956462"/>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 name="csX0" fmla="*/ 1258 w 8975633"/>
              <a:gd name="csY0" fmla="*/ 482267 h 4959637"/>
              <a:gd name="csX1" fmla="*/ 0 w 8975633"/>
              <a:gd name="csY1" fmla="*/ 3175 h 4959637"/>
              <a:gd name="csX2" fmla="*/ 8855597 w 8975633"/>
              <a:gd name="csY2" fmla="*/ 0 h 4959637"/>
              <a:gd name="csX3" fmla="*/ 8975633 w 8975633"/>
              <a:gd name="csY3" fmla="*/ 107817 h 4959637"/>
              <a:gd name="csX4" fmla="*/ 8972458 w 8975633"/>
              <a:gd name="csY4" fmla="*/ 4480545 h 4959637"/>
              <a:gd name="csX5" fmla="*/ 8493366 w 8975633"/>
              <a:gd name="csY5" fmla="*/ 4959637 h 4959637"/>
              <a:gd name="csX6" fmla="*/ 5788 w 8975633"/>
              <a:gd name="csY6" fmla="*/ 4959637 h 4959637"/>
              <a:gd name="csX7" fmla="*/ 1258 w 8975633"/>
              <a:gd name="csY7" fmla="*/ 4480545 h 4959637"/>
              <a:gd name="csX8" fmla="*/ 1258 w 8975633"/>
              <a:gd name="csY8" fmla="*/ 482267 h 4959637"/>
              <a:gd name="csX0" fmla="*/ 1 w 8974376"/>
              <a:gd name="csY0" fmla="*/ 482267 h 4959637"/>
              <a:gd name="csX1" fmla="*/ 4467873 w 8974376"/>
              <a:gd name="csY1" fmla="*/ 3175 h 4959637"/>
              <a:gd name="csX2" fmla="*/ 8854340 w 8974376"/>
              <a:gd name="csY2" fmla="*/ 0 h 4959637"/>
              <a:gd name="csX3" fmla="*/ 8974376 w 8974376"/>
              <a:gd name="csY3" fmla="*/ 107817 h 4959637"/>
              <a:gd name="csX4" fmla="*/ 8971201 w 8974376"/>
              <a:gd name="csY4" fmla="*/ 4480545 h 4959637"/>
              <a:gd name="csX5" fmla="*/ 8492109 w 8974376"/>
              <a:gd name="csY5" fmla="*/ 4959637 h 4959637"/>
              <a:gd name="csX6" fmla="*/ 4531 w 8974376"/>
              <a:gd name="csY6" fmla="*/ 4959637 h 4959637"/>
              <a:gd name="csX7" fmla="*/ 1 w 8974376"/>
              <a:gd name="csY7" fmla="*/ 4480545 h 4959637"/>
              <a:gd name="csX8" fmla="*/ 1 w 8974376"/>
              <a:gd name="csY8" fmla="*/ 482267 h 4959637"/>
              <a:gd name="csX0" fmla="*/ 4457700 w 8974375"/>
              <a:gd name="csY0" fmla="*/ 642287 h 4959637"/>
              <a:gd name="csX1" fmla="*/ 4467872 w 8974375"/>
              <a:gd name="csY1" fmla="*/ 3175 h 4959637"/>
              <a:gd name="csX2" fmla="*/ 8854339 w 8974375"/>
              <a:gd name="csY2" fmla="*/ 0 h 4959637"/>
              <a:gd name="csX3" fmla="*/ 8974375 w 8974375"/>
              <a:gd name="csY3" fmla="*/ 107817 h 4959637"/>
              <a:gd name="csX4" fmla="*/ 8971200 w 8974375"/>
              <a:gd name="csY4" fmla="*/ 4480545 h 4959637"/>
              <a:gd name="csX5" fmla="*/ 8492108 w 8974375"/>
              <a:gd name="csY5" fmla="*/ 4959637 h 4959637"/>
              <a:gd name="csX6" fmla="*/ 4530 w 8974375"/>
              <a:gd name="csY6" fmla="*/ 4959637 h 4959637"/>
              <a:gd name="csX7" fmla="*/ 0 w 8974375"/>
              <a:gd name="csY7" fmla="*/ 4480545 h 4959637"/>
              <a:gd name="csX8" fmla="*/ 4457700 w 8974375"/>
              <a:gd name="csY8" fmla="*/ 642287 h 4959637"/>
              <a:gd name="csX0" fmla="*/ 4453170 w 8969845"/>
              <a:gd name="csY0" fmla="*/ 642287 h 4959637"/>
              <a:gd name="csX1" fmla="*/ 4463342 w 8969845"/>
              <a:gd name="csY1" fmla="*/ 3175 h 4959637"/>
              <a:gd name="csX2" fmla="*/ 8849809 w 8969845"/>
              <a:gd name="csY2" fmla="*/ 0 h 4959637"/>
              <a:gd name="csX3" fmla="*/ 8969845 w 8969845"/>
              <a:gd name="csY3" fmla="*/ 107817 h 4959637"/>
              <a:gd name="csX4" fmla="*/ 8966670 w 8969845"/>
              <a:gd name="csY4" fmla="*/ 4480545 h 4959637"/>
              <a:gd name="csX5" fmla="*/ 8487578 w 8969845"/>
              <a:gd name="csY5" fmla="*/ 4959637 h 4959637"/>
              <a:gd name="csX6" fmla="*/ 0 w 8969845"/>
              <a:gd name="csY6" fmla="*/ 4959637 h 4959637"/>
              <a:gd name="csX7" fmla="*/ 4476030 w 8969845"/>
              <a:gd name="csY7" fmla="*/ 4674855 h 4959637"/>
              <a:gd name="csX8" fmla="*/ 4453170 w 8969845"/>
              <a:gd name="csY8" fmla="*/ 642287 h 4959637"/>
              <a:gd name="csX0" fmla="*/ 12 w 4516687"/>
              <a:gd name="csY0" fmla="*/ 642287 h 4971067"/>
              <a:gd name="csX1" fmla="*/ 10184 w 4516687"/>
              <a:gd name="csY1" fmla="*/ 3175 h 4971067"/>
              <a:gd name="csX2" fmla="*/ 4396651 w 4516687"/>
              <a:gd name="csY2" fmla="*/ 0 h 4971067"/>
              <a:gd name="csX3" fmla="*/ 4516687 w 4516687"/>
              <a:gd name="csY3" fmla="*/ 107817 h 4971067"/>
              <a:gd name="csX4" fmla="*/ 4513512 w 4516687"/>
              <a:gd name="csY4" fmla="*/ 4480545 h 4971067"/>
              <a:gd name="csX5" fmla="*/ 4034420 w 4516687"/>
              <a:gd name="csY5" fmla="*/ 4959637 h 4971067"/>
              <a:gd name="csX6" fmla="*/ 4542 w 4516687"/>
              <a:gd name="csY6" fmla="*/ 4971067 h 4971067"/>
              <a:gd name="csX7" fmla="*/ 22872 w 4516687"/>
              <a:gd name="csY7" fmla="*/ 4674855 h 4971067"/>
              <a:gd name="csX8" fmla="*/ 12 w 4516687"/>
              <a:gd name="csY8" fmla="*/ 642287 h 4971067"/>
              <a:gd name="csX0" fmla="*/ 18330 w 4512145"/>
              <a:gd name="csY0" fmla="*/ 676577 h 4971067"/>
              <a:gd name="csX1" fmla="*/ 5642 w 4512145"/>
              <a:gd name="csY1" fmla="*/ 3175 h 4971067"/>
              <a:gd name="csX2" fmla="*/ 4392109 w 4512145"/>
              <a:gd name="csY2" fmla="*/ 0 h 4971067"/>
              <a:gd name="csX3" fmla="*/ 4512145 w 4512145"/>
              <a:gd name="csY3" fmla="*/ 107817 h 4971067"/>
              <a:gd name="csX4" fmla="*/ 4508970 w 4512145"/>
              <a:gd name="csY4" fmla="*/ 4480545 h 4971067"/>
              <a:gd name="csX5" fmla="*/ 4029878 w 4512145"/>
              <a:gd name="csY5" fmla="*/ 4959637 h 4971067"/>
              <a:gd name="csX6" fmla="*/ 0 w 4512145"/>
              <a:gd name="csY6" fmla="*/ 4971067 h 4971067"/>
              <a:gd name="csX7" fmla="*/ 18330 w 4512145"/>
              <a:gd name="csY7" fmla="*/ 4674855 h 4971067"/>
              <a:gd name="csX8" fmla="*/ 18330 w 4512145"/>
              <a:gd name="csY8" fmla="*/ 676577 h 4971067"/>
              <a:gd name="csX0" fmla="*/ 18330 w 4512145"/>
              <a:gd name="csY0" fmla="*/ 676577 h 4971067"/>
              <a:gd name="csX1" fmla="*/ 5642 w 4512145"/>
              <a:gd name="csY1" fmla="*/ 3175 h 4971067"/>
              <a:gd name="csX2" fmla="*/ 4392109 w 4512145"/>
              <a:gd name="csY2" fmla="*/ 0 h 4971067"/>
              <a:gd name="csX3" fmla="*/ 4512145 w 4512145"/>
              <a:gd name="csY3" fmla="*/ 107817 h 4971067"/>
              <a:gd name="csX4" fmla="*/ 4508970 w 4512145"/>
              <a:gd name="csY4" fmla="*/ 4480545 h 4971067"/>
              <a:gd name="csX5" fmla="*/ 4029878 w 4512145"/>
              <a:gd name="csY5" fmla="*/ 4959637 h 4971067"/>
              <a:gd name="csX6" fmla="*/ 0 w 4512145"/>
              <a:gd name="csY6" fmla="*/ 4971067 h 4971067"/>
              <a:gd name="csX7" fmla="*/ 18330 w 4512145"/>
              <a:gd name="csY7" fmla="*/ 4674855 h 4971067"/>
              <a:gd name="csX8" fmla="*/ 18330 w 4512145"/>
              <a:gd name="csY8" fmla="*/ 676577 h 4971067"/>
              <a:gd name="csX0" fmla="*/ 18330 w 4512145"/>
              <a:gd name="csY0" fmla="*/ 676577 h 4971067"/>
              <a:gd name="csX1" fmla="*/ 5642 w 4512145"/>
              <a:gd name="csY1" fmla="*/ 3175 h 4971067"/>
              <a:gd name="csX2" fmla="*/ 4392109 w 4512145"/>
              <a:gd name="csY2" fmla="*/ 0 h 4971067"/>
              <a:gd name="csX3" fmla="*/ 4512145 w 4512145"/>
              <a:gd name="csY3" fmla="*/ 107817 h 4971067"/>
              <a:gd name="csX4" fmla="*/ 4508970 w 4512145"/>
              <a:gd name="csY4" fmla="*/ 4480545 h 4971067"/>
              <a:gd name="csX5" fmla="*/ 4029878 w 4512145"/>
              <a:gd name="csY5" fmla="*/ 4959637 h 4971067"/>
              <a:gd name="csX6" fmla="*/ 0 w 4512145"/>
              <a:gd name="csY6" fmla="*/ 4971067 h 4971067"/>
              <a:gd name="csX7" fmla="*/ 18330 w 4512145"/>
              <a:gd name="csY7" fmla="*/ 4674855 h 4971067"/>
              <a:gd name="csX8" fmla="*/ 18330 w 4512145"/>
              <a:gd name="csY8" fmla="*/ 676577 h 4971067"/>
              <a:gd name="csX0" fmla="*/ 333209 w 4827024"/>
              <a:gd name="csY0" fmla="*/ 4674855 h 4971067"/>
              <a:gd name="csX1" fmla="*/ 320521 w 4827024"/>
              <a:gd name="csY1" fmla="*/ 3175 h 4971067"/>
              <a:gd name="csX2" fmla="*/ 4706988 w 4827024"/>
              <a:gd name="csY2" fmla="*/ 0 h 4971067"/>
              <a:gd name="csX3" fmla="*/ 4827024 w 4827024"/>
              <a:gd name="csY3" fmla="*/ 107817 h 4971067"/>
              <a:gd name="csX4" fmla="*/ 4823849 w 4827024"/>
              <a:gd name="csY4" fmla="*/ 4480545 h 4971067"/>
              <a:gd name="csX5" fmla="*/ 4344757 w 4827024"/>
              <a:gd name="csY5" fmla="*/ 4959637 h 4971067"/>
              <a:gd name="csX6" fmla="*/ 314879 w 4827024"/>
              <a:gd name="csY6" fmla="*/ 4971067 h 4971067"/>
              <a:gd name="csX7" fmla="*/ 333209 w 4827024"/>
              <a:gd name="csY7" fmla="*/ 4674855 h 4971067"/>
              <a:gd name="csX0" fmla="*/ 333209 w 4827024"/>
              <a:gd name="csY0" fmla="*/ 4674855 h 4971067"/>
              <a:gd name="csX1" fmla="*/ 320521 w 4827024"/>
              <a:gd name="csY1" fmla="*/ 3175 h 4971067"/>
              <a:gd name="csX2" fmla="*/ 4706988 w 4827024"/>
              <a:gd name="csY2" fmla="*/ 0 h 4971067"/>
              <a:gd name="csX3" fmla="*/ 4827024 w 4827024"/>
              <a:gd name="csY3" fmla="*/ 107817 h 4971067"/>
              <a:gd name="csX4" fmla="*/ 4823849 w 4827024"/>
              <a:gd name="csY4" fmla="*/ 4480545 h 4971067"/>
              <a:gd name="csX5" fmla="*/ 4344757 w 4827024"/>
              <a:gd name="csY5" fmla="*/ 4959637 h 4971067"/>
              <a:gd name="csX6" fmla="*/ 314879 w 4827024"/>
              <a:gd name="csY6" fmla="*/ 4971067 h 4971067"/>
              <a:gd name="csX7" fmla="*/ 424649 w 4827024"/>
              <a:gd name="csY7" fmla="*/ 4766295 h 4971067"/>
              <a:gd name="csX0" fmla="*/ 333209 w 4827024"/>
              <a:gd name="csY0" fmla="*/ 4674855 h 4971067"/>
              <a:gd name="csX1" fmla="*/ 320521 w 4827024"/>
              <a:gd name="csY1" fmla="*/ 3175 h 4971067"/>
              <a:gd name="csX2" fmla="*/ 4706988 w 4827024"/>
              <a:gd name="csY2" fmla="*/ 0 h 4971067"/>
              <a:gd name="csX3" fmla="*/ 4827024 w 4827024"/>
              <a:gd name="csY3" fmla="*/ 107817 h 4971067"/>
              <a:gd name="csX4" fmla="*/ 4823849 w 4827024"/>
              <a:gd name="csY4" fmla="*/ 4480545 h 4971067"/>
              <a:gd name="csX5" fmla="*/ 4344757 w 4827024"/>
              <a:gd name="csY5" fmla="*/ 4959637 h 4971067"/>
              <a:gd name="csX6" fmla="*/ 314879 w 4827024"/>
              <a:gd name="csY6" fmla="*/ 4971067 h 4971067"/>
              <a:gd name="csX0" fmla="*/ 5642 w 4512145"/>
              <a:gd name="csY0" fmla="*/ 3175 h 4971067"/>
              <a:gd name="csX1" fmla="*/ 4392109 w 4512145"/>
              <a:gd name="csY1" fmla="*/ 0 h 4971067"/>
              <a:gd name="csX2" fmla="*/ 4512145 w 4512145"/>
              <a:gd name="csY2" fmla="*/ 107817 h 4971067"/>
              <a:gd name="csX3" fmla="*/ 4508970 w 4512145"/>
              <a:gd name="csY3" fmla="*/ 4480545 h 4971067"/>
              <a:gd name="csX4" fmla="*/ 4029878 w 4512145"/>
              <a:gd name="csY4" fmla="*/ 4959637 h 4971067"/>
              <a:gd name="csX5" fmla="*/ 0 w 4512145"/>
              <a:gd name="csY5" fmla="*/ 4971067 h 4971067"/>
              <a:gd name="csX0" fmla="*/ 51362 w 4512145"/>
              <a:gd name="csY0" fmla="*/ 0 h 4979322"/>
              <a:gd name="csX1" fmla="*/ 4392109 w 4512145"/>
              <a:gd name="csY1" fmla="*/ 8255 h 4979322"/>
              <a:gd name="csX2" fmla="*/ 4512145 w 4512145"/>
              <a:gd name="csY2" fmla="*/ 116072 h 4979322"/>
              <a:gd name="csX3" fmla="*/ 4508970 w 4512145"/>
              <a:gd name="csY3" fmla="*/ 4488800 h 4979322"/>
              <a:gd name="csX4" fmla="*/ 4029878 w 4512145"/>
              <a:gd name="csY4" fmla="*/ 4967892 h 4979322"/>
              <a:gd name="csX5" fmla="*/ 0 w 4512145"/>
              <a:gd name="csY5" fmla="*/ 4979322 h 4979322"/>
              <a:gd name="csX0" fmla="*/ 5642 w 4512145"/>
              <a:gd name="csY0" fmla="*/ 3176 h 4971068"/>
              <a:gd name="csX1" fmla="*/ 4392109 w 4512145"/>
              <a:gd name="csY1" fmla="*/ 1 h 4971068"/>
              <a:gd name="csX2" fmla="*/ 4512145 w 4512145"/>
              <a:gd name="csY2" fmla="*/ 107818 h 4971068"/>
              <a:gd name="csX3" fmla="*/ 4508970 w 4512145"/>
              <a:gd name="csY3" fmla="*/ 4480546 h 4971068"/>
              <a:gd name="csX4" fmla="*/ 4029878 w 4512145"/>
              <a:gd name="csY4" fmla="*/ 4959638 h 4971068"/>
              <a:gd name="csX5" fmla="*/ 0 w 4512145"/>
              <a:gd name="csY5" fmla="*/ 4971068 h 4971068"/>
            </a:gdLst>
            <a:ahLst/>
            <a:cxnLst>
              <a:cxn ang="0">
                <a:pos x="csX0" y="csY0"/>
              </a:cxn>
              <a:cxn ang="0">
                <a:pos x="csX1" y="csY1"/>
              </a:cxn>
              <a:cxn ang="0">
                <a:pos x="csX2" y="csY2"/>
              </a:cxn>
              <a:cxn ang="0">
                <a:pos x="csX3" y="csY3"/>
              </a:cxn>
              <a:cxn ang="0">
                <a:pos x="csX4" y="csY4"/>
              </a:cxn>
              <a:cxn ang="0">
                <a:pos x="csX5" y="csY5"/>
              </a:cxn>
            </a:cxnLst>
            <a:rect l="l" t="t" r="r" b="b"/>
            <a:pathLst>
              <a:path w="4512145" h="4971068">
                <a:moveTo>
                  <a:pt x="5642" y="3176"/>
                </a:moveTo>
                <a:lnTo>
                  <a:pt x="4392109" y="1"/>
                </a:lnTo>
                <a:cubicBezTo>
                  <a:pt x="4471279" y="-43"/>
                  <a:pt x="4509175" y="38012"/>
                  <a:pt x="4512145" y="107818"/>
                </a:cubicBezTo>
                <a:cubicBezTo>
                  <a:pt x="4511087" y="1565394"/>
                  <a:pt x="4510028" y="3022970"/>
                  <a:pt x="4508970" y="4480546"/>
                </a:cubicBezTo>
                <a:cubicBezTo>
                  <a:pt x="4508970" y="4745141"/>
                  <a:pt x="4294473" y="4959638"/>
                  <a:pt x="4029878" y="4959638"/>
                </a:cubicBezTo>
                <a:lnTo>
                  <a:pt x="0" y="4971068"/>
                </a:lnTo>
              </a:path>
            </a:pathLst>
          </a:custGeom>
          <a:solidFill>
            <a:schemeClr val="accent1"/>
          </a:solidFill>
          <a:ln w="9525" cap="flat" cmpd="sng" algn="ctr">
            <a:noFill/>
            <a:prstDash val="solid"/>
            <a:round/>
            <a:headEnd type="none" w="med" len="med"/>
            <a:tailEnd type="none" w="med" len="med"/>
          </a:ln>
        </p:spPr>
        <p:txBody>
          <a:bodyPr wrap="square">
            <a:noAutofit/>
          </a:bodyPr>
          <a:lstStyle>
            <a:lvl1pPr>
              <a:buNone/>
              <a:defRPr>
                <a:solidFill>
                  <a:srgbClr val="000000"/>
                </a:solidFill>
              </a:defRPr>
            </a:lvl1pPr>
          </a:lstStyle>
          <a:p>
            <a:r>
              <a:rPr lang="en-US"/>
              <a:t>Click icon to add picture</a:t>
            </a:r>
            <a:endParaRPr lang="en-GB"/>
          </a:p>
        </p:txBody>
      </p:sp>
      <p:sp>
        <p:nvSpPr>
          <p:cNvPr id="25" name="Rectangle 24">
            <a:extLst>
              <a:ext uri="{FF2B5EF4-FFF2-40B4-BE49-F238E27FC236}">
                <a16:creationId xmlns:a16="http://schemas.microsoft.com/office/drawing/2014/main" id="{332AF4F4-30B6-FEDD-F58F-DA4E38395560}"/>
              </a:ext>
            </a:extLst>
          </p:cNvPr>
          <p:cNvSpPr/>
          <p:nvPr userDrawn="1"/>
        </p:nvSpPr>
        <p:spPr>
          <a:xfrm>
            <a:off x="113523" y="124692"/>
            <a:ext cx="5982477" cy="6608613"/>
          </a:xfrm>
          <a:prstGeom prst="rect">
            <a:avLst/>
          </a:prstGeom>
          <a:solidFill>
            <a:srgbClr val="1432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7" name="Group 6">
            <a:extLst>
              <a:ext uri="{FF2B5EF4-FFF2-40B4-BE49-F238E27FC236}">
                <a16:creationId xmlns:a16="http://schemas.microsoft.com/office/drawing/2014/main" id="{CCA5B7D8-A672-5699-24AA-CFAEFCA57B66}"/>
              </a:ext>
            </a:extLst>
          </p:cNvPr>
          <p:cNvGrpSpPr/>
          <p:nvPr userDrawn="1"/>
        </p:nvGrpSpPr>
        <p:grpSpPr>
          <a:xfrm>
            <a:off x="12074236" y="629457"/>
            <a:ext cx="114763" cy="1074643"/>
            <a:chOff x="447040" y="944880"/>
            <a:chExt cx="720000" cy="1440000"/>
          </a:xfrm>
        </p:grpSpPr>
        <p:sp>
          <p:nvSpPr>
            <p:cNvPr id="8" name="Rectangle 7">
              <a:extLst>
                <a:ext uri="{FF2B5EF4-FFF2-40B4-BE49-F238E27FC236}">
                  <a16:creationId xmlns:a16="http://schemas.microsoft.com/office/drawing/2014/main" id="{7F932379-6557-E0AA-FA48-74743A84566C}"/>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C8719E52-48EA-7642-BA68-48ABDC34ADA4}"/>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0" name="Group 9">
            <a:extLst>
              <a:ext uri="{FF2B5EF4-FFF2-40B4-BE49-F238E27FC236}">
                <a16:creationId xmlns:a16="http://schemas.microsoft.com/office/drawing/2014/main" id="{18A5AAE0-381D-1E8C-2DC4-5E5EACAADFB8}"/>
              </a:ext>
            </a:extLst>
          </p:cNvPr>
          <p:cNvGrpSpPr/>
          <p:nvPr userDrawn="1"/>
        </p:nvGrpSpPr>
        <p:grpSpPr>
          <a:xfrm>
            <a:off x="0" y="629457"/>
            <a:ext cx="461125" cy="1074643"/>
            <a:chOff x="447040" y="944880"/>
            <a:chExt cx="720000" cy="1440000"/>
          </a:xfrm>
        </p:grpSpPr>
        <p:sp>
          <p:nvSpPr>
            <p:cNvPr id="11" name="Rectangle 10">
              <a:extLst>
                <a:ext uri="{FF2B5EF4-FFF2-40B4-BE49-F238E27FC236}">
                  <a16:creationId xmlns:a16="http://schemas.microsoft.com/office/drawing/2014/main" id="{669FD3AA-4690-28C1-FD3F-2D15D95DB0E8}"/>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a:extLst>
                <a:ext uri="{FF2B5EF4-FFF2-40B4-BE49-F238E27FC236}">
                  <a16:creationId xmlns:a16="http://schemas.microsoft.com/office/drawing/2014/main" id="{262B535B-8A52-06D4-511C-063AA4E5110D}"/>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4" name="Group 3">
            <a:extLst>
              <a:ext uri="{FF2B5EF4-FFF2-40B4-BE49-F238E27FC236}">
                <a16:creationId xmlns:a16="http://schemas.microsoft.com/office/drawing/2014/main" id="{EC94A3FB-A9CF-B096-F6C5-7528BE381BAB}"/>
              </a:ext>
            </a:extLst>
          </p:cNvPr>
          <p:cNvGrpSpPr/>
          <p:nvPr userDrawn="1"/>
        </p:nvGrpSpPr>
        <p:grpSpPr>
          <a:xfrm>
            <a:off x="12074236" y="629457"/>
            <a:ext cx="114763" cy="1074643"/>
            <a:chOff x="447040" y="944880"/>
            <a:chExt cx="720000" cy="1440000"/>
          </a:xfrm>
        </p:grpSpPr>
        <p:sp>
          <p:nvSpPr>
            <p:cNvPr id="5" name="Rectangle 4">
              <a:extLst>
                <a:ext uri="{FF2B5EF4-FFF2-40B4-BE49-F238E27FC236}">
                  <a16:creationId xmlns:a16="http://schemas.microsoft.com/office/drawing/2014/main" id="{D9215526-4447-1861-216C-25CCC770DA6A}"/>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1B7D5603-4B34-0B17-33E1-04788112F1DF}"/>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7" name="Group 16">
            <a:extLst>
              <a:ext uri="{FF2B5EF4-FFF2-40B4-BE49-F238E27FC236}">
                <a16:creationId xmlns:a16="http://schemas.microsoft.com/office/drawing/2014/main" id="{B0736DFF-B2C3-EA41-129A-5390C218215C}"/>
              </a:ext>
            </a:extLst>
          </p:cNvPr>
          <p:cNvGrpSpPr/>
          <p:nvPr userDrawn="1"/>
        </p:nvGrpSpPr>
        <p:grpSpPr>
          <a:xfrm>
            <a:off x="0" y="629457"/>
            <a:ext cx="461125" cy="1074643"/>
            <a:chOff x="447040" y="944880"/>
            <a:chExt cx="720000" cy="1440000"/>
          </a:xfrm>
        </p:grpSpPr>
        <p:sp>
          <p:nvSpPr>
            <p:cNvPr id="18" name="Rectangle 17">
              <a:extLst>
                <a:ext uri="{FF2B5EF4-FFF2-40B4-BE49-F238E27FC236}">
                  <a16:creationId xmlns:a16="http://schemas.microsoft.com/office/drawing/2014/main" id="{B4A4DF99-21E2-3099-9526-155D71EAB6C2}"/>
                </a:ext>
              </a:extLst>
            </p:cNvPr>
            <p:cNvSpPr/>
            <p:nvPr/>
          </p:nvSpPr>
          <p:spPr>
            <a:xfrm>
              <a:off x="447040" y="944880"/>
              <a:ext cx="720000" cy="720000"/>
            </a:xfrm>
            <a:prstGeom prst="rect">
              <a:avLst/>
            </a:prstGeom>
            <a:solidFill>
              <a:srgbClr val="009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Rectangle 18">
              <a:extLst>
                <a:ext uri="{FF2B5EF4-FFF2-40B4-BE49-F238E27FC236}">
                  <a16:creationId xmlns:a16="http://schemas.microsoft.com/office/drawing/2014/main" id="{B0801FEC-0342-908F-8CF8-079D23D753B5}"/>
                </a:ext>
              </a:extLst>
            </p:cNvPr>
            <p:cNvSpPr/>
            <p:nvPr/>
          </p:nvSpPr>
          <p:spPr>
            <a:xfrm>
              <a:off x="447040" y="1664880"/>
              <a:ext cx="720000" cy="720000"/>
            </a:xfrm>
            <a:prstGeom prst="rect">
              <a:avLst/>
            </a:prstGeom>
            <a:solidFill>
              <a:srgbClr val="0057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0" name="Title 1">
            <a:extLst>
              <a:ext uri="{FF2B5EF4-FFF2-40B4-BE49-F238E27FC236}">
                <a16:creationId xmlns:a16="http://schemas.microsoft.com/office/drawing/2014/main" id="{07BAD731-9A14-907A-840A-378ECC5DD0E8}"/>
              </a:ext>
            </a:extLst>
          </p:cNvPr>
          <p:cNvSpPr>
            <a:spLocks noGrp="1"/>
          </p:cNvSpPr>
          <p:nvPr>
            <p:ph type="ctrTitle"/>
          </p:nvPr>
        </p:nvSpPr>
        <p:spPr>
          <a:xfrm>
            <a:off x="604936" y="606559"/>
            <a:ext cx="5152461" cy="1162311"/>
          </a:xfrm>
        </p:spPr>
        <p:txBody>
          <a:bodyPr anchor="t">
            <a:noAutofit/>
          </a:bodyPr>
          <a:lstStyle>
            <a:lvl1pPr>
              <a:defRPr>
                <a:solidFill>
                  <a:schemeClr val="bg1"/>
                </a:solidFill>
              </a:defRPr>
            </a:lvl1pPr>
          </a:lstStyle>
          <a:p>
            <a:pPr algn="l"/>
            <a:r>
              <a:rPr lang="en-US" sz="4000">
                <a:solidFill>
                  <a:schemeClr val="bg1"/>
                </a:solidFill>
                <a:latin typeface="Impact" panose="020B0806030902050204" pitchFamily="34" charset="0"/>
              </a:rPr>
              <a:t>Click to edit Master title style</a:t>
            </a:r>
          </a:p>
        </p:txBody>
      </p:sp>
      <p:sp>
        <p:nvSpPr>
          <p:cNvPr id="26" name="Content Placeholder 2">
            <a:extLst>
              <a:ext uri="{FF2B5EF4-FFF2-40B4-BE49-F238E27FC236}">
                <a16:creationId xmlns:a16="http://schemas.microsoft.com/office/drawing/2014/main" id="{5DB062BC-0F9A-BE42-85F8-8936C5374491}"/>
              </a:ext>
            </a:extLst>
          </p:cNvPr>
          <p:cNvSpPr>
            <a:spLocks noGrp="1"/>
          </p:cNvSpPr>
          <p:nvPr>
            <p:ph sz="half" idx="1"/>
          </p:nvPr>
        </p:nvSpPr>
        <p:spPr>
          <a:xfrm>
            <a:off x="593019" y="2026920"/>
            <a:ext cx="5152461" cy="4150043"/>
          </a:xfrm>
        </p:spPr>
        <p:txBody>
          <a:bodyPr/>
          <a:lstStyle>
            <a:lvl1pPr>
              <a:buNone/>
              <a:defRPr>
                <a:solidFill>
                  <a:schemeClr val="bg1"/>
                </a:solidFill>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Footer Placeholder 4">
            <a:extLst>
              <a:ext uri="{FF2B5EF4-FFF2-40B4-BE49-F238E27FC236}">
                <a16:creationId xmlns:a16="http://schemas.microsoft.com/office/drawing/2014/main" id="{6447FE8A-D8A8-A9ED-A39C-7B153E9CA86C}"/>
              </a:ext>
            </a:extLst>
          </p:cNvPr>
          <p:cNvSpPr>
            <a:spLocks noGrp="1"/>
          </p:cNvSpPr>
          <p:nvPr>
            <p:ph type="ftr" sz="quarter" idx="3"/>
          </p:nvPr>
        </p:nvSpPr>
        <p:spPr>
          <a:xfrm>
            <a:off x="593019" y="6356351"/>
            <a:ext cx="4183043" cy="365125"/>
          </a:xfrm>
          <a:prstGeom prst="rect">
            <a:avLst/>
          </a:prstGeom>
        </p:spPr>
        <p:txBody>
          <a:bodyPr anchor="ctr"/>
          <a:lstStyle>
            <a:lvl1pPr>
              <a:defRPr sz="800">
                <a:solidFill>
                  <a:schemeClr val="bg1"/>
                </a:solidFill>
                <a:latin typeface="Arial" panose="020B0604020202020204" pitchFamily="34" charset="0"/>
                <a:cs typeface="Arial" panose="020B0604020202020204" pitchFamily="34" charset="0"/>
              </a:defRPr>
            </a:lvl1pPr>
          </a:lstStyle>
          <a:p>
            <a:endParaRPr lang="en-US"/>
          </a:p>
        </p:txBody>
      </p:sp>
      <p:sp>
        <p:nvSpPr>
          <p:cNvPr id="30" name="Slide Number Placeholder 5">
            <a:extLst>
              <a:ext uri="{FF2B5EF4-FFF2-40B4-BE49-F238E27FC236}">
                <a16:creationId xmlns:a16="http://schemas.microsoft.com/office/drawing/2014/main" id="{7BD0E1CE-23E3-CC76-F79C-A4FF5C9A2970}"/>
              </a:ext>
            </a:extLst>
          </p:cNvPr>
          <p:cNvSpPr>
            <a:spLocks noGrp="1"/>
          </p:cNvSpPr>
          <p:nvPr>
            <p:ph type="sldNum" sz="quarter" idx="4"/>
          </p:nvPr>
        </p:nvSpPr>
        <p:spPr>
          <a:xfrm>
            <a:off x="108272" y="6356351"/>
            <a:ext cx="461125" cy="365125"/>
          </a:xfrm>
          <a:prstGeom prst="rect">
            <a:avLst/>
          </a:prstGeom>
        </p:spPr>
        <p:txBody>
          <a:bodyPr anchor="ctr"/>
          <a:lstStyle>
            <a:lvl1pPr>
              <a:defRPr sz="800">
                <a:solidFill>
                  <a:schemeClr val="bg1"/>
                </a:solidFill>
                <a:latin typeface="Arial" panose="020B0604020202020204" pitchFamily="34" charset="0"/>
                <a:cs typeface="Arial" panose="020B0604020202020204" pitchFamily="34" charset="0"/>
              </a:defRPr>
            </a:lvl1pPr>
          </a:lstStyle>
          <a:p>
            <a:pPr algn="ctr"/>
            <a:fld id="{3B567168-2730-4244-835D-891EA4149B1E}" type="slidenum">
              <a:rPr lang="en-US" smtClean="0"/>
              <a:pPr algn="ctr"/>
              <a:t>‹#›</a:t>
            </a:fld>
            <a:endParaRPr lang="en-US"/>
          </a:p>
        </p:txBody>
      </p:sp>
      <p:pic>
        <p:nvPicPr>
          <p:cNvPr id="3" name="Graphic 2">
            <a:extLst>
              <a:ext uri="{FF2B5EF4-FFF2-40B4-BE49-F238E27FC236}">
                <a16:creationId xmlns:a16="http://schemas.microsoft.com/office/drawing/2014/main" id="{4A82F0C1-79CB-222B-9D00-E86A3EAC1A9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496301" y="5992031"/>
            <a:ext cx="3148324" cy="362588"/>
          </a:xfrm>
          <a:prstGeom prst="rect">
            <a:avLst/>
          </a:prstGeom>
        </p:spPr>
      </p:pic>
    </p:spTree>
    <p:extLst>
      <p:ext uri="{BB962C8B-B14F-4D97-AF65-F5344CB8AC3E}">
        <p14:creationId xmlns:p14="http://schemas.microsoft.com/office/powerpoint/2010/main" val="263598945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Ocean Deep: Stats / Image - With Image 2">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5614633" cy="528000"/>
          </a:xfrm>
          <a:prstGeom prst="rect">
            <a:avLst/>
          </a:prstGeom>
          <a:noFill/>
        </p:spPr>
        <p:txBody>
          <a:bodyPr lIns="0" tIns="0" rIns="0" bIns="0" anchor="t"/>
          <a:lstStyle>
            <a:lvl1pPr algn="l">
              <a:lnSpc>
                <a:spcPts val="4000"/>
              </a:lnSpc>
              <a:defRPr sz="4000">
                <a:solidFill>
                  <a:srgbClr val="BEF5F5"/>
                </a:solidFill>
                <a:latin typeface="Impact" panose="020B0806030902050204" pitchFamily="34" charset="0"/>
              </a:defRPr>
            </a:lvl1pPr>
          </a:lstStyle>
          <a:p>
            <a:r>
              <a:rPr lang="en-GB"/>
              <a:t>TITLE TO GO HERE</a:t>
            </a:r>
            <a:endParaRPr lang="en-US"/>
          </a:p>
        </p:txBody>
      </p:sp>
      <p:sp>
        <p:nvSpPr>
          <p:cNvPr id="16" name="Text Placeholder 15">
            <a:extLst>
              <a:ext uri="{FF2B5EF4-FFF2-40B4-BE49-F238E27FC236}">
                <a16:creationId xmlns:a16="http://schemas.microsoft.com/office/drawing/2014/main" id="{69389D36-2401-2E9A-266B-241D42EC3190}"/>
              </a:ext>
            </a:extLst>
          </p:cNvPr>
          <p:cNvSpPr>
            <a:spLocks noGrp="1"/>
          </p:cNvSpPr>
          <p:nvPr>
            <p:ph type="body" sz="quarter" idx="16" hasCustomPrompt="1"/>
          </p:nvPr>
        </p:nvSpPr>
        <p:spPr>
          <a:xfrm>
            <a:off x="444967" y="1720899"/>
            <a:ext cx="1869447" cy="1584000"/>
          </a:xfrm>
          <a:prstGeom prst="rect">
            <a:avLst/>
          </a:prstGeom>
        </p:spPr>
        <p:txBody>
          <a:bodyPr lIns="0" tIns="0" rIns="0" bIns="0"/>
          <a:lstStyle>
            <a:lvl1pPr>
              <a:lnSpc>
                <a:spcPts val="12000"/>
              </a:lnSpc>
              <a:buFontTx/>
              <a:buNone/>
              <a:defRPr sz="12000">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7" name="Text Placeholder 15">
            <a:extLst>
              <a:ext uri="{FF2B5EF4-FFF2-40B4-BE49-F238E27FC236}">
                <a16:creationId xmlns:a16="http://schemas.microsoft.com/office/drawing/2014/main" id="{DEF8E322-A816-285C-B03C-59EF5AB32565}"/>
              </a:ext>
            </a:extLst>
          </p:cNvPr>
          <p:cNvSpPr>
            <a:spLocks noGrp="1"/>
          </p:cNvSpPr>
          <p:nvPr>
            <p:ph type="body" sz="quarter" idx="17" hasCustomPrompt="1"/>
          </p:nvPr>
        </p:nvSpPr>
        <p:spPr>
          <a:xfrm>
            <a:off x="444967" y="3649577"/>
            <a:ext cx="1869447" cy="1584000"/>
          </a:xfrm>
          <a:prstGeom prst="rect">
            <a:avLst/>
          </a:prstGeom>
        </p:spPr>
        <p:txBody>
          <a:bodyPr lIns="0" tIns="0" rIns="0" bIns="0"/>
          <a:lstStyle>
            <a:lvl1pPr>
              <a:lnSpc>
                <a:spcPts val="12000"/>
              </a:lnSpc>
              <a:buFontTx/>
              <a:buNone/>
              <a:defRPr sz="12000">
                <a:solidFill>
                  <a:srgbClr val="BEF5F5"/>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9" name="Text Placeholder 3">
            <a:extLst>
              <a:ext uri="{FF2B5EF4-FFF2-40B4-BE49-F238E27FC236}">
                <a16:creationId xmlns:a16="http://schemas.microsoft.com/office/drawing/2014/main" id="{A8185A57-94E9-0CA8-E9BD-F502FB6283D0}"/>
              </a:ext>
            </a:extLst>
          </p:cNvPr>
          <p:cNvSpPr>
            <a:spLocks noGrp="1"/>
          </p:cNvSpPr>
          <p:nvPr>
            <p:ph type="body" sz="half" idx="2" hasCustomPrompt="1"/>
          </p:nvPr>
        </p:nvSpPr>
        <p:spPr>
          <a:xfrm>
            <a:off x="2450441" y="2082600"/>
            <a:ext cx="2901641" cy="1084881"/>
          </a:xfrm>
          <a:prstGeom prst="rect">
            <a:avLst/>
          </a:prstGeom>
        </p:spPr>
        <p:txBody>
          <a:bodyPr lIns="0" tIns="0" rIns="0" bIns="0"/>
          <a:lstStyle>
            <a:lvl1pPr marL="0" indent="-245527">
              <a:lnSpc>
                <a:spcPts val="1867"/>
              </a:lnSpc>
              <a:spcBef>
                <a:spcPts val="667"/>
              </a:spcBef>
              <a:buClr>
                <a:srgbClr val="0057BF"/>
              </a:buClr>
              <a:buSzPct val="120000"/>
              <a:buFontTx/>
              <a:buNone/>
              <a:tabLst/>
              <a:defRPr sz="1600" b="0" i="0">
                <a:solidFill>
                  <a:srgbClr val="FFFFFF"/>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add text</a:t>
            </a:r>
          </a:p>
        </p:txBody>
      </p:sp>
      <p:sp>
        <p:nvSpPr>
          <p:cNvPr id="21" name="Text Placeholder 3">
            <a:extLst>
              <a:ext uri="{FF2B5EF4-FFF2-40B4-BE49-F238E27FC236}">
                <a16:creationId xmlns:a16="http://schemas.microsoft.com/office/drawing/2014/main" id="{4A7DE501-635E-D5AD-B199-3AAAB1821429}"/>
              </a:ext>
            </a:extLst>
          </p:cNvPr>
          <p:cNvSpPr>
            <a:spLocks noGrp="1"/>
          </p:cNvSpPr>
          <p:nvPr>
            <p:ph type="body" sz="half" idx="19" hasCustomPrompt="1"/>
          </p:nvPr>
        </p:nvSpPr>
        <p:spPr>
          <a:xfrm>
            <a:off x="2457329" y="1720901"/>
            <a:ext cx="2901641" cy="272081"/>
          </a:xfrm>
          <a:prstGeom prst="rect">
            <a:avLst/>
          </a:prstGeom>
        </p:spPr>
        <p:txBody>
          <a:bodyPr lIns="0" tIns="0" rIns="0" bIns="0"/>
          <a:lstStyle>
            <a:lvl1pPr marL="0" indent="-245527">
              <a:lnSpc>
                <a:spcPts val="2133"/>
              </a:lnSpc>
              <a:spcBef>
                <a:spcPts val="667"/>
              </a:spcBef>
              <a:buClr>
                <a:srgbClr val="0057BF"/>
              </a:buClr>
              <a:buSzPct val="120000"/>
              <a:buFontTx/>
              <a:buNone/>
              <a:tabLst/>
              <a:defRPr sz="1600" b="0" i="0">
                <a:solidFill>
                  <a:srgbClr val="FFFFFF"/>
                </a:solidFill>
                <a:latin typeface="Impact" panose="020B080603090205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ADD TEXT</a:t>
            </a:r>
          </a:p>
        </p:txBody>
      </p:sp>
      <p:sp>
        <p:nvSpPr>
          <p:cNvPr id="22" name="Text Placeholder 3">
            <a:extLst>
              <a:ext uri="{FF2B5EF4-FFF2-40B4-BE49-F238E27FC236}">
                <a16:creationId xmlns:a16="http://schemas.microsoft.com/office/drawing/2014/main" id="{CD813B73-02A9-7D23-FCA3-DCA039350D18}"/>
              </a:ext>
            </a:extLst>
          </p:cNvPr>
          <p:cNvSpPr>
            <a:spLocks noGrp="1"/>
          </p:cNvSpPr>
          <p:nvPr>
            <p:ph type="body" sz="half" idx="20" hasCustomPrompt="1"/>
          </p:nvPr>
        </p:nvSpPr>
        <p:spPr>
          <a:xfrm>
            <a:off x="2488326" y="4000946"/>
            <a:ext cx="2901641" cy="1084881"/>
          </a:xfrm>
          <a:prstGeom prst="rect">
            <a:avLst/>
          </a:prstGeom>
        </p:spPr>
        <p:txBody>
          <a:bodyPr lIns="0" tIns="0" rIns="0" bIns="0"/>
          <a:lstStyle>
            <a:lvl1pPr marL="0" indent="-245527">
              <a:lnSpc>
                <a:spcPts val="1867"/>
              </a:lnSpc>
              <a:spcBef>
                <a:spcPts val="667"/>
              </a:spcBef>
              <a:buClr>
                <a:srgbClr val="0057BF"/>
              </a:buClr>
              <a:buSzPct val="120000"/>
              <a:buFontTx/>
              <a:buNone/>
              <a:tabLst/>
              <a:defRPr sz="1600" b="0" i="0">
                <a:solidFill>
                  <a:srgbClr val="FFFFFF"/>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add text</a:t>
            </a:r>
          </a:p>
        </p:txBody>
      </p:sp>
      <p:sp>
        <p:nvSpPr>
          <p:cNvPr id="23" name="Text Placeholder 3">
            <a:extLst>
              <a:ext uri="{FF2B5EF4-FFF2-40B4-BE49-F238E27FC236}">
                <a16:creationId xmlns:a16="http://schemas.microsoft.com/office/drawing/2014/main" id="{39FFF881-C1D8-63BF-CB61-D5C6BAFAAFB9}"/>
              </a:ext>
            </a:extLst>
          </p:cNvPr>
          <p:cNvSpPr>
            <a:spLocks noGrp="1"/>
          </p:cNvSpPr>
          <p:nvPr>
            <p:ph type="body" sz="half" idx="21" hasCustomPrompt="1"/>
          </p:nvPr>
        </p:nvSpPr>
        <p:spPr>
          <a:xfrm>
            <a:off x="2495214" y="3649580"/>
            <a:ext cx="2901641" cy="272081"/>
          </a:xfrm>
          <a:prstGeom prst="rect">
            <a:avLst/>
          </a:prstGeom>
        </p:spPr>
        <p:txBody>
          <a:bodyPr lIns="0" tIns="0" rIns="0" bIns="0"/>
          <a:lstStyle>
            <a:lvl1pPr marL="0" indent="-245527">
              <a:lnSpc>
                <a:spcPts val="2133"/>
              </a:lnSpc>
              <a:spcBef>
                <a:spcPts val="667"/>
              </a:spcBef>
              <a:buClr>
                <a:srgbClr val="0057BF"/>
              </a:buClr>
              <a:buSzPct val="120000"/>
              <a:buFontTx/>
              <a:buNone/>
              <a:tabLst/>
              <a:defRPr sz="1600" b="0" i="0">
                <a:solidFill>
                  <a:srgbClr val="FFFFFF"/>
                </a:solidFill>
                <a:latin typeface="Impact" panose="020B080603090205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ADD TEXT</a:t>
            </a:r>
          </a:p>
        </p:txBody>
      </p:sp>
      <p:pic>
        <p:nvPicPr>
          <p:cNvPr id="5" name="Picture Placeholder 11" descr="A group of people on a boat&#10;&#10;AI-generated content may be incorrect.">
            <a:extLst>
              <a:ext uri="{FF2B5EF4-FFF2-40B4-BE49-F238E27FC236}">
                <a16:creationId xmlns:a16="http://schemas.microsoft.com/office/drawing/2014/main" id="{2CD80BF0-CA1D-70BA-71AE-B32C0A819600}"/>
              </a:ext>
            </a:extLst>
          </p:cNvPr>
          <p:cNvPicPr>
            <a:picLocks noChangeAspect="1"/>
          </p:cNvPicPr>
          <p:nvPr userDrawn="1"/>
        </p:nvPicPr>
        <p:blipFill>
          <a:blip r:embed="rId2" cstate="screen">
            <a:extLst>
              <a:ext uri="{28A0092B-C50C-407E-A947-70E740481C1C}">
                <a14:useLocalDpi xmlns:a14="http://schemas.microsoft.com/office/drawing/2010/main"/>
              </a:ext>
            </a:extLst>
          </a:blip>
          <a:srcRect l="6819" r="6819"/>
          <a:stretch/>
        </p:blipFill>
        <p:spPr>
          <a:xfrm>
            <a:off x="6191250" y="0"/>
            <a:ext cx="6000749" cy="6858000"/>
          </a:xfrm>
          <a:custGeom>
            <a:avLst/>
            <a:gdLst>
              <a:gd name="csX0" fmla="*/ 0 w 4500562"/>
              <a:gd name="csY0" fmla="*/ 0 h 5143500"/>
              <a:gd name="csX1" fmla="*/ 1450975 w 4500562"/>
              <a:gd name="csY1" fmla="*/ 0 h 5143500"/>
              <a:gd name="csX2" fmla="*/ 3049587 w 4500562"/>
              <a:gd name="csY2" fmla="*/ 0 h 5143500"/>
              <a:gd name="csX3" fmla="*/ 4500562 w 4500562"/>
              <a:gd name="csY3" fmla="*/ 0 h 5143500"/>
              <a:gd name="csX4" fmla="*/ 4500562 w 4500562"/>
              <a:gd name="csY4" fmla="*/ 5143500 h 5143500"/>
              <a:gd name="csX5" fmla="*/ 3049587 w 4500562"/>
              <a:gd name="csY5" fmla="*/ 5143500 h 5143500"/>
              <a:gd name="csX6" fmla="*/ 1450975 w 4500562"/>
              <a:gd name="csY6" fmla="*/ 5143500 h 5143500"/>
              <a:gd name="csX7" fmla="*/ 0 w 4500562"/>
              <a:gd name="csY7" fmla="*/ 5143500 h 5143500"/>
              <a:gd name="csX8" fmla="*/ 0 w 4500562"/>
              <a:gd name="csY8" fmla="*/ 5020534 h 5143500"/>
              <a:gd name="csX9" fmla="*/ 67458 w 4500562"/>
              <a:gd name="csY9" fmla="*/ 4873980 h 5143500"/>
              <a:gd name="csX10" fmla="*/ 437326 w 4500562"/>
              <a:gd name="csY10" fmla="*/ 2595384 h 5143500"/>
              <a:gd name="csX11" fmla="*/ 67458 w 4500562"/>
              <a:gd name="csY11" fmla="*/ 316788 h 5143500"/>
              <a:gd name="csX12" fmla="*/ 0 w 4500562"/>
              <a:gd name="csY12"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00562" h="5143500">
                <a:moveTo>
                  <a:pt x="0" y="0"/>
                </a:moveTo>
                <a:lnTo>
                  <a:pt x="1450975" y="0"/>
                </a:lnTo>
                <a:lnTo>
                  <a:pt x="3049587" y="0"/>
                </a:lnTo>
                <a:lnTo>
                  <a:pt x="4500562" y="0"/>
                </a:lnTo>
                <a:lnTo>
                  <a:pt x="4500562" y="5143500"/>
                </a:lnTo>
                <a:lnTo>
                  <a:pt x="3049587" y="5143500"/>
                </a:lnTo>
                <a:lnTo>
                  <a:pt x="1450975"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4" name="Picture 3">
            <a:extLst>
              <a:ext uri="{FF2B5EF4-FFF2-40B4-BE49-F238E27FC236}">
                <a16:creationId xmlns:a16="http://schemas.microsoft.com/office/drawing/2014/main" id="{E3379852-7BFF-0550-0A7D-6EE46B8D58EA}"/>
              </a:ext>
            </a:extLst>
          </p:cNvPr>
          <p:cNvPicPr>
            <a:picLocks noChangeAspect="1"/>
          </p:cNvPicPr>
          <p:nvPr userDrawn="1"/>
        </p:nvPicPr>
        <p:blipFill>
          <a:blip r:embed="rId3"/>
          <a:srcRect l="-3214" t="-4239" r="-2348" b="-4400"/>
          <a:stretch>
            <a:fillRect/>
          </a:stretch>
        </p:blipFill>
        <p:spPr>
          <a:xfrm>
            <a:off x="358894" y="6071726"/>
            <a:ext cx="1445277" cy="481788"/>
          </a:xfrm>
          <a:prstGeom prst="rect">
            <a:avLst/>
          </a:prstGeom>
        </p:spPr>
      </p:pic>
    </p:spTree>
    <p:extLst>
      <p:ext uri="{BB962C8B-B14F-4D97-AF65-F5344CB8AC3E}">
        <p14:creationId xmlns:p14="http://schemas.microsoft.com/office/powerpoint/2010/main" val="94217813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userDrawn="1">
  <p:cSld name="Ocean Deep: Text Content">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11422767" cy="528000"/>
          </a:xfrm>
          <a:prstGeom prst="rect">
            <a:avLst/>
          </a:prstGeom>
          <a:noFill/>
        </p:spPr>
        <p:txBody>
          <a:bodyPr lIns="0" tIns="0" rIns="0" bIns="0" anchor="t"/>
          <a:lstStyle>
            <a:lvl1pPr algn="l">
              <a:lnSpc>
                <a:spcPts val="4000"/>
              </a:lnSpc>
              <a:defRPr sz="4000">
                <a:solidFill>
                  <a:srgbClr val="BEF5F5"/>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11280000" cy="4512000"/>
          </a:xfrm>
          <a:prstGeom prst="rect">
            <a:avLst/>
          </a:prstGeom>
        </p:spPr>
        <p:txBody>
          <a:bodyPr lIns="0" tIns="0" rIns="0" bIns="0"/>
          <a:lstStyle>
            <a:lvl1pPr marL="245527" indent="-245527">
              <a:lnSpc>
                <a:spcPts val="2800"/>
              </a:lnSpc>
              <a:spcBef>
                <a:spcPts val="933"/>
              </a:spcBef>
              <a:buClr>
                <a:srgbClr val="BEF5F5"/>
              </a:buClr>
              <a:buSzPct val="120000"/>
              <a:buFont typeface="Arial" panose="020B0604020202020204" pitchFamily="34" charset="0"/>
              <a:buChar char="•"/>
              <a:tabLst/>
              <a:defRPr sz="2400" b="0" i="0">
                <a:solidFill>
                  <a:schemeClr val="bg1"/>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pic>
        <p:nvPicPr>
          <p:cNvPr id="3" name="Picture 2">
            <a:extLst>
              <a:ext uri="{FF2B5EF4-FFF2-40B4-BE49-F238E27FC236}">
                <a16:creationId xmlns:a16="http://schemas.microsoft.com/office/drawing/2014/main" id="{982969EC-F53A-750B-835B-8B32C5CC4080}"/>
              </a:ext>
            </a:extLst>
          </p:cNvPr>
          <p:cNvPicPr>
            <a:picLocks noChangeAspect="1"/>
          </p:cNvPicPr>
          <p:nvPr userDrawn="1"/>
        </p:nvPicPr>
        <p:blipFill>
          <a:blip r:embed="rId2"/>
          <a:srcRect l="-3214" t="-4239" r="-2348" b="-4400"/>
          <a:stretch>
            <a:fillRect/>
          </a:stretch>
        </p:blipFill>
        <p:spPr>
          <a:xfrm>
            <a:off x="358894" y="6071726"/>
            <a:ext cx="1445277" cy="481788"/>
          </a:xfrm>
          <a:prstGeom prst="rect">
            <a:avLst/>
          </a:prstGeom>
        </p:spPr>
      </p:pic>
    </p:spTree>
    <p:extLst>
      <p:ext uri="{BB962C8B-B14F-4D97-AF65-F5344CB8AC3E}">
        <p14:creationId xmlns:p14="http://schemas.microsoft.com/office/powerpoint/2010/main" val="39579754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White: Text Content">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11422767" cy="528000"/>
          </a:xfrm>
          <a:prstGeom prst="rect">
            <a:avLst/>
          </a:prstGeom>
          <a:noFill/>
        </p:spPr>
        <p:txBody>
          <a:bodyPr lIns="0" tIns="0" rIns="0" bIns="0" anchor="t"/>
          <a:lstStyle>
            <a:lvl1pPr algn="l">
              <a:lnSpc>
                <a:spcPts val="4000"/>
              </a:lnSpc>
              <a:defRPr sz="4000">
                <a:solidFill>
                  <a:srgbClr val="0057BF"/>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11280000" cy="4512000"/>
          </a:xfrm>
          <a:prstGeom prst="rect">
            <a:avLst/>
          </a:prstGeom>
        </p:spPr>
        <p:txBody>
          <a:bodyPr lIns="0" tIns="0" rIns="0" bIns="0"/>
          <a:lstStyle>
            <a:lvl1pPr marL="245527" indent="-245527">
              <a:lnSpc>
                <a:spcPts val="2800"/>
              </a:lnSpc>
              <a:spcBef>
                <a:spcPts val="933"/>
              </a:spcBef>
              <a:buClr>
                <a:srgbClr val="0057BF"/>
              </a:buClr>
              <a:buSzPct val="120000"/>
              <a:buFont typeface="Arial" panose="020B0604020202020204" pitchFamily="34" charset="0"/>
              <a:buChar char="•"/>
              <a:tabLst/>
              <a:defRPr sz="2400" b="0" i="0">
                <a:solidFill>
                  <a:srgbClr val="14323C"/>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pic>
        <p:nvPicPr>
          <p:cNvPr id="4" name="Picture 3">
            <a:extLst>
              <a:ext uri="{FF2B5EF4-FFF2-40B4-BE49-F238E27FC236}">
                <a16:creationId xmlns:a16="http://schemas.microsoft.com/office/drawing/2014/main" id="{8B4660C7-7489-672E-A4F7-51E3F19EED90}"/>
              </a:ext>
            </a:extLst>
          </p:cNvPr>
          <p:cNvPicPr>
            <a:picLocks/>
          </p:cNvPicPr>
          <p:nvPr userDrawn="1"/>
        </p:nvPicPr>
        <p:blipFill>
          <a:blip r:embed="rId2"/>
          <a:srcRect l="-1301" r="-2110"/>
          <a:stretch>
            <a:fillRect/>
          </a:stretch>
        </p:blipFill>
        <p:spPr>
          <a:xfrm>
            <a:off x="383119" y="6084425"/>
            <a:ext cx="1432981" cy="454152"/>
          </a:xfrm>
          <a:prstGeom prst="rect">
            <a:avLst/>
          </a:prstGeom>
        </p:spPr>
      </p:pic>
    </p:spTree>
    <p:extLst>
      <p:ext uri="{BB962C8B-B14F-4D97-AF65-F5344CB8AC3E}">
        <p14:creationId xmlns:p14="http://schemas.microsoft.com/office/powerpoint/2010/main" val="3407548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theme" Target="../theme/theme2.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theme" Target="../theme/theme3.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image" Target="../media/image1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image" Target="../media/image31.png"/><Relationship Id="rId5" Type="http://schemas.openxmlformats.org/officeDocument/2006/relationships/slideLayout" Target="../slideLayouts/slideLayout72.xml"/><Relationship Id="rId10" Type="http://schemas.openxmlformats.org/officeDocument/2006/relationships/theme" Target="../theme/theme4.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79.xml"/><Relationship Id="rId7" Type="http://schemas.openxmlformats.org/officeDocument/2006/relationships/slideLayout" Target="../slideLayouts/slideLayout83.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5" Type="http://schemas.openxmlformats.org/officeDocument/2006/relationships/slideLayout" Target="../slideLayouts/slideLayout81.xml"/><Relationship Id="rId4" Type="http://schemas.openxmlformats.org/officeDocument/2006/relationships/slideLayout" Target="../slideLayouts/slideLayout80.xml"/><Relationship Id="rId9" Type="http://schemas.openxmlformats.org/officeDocument/2006/relationships/image" Target="../media/image3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39.jpeg"/><Relationship Id="rId5" Type="http://schemas.openxmlformats.org/officeDocument/2006/relationships/slideLayout" Target="../slideLayouts/slideLayout88.xml"/><Relationship Id="rId10" Type="http://schemas.openxmlformats.org/officeDocument/2006/relationships/theme" Target="../theme/theme6.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95.xml"/><Relationship Id="rId7" Type="http://schemas.openxmlformats.org/officeDocument/2006/relationships/theme" Target="../theme/theme7.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5" Type="http://schemas.openxmlformats.org/officeDocument/2006/relationships/slideLayout" Target="../slideLayouts/slideLayout97.xml"/><Relationship Id="rId4" Type="http://schemas.openxmlformats.org/officeDocument/2006/relationships/slideLayout" Target="../slideLayouts/slideLayout96.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01.xml"/><Relationship Id="rId7" Type="http://schemas.openxmlformats.org/officeDocument/2006/relationships/theme" Target="../theme/theme8.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5" Type="http://schemas.openxmlformats.org/officeDocument/2006/relationships/slideLayout" Target="../slideLayouts/slideLayout103.xml"/><Relationship Id="rId4" Type="http://schemas.openxmlformats.org/officeDocument/2006/relationships/slideLayout" Target="../slideLayouts/slideLayout10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18" Type="http://schemas.openxmlformats.org/officeDocument/2006/relationships/slideLayout" Target="../slideLayouts/slideLayout12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10" Type="http://schemas.openxmlformats.org/officeDocument/2006/relationships/slideLayout" Target="../slideLayouts/slideLayout114.xml"/><Relationship Id="rId19" Type="http://schemas.openxmlformats.org/officeDocument/2006/relationships/theme" Target="../theme/theme9.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26" Type="http://schemas.openxmlformats.org/officeDocument/2006/relationships/theme" Target="../theme/theme10.xml"/><Relationship Id="rId3" Type="http://schemas.openxmlformats.org/officeDocument/2006/relationships/slideLayout" Target="../slideLayouts/slideLayout125.xml"/><Relationship Id="rId21" Type="http://schemas.openxmlformats.org/officeDocument/2006/relationships/slideLayout" Target="../slideLayouts/slideLayout143.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5" Type="http://schemas.openxmlformats.org/officeDocument/2006/relationships/slideLayout" Target="../slideLayouts/slideLayout147.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24" Type="http://schemas.openxmlformats.org/officeDocument/2006/relationships/slideLayout" Target="../slideLayouts/slideLayout146.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23" Type="http://schemas.openxmlformats.org/officeDocument/2006/relationships/slideLayout" Target="../slideLayouts/slideLayout145.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 Id="rId22" Type="http://schemas.openxmlformats.org/officeDocument/2006/relationships/slideLayout" Target="../slideLayouts/slideLayout144.xml"/><Relationship Id="rId27" Type="http://schemas.openxmlformats.org/officeDocument/2006/relationships/image" Target="../media/image11.jpeg"/></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150.xml"/><Relationship Id="rId7" Type="http://schemas.openxmlformats.org/officeDocument/2006/relationships/theme" Target="../theme/theme11.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5" Type="http://schemas.openxmlformats.org/officeDocument/2006/relationships/slideLayout" Target="../slideLayouts/slideLayout152.xml"/><Relationship Id="rId4" Type="http://schemas.openxmlformats.org/officeDocument/2006/relationships/slideLayout" Target="../slideLayouts/slideLayout15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13" Type="http://schemas.openxmlformats.org/officeDocument/2006/relationships/slideLayout" Target="../slideLayouts/slideLayout179.xml"/><Relationship Id="rId18" Type="http://schemas.openxmlformats.org/officeDocument/2006/relationships/slideLayout" Target="../slideLayouts/slideLayout184.xml"/><Relationship Id="rId26" Type="http://schemas.openxmlformats.org/officeDocument/2006/relationships/slideLayout" Target="../slideLayouts/slideLayout192.xml"/><Relationship Id="rId39" Type="http://schemas.openxmlformats.org/officeDocument/2006/relationships/slideLayout" Target="../slideLayouts/slideLayout205.xml"/><Relationship Id="rId21" Type="http://schemas.openxmlformats.org/officeDocument/2006/relationships/slideLayout" Target="../slideLayouts/slideLayout187.xml"/><Relationship Id="rId34" Type="http://schemas.openxmlformats.org/officeDocument/2006/relationships/slideLayout" Target="../slideLayouts/slideLayout200.xml"/><Relationship Id="rId42" Type="http://schemas.openxmlformats.org/officeDocument/2006/relationships/slideLayout" Target="../slideLayouts/slideLayout208.xml"/><Relationship Id="rId47" Type="http://schemas.openxmlformats.org/officeDocument/2006/relationships/slideLayout" Target="../slideLayouts/slideLayout213.xml"/><Relationship Id="rId50" Type="http://schemas.openxmlformats.org/officeDocument/2006/relationships/slideLayout" Target="../slideLayouts/slideLayout216.xml"/><Relationship Id="rId55" Type="http://schemas.openxmlformats.org/officeDocument/2006/relationships/slideLayout" Target="../slideLayouts/slideLayout221.xml"/><Relationship Id="rId7" Type="http://schemas.openxmlformats.org/officeDocument/2006/relationships/slideLayout" Target="../slideLayouts/slideLayout173.xml"/><Relationship Id="rId2" Type="http://schemas.openxmlformats.org/officeDocument/2006/relationships/slideLayout" Target="../slideLayouts/slideLayout168.xml"/><Relationship Id="rId16" Type="http://schemas.openxmlformats.org/officeDocument/2006/relationships/slideLayout" Target="../slideLayouts/slideLayout182.xml"/><Relationship Id="rId29" Type="http://schemas.openxmlformats.org/officeDocument/2006/relationships/slideLayout" Target="../slideLayouts/slideLayout195.xml"/><Relationship Id="rId11" Type="http://schemas.openxmlformats.org/officeDocument/2006/relationships/slideLayout" Target="../slideLayouts/slideLayout177.xml"/><Relationship Id="rId24" Type="http://schemas.openxmlformats.org/officeDocument/2006/relationships/slideLayout" Target="../slideLayouts/slideLayout190.xml"/><Relationship Id="rId32" Type="http://schemas.openxmlformats.org/officeDocument/2006/relationships/slideLayout" Target="../slideLayouts/slideLayout198.xml"/><Relationship Id="rId37" Type="http://schemas.openxmlformats.org/officeDocument/2006/relationships/slideLayout" Target="../slideLayouts/slideLayout203.xml"/><Relationship Id="rId40" Type="http://schemas.openxmlformats.org/officeDocument/2006/relationships/slideLayout" Target="../slideLayouts/slideLayout206.xml"/><Relationship Id="rId45" Type="http://schemas.openxmlformats.org/officeDocument/2006/relationships/slideLayout" Target="../slideLayouts/slideLayout211.xml"/><Relationship Id="rId53" Type="http://schemas.openxmlformats.org/officeDocument/2006/relationships/slideLayout" Target="../slideLayouts/slideLayout219.xml"/><Relationship Id="rId58" Type="http://schemas.openxmlformats.org/officeDocument/2006/relationships/slideLayout" Target="../slideLayouts/slideLayout224.xml"/><Relationship Id="rId5" Type="http://schemas.openxmlformats.org/officeDocument/2006/relationships/slideLayout" Target="../slideLayouts/slideLayout171.xml"/><Relationship Id="rId61" Type="http://schemas.openxmlformats.org/officeDocument/2006/relationships/theme" Target="../theme/theme13.xml"/><Relationship Id="rId19" Type="http://schemas.openxmlformats.org/officeDocument/2006/relationships/slideLayout" Target="../slideLayouts/slideLayout185.xml"/><Relationship Id="rId14" Type="http://schemas.openxmlformats.org/officeDocument/2006/relationships/slideLayout" Target="../slideLayouts/slideLayout180.xml"/><Relationship Id="rId22" Type="http://schemas.openxmlformats.org/officeDocument/2006/relationships/slideLayout" Target="../slideLayouts/slideLayout188.xml"/><Relationship Id="rId27" Type="http://schemas.openxmlformats.org/officeDocument/2006/relationships/slideLayout" Target="../slideLayouts/slideLayout193.xml"/><Relationship Id="rId30" Type="http://schemas.openxmlformats.org/officeDocument/2006/relationships/slideLayout" Target="../slideLayouts/slideLayout196.xml"/><Relationship Id="rId35" Type="http://schemas.openxmlformats.org/officeDocument/2006/relationships/slideLayout" Target="../slideLayouts/slideLayout201.xml"/><Relationship Id="rId43" Type="http://schemas.openxmlformats.org/officeDocument/2006/relationships/slideLayout" Target="../slideLayouts/slideLayout209.xml"/><Relationship Id="rId48" Type="http://schemas.openxmlformats.org/officeDocument/2006/relationships/slideLayout" Target="../slideLayouts/slideLayout214.xml"/><Relationship Id="rId56" Type="http://schemas.openxmlformats.org/officeDocument/2006/relationships/slideLayout" Target="../slideLayouts/slideLayout222.xml"/><Relationship Id="rId8" Type="http://schemas.openxmlformats.org/officeDocument/2006/relationships/slideLayout" Target="../slideLayouts/slideLayout174.xml"/><Relationship Id="rId51" Type="http://schemas.openxmlformats.org/officeDocument/2006/relationships/slideLayout" Target="../slideLayouts/slideLayout217.xml"/><Relationship Id="rId3" Type="http://schemas.openxmlformats.org/officeDocument/2006/relationships/slideLayout" Target="../slideLayouts/slideLayout169.xml"/><Relationship Id="rId12" Type="http://schemas.openxmlformats.org/officeDocument/2006/relationships/slideLayout" Target="../slideLayouts/slideLayout178.xml"/><Relationship Id="rId17" Type="http://schemas.openxmlformats.org/officeDocument/2006/relationships/slideLayout" Target="../slideLayouts/slideLayout183.xml"/><Relationship Id="rId25" Type="http://schemas.openxmlformats.org/officeDocument/2006/relationships/slideLayout" Target="../slideLayouts/slideLayout191.xml"/><Relationship Id="rId33" Type="http://schemas.openxmlformats.org/officeDocument/2006/relationships/slideLayout" Target="../slideLayouts/slideLayout199.xml"/><Relationship Id="rId38" Type="http://schemas.openxmlformats.org/officeDocument/2006/relationships/slideLayout" Target="../slideLayouts/slideLayout204.xml"/><Relationship Id="rId46" Type="http://schemas.openxmlformats.org/officeDocument/2006/relationships/slideLayout" Target="../slideLayouts/slideLayout212.xml"/><Relationship Id="rId59" Type="http://schemas.openxmlformats.org/officeDocument/2006/relationships/slideLayout" Target="../slideLayouts/slideLayout225.xml"/><Relationship Id="rId20" Type="http://schemas.openxmlformats.org/officeDocument/2006/relationships/slideLayout" Target="../slideLayouts/slideLayout186.xml"/><Relationship Id="rId41" Type="http://schemas.openxmlformats.org/officeDocument/2006/relationships/slideLayout" Target="../slideLayouts/slideLayout207.xml"/><Relationship Id="rId54" Type="http://schemas.openxmlformats.org/officeDocument/2006/relationships/slideLayout" Target="../slideLayouts/slideLayout220.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5" Type="http://schemas.openxmlformats.org/officeDocument/2006/relationships/slideLayout" Target="../slideLayouts/slideLayout181.xml"/><Relationship Id="rId23" Type="http://schemas.openxmlformats.org/officeDocument/2006/relationships/slideLayout" Target="../slideLayouts/slideLayout189.xml"/><Relationship Id="rId28" Type="http://schemas.openxmlformats.org/officeDocument/2006/relationships/slideLayout" Target="../slideLayouts/slideLayout194.xml"/><Relationship Id="rId36" Type="http://schemas.openxmlformats.org/officeDocument/2006/relationships/slideLayout" Target="../slideLayouts/slideLayout202.xml"/><Relationship Id="rId49" Type="http://schemas.openxmlformats.org/officeDocument/2006/relationships/slideLayout" Target="../slideLayouts/slideLayout215.xml"/><Relationship Id="rId57" Type="http://schemas.openxmlformats.org/officeDocument/2006/relationships/slideLayout" Target="../slideLayouts/slideLayout223.xml"/><Relationship Id="rId10" Type="http://schemas.openxmlformats.org/officeDocument/2006/relationships/slideLayout" Target="../slideLayouts/slideLayout176.xml"/><Relationship Id="rId31" Type="http://schemas.openxmlformats.org/officeDocument/2006/relationships/slideLayout" Target="../slideLayouts/slideLayout197.xml"/><Relationship Id="rId44" Type="http://schemas.openxmlformats.org/officeDocument/2006/relationships/slideLayout" Target="../slideLayouts/slideLayout210.xml"/><Relationship Id="rId52" Type="http://schemas.openxmlformats.org/officeDocument/2006/relationships/slideLayout" Target="../slideLayouts/slideLayout218.xml"/><Relationship Id="rId60" Type="http://schemas.openxmlformats.org/officeDocument/2006/relationships/slideLayout" Target="../slideLayouts/slideLayout226.xml"/><Relationship Id="rId4" Type="http://schemas.openxmlformats.org/officeDocument/2006/relationships/slideLayout" Target="../slideLayouts/slideLayout170.xml"/><Relationship Id="rId9" Type="http://schemas.openxmlformats.org/officeDocument/2006/relationships/slideLayout" Target="../slideLayouts/slideLayout17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34.xml"/><Relationship Id="rId13" Type="http://schemas.openxmlformats.org/officeDocument/2006/relationships/slideLayout" Target="../slideLayouts/slideLayout239.xml"/><Relationship Id="rId18" Type="http://schemas.openxmlformats.org/officeDocument/2006/relationships/theme" Target="../theme/theme14.xml"/><Relationship Id="rId3" Type="http://schemas.openxmlformats.org/officeDocument/2006/relationships/slideLayout" Target="../slideLayouts/slideLayout229.xml"/><Relationship Id="rId7" Type="http://schemas.openxmlformats.org/officeDocument/2006/relationships/slideLayout" Target="../slideLayouts/slideLayout233.xml"/><Relationship Id="rId12" Type="http://schemas.openxmlformats.org/officeDocument/2006/relationships/slideLayout" Target="../slideLayouts/slideLayout238.xml"/><Relationship Id="rId17" Type="http://schemas.openxmlformats.org/officeDocument/2006/relationships/slideLayout" Target="../slideLayouts/slideLayout243.xml"/><Relationship Id="rId2" Type="http://schemas.openxmlformats.org/officeDocument/2006/relationships/slideLayout" Target="../slideLayouts/slideLayout228.xml"/><Relationship Id="rId16" Type="http://schemas.openxmlformats.org/officeDocument/2006/relationships/slideLayout" Target="../slideLayouts/slideLayout242.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5" Type="http://schemas.openxmlformats.org/officeDocument/2006/relationships/slideLayout" Target="../slideLayouts/slideLayout231.xml"/><Relationship Id="rId15" Type="http://schemas.openxmlformats.org/officeDocument/2006/relationships/slideLayout" Target="../slideLayouts/slideLayout241.xml"/><Relationship Id="rId10" Type="http://schemas.openxmlformats.org/officeDocument/2006/relationships/slideLayout" Target="../slideLayouts/slideLayout236.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4" Type="http://schemas.openxmlformats.org/officeDocument/2006/relationships/slideLayout" Target="../slideLayouts/slideLayout240.xml"/></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theme" Target="../theme/theme15.xml"/><Relationship Id="rId1" Type="http://schemas.openxmlformats.org/officeDocument/2006/relationships/slideLayout" Target="../slideLayouts/slideLayout2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CFCAFC93-43D2-5C41-B6A5-55825FA902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6" name="Text Placeholder 2">
            <a:extLst>
              <a:ext uri="{FF2B5EF4-FFF2-40B4-BE49-F238E27FC236}">
                <a16:creationId xmlns:a16="http://schemas.microsoft.com/office/drawing/2014/main" id="{63FC4D57-ADD9-2C48-AF41-2FDD8C2BDA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text</a:t>
            </a:r>
          </a:p>
        </p:txBody>
      </p:sp>
    </p:spTree>
    <p:extLst>
      <p:ext uri="{BB962C8B-B14F-4D97-AF65-F5344CB8AC3E}">
        <p14:creationId xmlns:p14="http://schemas.microsoft.com/office/powerpoint/2010/main" val="2349864721"/>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0" r:id="rId3"/>
    <p:sldLayoutId id="2147483660" r:id="rId4"/>
    <p:sldLayoutId id="2147483651" r:id="rId5"/>
    <p:sldLayoutId id="2147483667" r:id="rId6"/>
    <p:sldLayoutId id="2147483670" r:id="rId7"/>
    <p:sldLayoutId id="2147483671" r:id="rId8"/>
    <p:sldLayoutId id="2147483652" r:id="rId9"/>
    <p:sldLayoutId id="2147483661" r:id="rId10"/>
    <p:sldLayoutId id="2147483653" r:id="rId11"/>
    <p:sldLayoutId id="2147483666" r:id="rId12"/>
    <p:sldLayoutId id="2147483654" r:id="rId13"/>
    <p:sldLayoutId id="2147483669" r:id="rId14"/>
    <p:sldLayoutId id="2147483655" r:id="rId15"/>
    <p:sldLayoutId id="2147483662" r:id="rId16"/>
    <p:sldLayoutId id="2147483665" r:id="rId17"/>
    <p:sldLayoutId id="2147483673" r:id="rId18"/>
    <p:sldLayoutId id="2147483739" r:id="rId19"/>
    <p:sldLayoutId id="2147483781" r:id="rId20"/>
    <p:sldLayoutId id="2147483782" r:id="rId21"/>
    <p:sldLayoutId id="2147483783" r:id="rId22"/>
    <p:sldLayoutId id="2147483784" r:id="rId23"/>
    <p:sldLayoutId id="2147483785" r:id="rId24"/>
  </p:sldLayoutIdLst>
  <p:hf hdr="0" ftr="0" dt="0"/>
  <p:txStyles>
    <p:title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p:titleStyle>
    <p:body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CFCAFC93-43D2-5C41-B6A5-55825FA902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6" name="Text Placeholder 2">
            <a:extLst>
              <a:ext uri="{FF2B5EF4-FFF2-40B4-BE49-F238E27FC236}">
                <a16:creationId xmlns:a16="http://schemas.microsoft.com/office/drawing/2014/main" id="{63FC4D57-ADD9-2C48-AF41-2FDD8C2BDA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text</a:t>
            </a:r>
          </a:p>
        </p:txBody>
      </p:sp>
    </p:spTree>
    <p:extLst>
      <p:ext uri="{BB962C8B-B14F-4D97-AF65-F5344CB8AC3E}">
        <p14:creationId xmlns:p14="http://schemas.microsoft.com/office/powerpoint/2010/main" val="2728977026"/>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Lst>
  <p:hf hdr="0" ftr="0" dt="0"/>
  <p:txStyles>
    <p:title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p:titleStyle>
    <p:body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A76D475-02D0-48B2-840C-115EF585E1D2}"/>
              </a:ext>
            </a:extLst>
          </p:cNvPr>
          <p:cNvSpPr txBox="1">
            <a:spLocks/>
          </p:cNvSpPr>
          <p:nvPr userDrawn="1"/>
        </p:nvSpPr>
        <p:spPr>
          <a:xfrm>
            <a:off x="856339" y="3473133"/>
            <a:ext cx="10515600" cy="1325563"/>
          </a:xfrm>
          <a:prstGeom prst="rect">
            <a:avLst/>
          </a:prstGeom>
        </p:spPr>
        <p:txBody>
          <a:bodyPr>
            <a:normAutofit/>
          </a:bodyPr>
          <a:lstStyle>
            <a:lvl1pPr algn="ctr" defTabSz="914400" rtl="0" eaLnBrk="1" latinLnBrk="0" hangingPunct="1">
              <a:lnSpc>
                <a:spcPct val="90000"/>
              </a:lnSpc>
              <a:spcBef>
                <a:spcPct val="0"/>
              </a:spcBef>
              <a:buNone/>
              <a:defRPr sz="6600" kern="1200">
                <a:solidFill>
                  <a:schemeClr val="bg1"/>
                </a:solidFill>
                <a:latin typeface="Local Brewery Five" panose="02000506000000020004" pitchFamily="50" charset="0"/>
                <a:ea typeface="+mj-ea"/>
                <a:cs typeface="+mj-cs"/>
              </a:defRPr>
            </a:lvl1pPr>
          </a:lstStyle>
          <a:p>
            <a:endParaRPr lang="en-GB"/>
          </a:p>
        </p:txBody>
      </p:sp>
      <p:sp>
        <p:nvSpPr>
          <p:cNvPr id="8" name="Content Placeholder 9">
            <a:extLst>
              <a:ext uri="{FF2B5EF4-FFF2-40B4-BE49-F238E27FC236}">
                <a16:creationId xmlns:a16="http://schemas.microsoft.com/office/drawing/2014/main" id="{41499994-C4C0-4FEA-BF77-931CABF4EEE3}"/>
              </a:ext>
            </a:extLst>
          </p:cNvPr>
          <p:cNvSpPr txBox="1">
            <a:spLocks/>
          </p:cNvSpPr>
          <p:nvPr userDrawn="1"/>
        </p:nvSpPr>
        <p:spPr>
          <a:xfrm>
            <a:off x="856340" y="4941976"/>
            <a:ext cx="10515600" cy="369332"/>
          </a:xfrm>
          <a:prstGeom prst="rect">
            <a:avLst/>
          </a:prstGeom>
        </p:spPr>
        <p:txBody>
          <a:bodyPr vert="horz" lIns="0" tIns="0" rIns="0" bIns="0" anchor="t" anchorCtr="0">
            <a:noAutofit/>
          </a:bodyPr>
          <a:lstStyle>
            <a:lvl1pPr marL="0" indent="0" algn="ctr" defTabSz="914400" rtl="0" eaLnBrk="1" latinLnBrk="0" hangingPunct="1">
              <a:lnSpc>
                <a:spcPct val="90000"/>
              </a:lnSpc>
              <a:spcBef>
                <a:spcPts val="0"/>
              </a:spcBef>
              <a:buFont typeface="Arial" panose="020B0604020202020204" pitchFamily="34" charset="0"/>
              <a:buNone/>
              <a:defRPr sz="3600" b="1" kern="1200">
                <a:solidFill>
                  <a:schemeClr val="bg1"/>
                </a:solidFill>
                <a:latin typeface="Meta Offc Pro" panose="020B050403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spTree>
    <p:extLst>
      <p:ext uri="{BB962C8B-B14F-4D97-AF65-F5344CB8AC3E}">
        <p14:creationId xmlns:p14="http://schemas.microsoft.com/office/powerpoint/2010/main" val="2605338730"/>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3829" r:id="rId24"/>
    <p:sldLayoutId id="2147483830" r:id="rId2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2D34C1-5814-DA4D-AE3A-E53141E5757E}"/>
              </a:ext>
            </a:extLst>
          </p:cNvPr>
          <p:cNvSpPr>
            <a:spLocks noGrp="1"/>
          </p:cNvSpPr>
          <p:nvPr>
            <p:ph type="title"/>
          </p:nvPr>
        </p:nvSpPr>
        <p:spPr>
          <a:xfrm>
            <a:off x="-1" y="574469"/>
            <a:ext cx="4860099" cy="947540"/>
          </a:xfrm>
          <a:prstGeom prst="rect">
            <a:avLst/>
          </a:prstGeom>
          <a:solidFill>
            <a:schemeClr val="accent5">
              <a:lumMod val="50000"/>
            </a:schemeClr>
          </a:solidFill>
        </p:spPr>
        <p:txBody>
          <a:bodyPr vert="horz" wrap="none" lIns="91440" tIns="216000" rIns="91440" bIns="45720" rtlCol="0" anchor="ctr">
            <a:spAutoFit/>
          </a:bodyPr>
          <a:lstStyle/>
          <a:p>
            <a:r>
              <a:rPr lang="en-US"/>
              <a:t>Click to edit title</a:t>
            </a:r>
            <a:endParaRPr lang="en-GB"/>
          </a:p>
        </p:txBody>
      </p:sp>
      <p:sp>
        <p:nvSpPr>
          <p:cNvPr id="3" name="Text Placeholder 2">
            <a:extLst>
              <a:ext uri="{FF2B5EF4-FFF2-40B4-BE49-F238E27FC236}">
                <a16:creationId xmlns:a16="http://schemas.microsoft.com/office/drawing/2014/main" id="{596F6A67-5E91-6AF4-E207-F36F4ACD13AA}"/>
              </a:ext>
            </a:extLst>
          </p:cNvPr>
          <p:cNvSpPr>
            <a:spLocks noGrp="1"/>
          </p:cNvSpPr>
          <p:nvPr>
            <p:ph type="body" idx="1"/>
          </p:nvPr>
        </p:nvSpPr>
        <p:spPr>
          <a:xfrm>
            <a:off x="400833" y="1825625"/>
            <a:ext cx="1133106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Logo&#10;&#10;Description automatically generated">
            <a:extLst>
              <a:ext uri="{FF2B5EF4-FFF2-40B4-BE49-F238E27FC236}">
                <a16:creationId xmlns:a16="http://schemas.microsoft.com/office/drawing/2014/main" id="{CB64AAD8-F12B-FE6F-6B00-02584AEFB911}"/>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0551559" y="574469"/>
            <a:ext cx="1180339" cy="845281"/>
          </a:xfrm>
          <a:prstGeom prst="rect">
            <a:avLst/>
          </a:prstGeom>
        </p:spPr>
      </p:pic>
    </p:spTree>
    <p:extLst>
      <p:ext uri="{BB962C8B-B14F-4D97-AF65-F5344CB8AC3E}">
        <p14:creationId xmlns:p14="http://schemas.microsoft.com/office/powerpoint/2010/main" val="4084264311"/>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Lst>
  <p:txStyles>
    <p:titleStyle>
      <a:lvl1pPr marL="263525" indent="0" algn="l" defTabSz="914400" rtl="0" eaLnBrk="1" latinLnBrk="0" hangingPunct="1">
        <a:lnSpc>
          <a:spcPct val="90000"/>
        </a:lnSpc>
        <a:spcBef>
          <a:spcPct val="0"/>
        </a:spcBef>
        <a:buNone/>
        <a:defRPr sz="4800" b="1" kern="1200">
          <a:solidFill>
            <a:schemeClr val="bg1"/>
          </a:solidFill>
          <a:latin typeface="Meta Offc Pro" panose="020B0504030101020102"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5">
              <a:lumMod val="50000"/>
            </a:schemeClr>
          </a:solidFill>
          <a:latin typeface="Meta Offc Pro" panose="020B050403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accent5">
              <a:lumMod val="50000"/>
            </a:schemeClr>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accent5">
              <a:lumMod val="50000"/>
            </a:schemeClr>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2D34C1-5814-DA4D-AE3A-E53141E5757E}"/>
              </a:ext>
            </a:extLst>
          </p:cNvPr>
          <p:cNvSpPr>
            <a:spLocks noGrp="1"/>
          </p:cNvSpPr>
          <p:nvPr>
            <p:ph type="title"/>
          </p:nvPr>
        </p:nvSpPr>
        <p:spPr>
          <a:xfrm>
            <a:off x="-1" y="574469"/>
            <a:ext cx="4860099" cy="947540"/>
          </a:xfrm>
          <a:prstGeom prst="rect">
            <a:avLst/>
          </a:prstGeom>
          <a:solidFill>
            <a:schemeClr val="accent5">
              <a:lumMod val="50000"/>
            </a:schemeClr>
          </a:solidFill>
        </p:spPr>
        <p:txBody>
          <a:bodyPr vert="horz" wrap="none" lIns="91440" tIns="216000" rIns="91440" bIns="45720" rtlCol="0" anchor="ctr">
            <a:spAutoFit/>
          </a:bodyPr>
          <a:lstStyle/>
          <a:p>
            <a:r>
              <a:rPr lang="en-US"/>
              <a:t>Click to edit title</a:t>
            </a:r>
            <a:endParaRPr lang="en-GB"/>
          </a:p>
        </p:txBody>
      </p:sp>
      <p:sp>
        <p:nvSpPr>
          <p:cNvPr id="3" name="Text Placeholder 2">
            <a:extLst>
              <a:ext uri="{FF2B5EF4-FFF2-40B4-BE49-F238E27FC236}">
                <a16:creationId xmlns:a16="http://schemas.microsoft.com/office/drawing/2014/main" id="{596F6A67-5E91-6AF4-E207-F36F4ACD13AA}"/>
              </a:ext>
            </a:extLst>
          </p:cNvPr>
          <p:cNvSpPr>
            <a:spLocks noGrp="1"/>
          </p:cNvSpPr>
          <p:nvPr>
            <p:ph type="body" idx="1"/>
          </p:nvPr>
        </p:nvSpPr>
        <p:spPr>
          <a:xfrm>
            <a:off x="400833" y="1825625"/>
            <a:ext cx="1133106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Logo&#10;&#10;Description automatically generated">
            <a:extLst>
              <a:ext uri="{FF2B5EF4-FFF2-40B4-BE49-F238E27FC236}">
                <a16:creationId xmlns:a16="http://schemas.microsoft.com/office/drawing/2014/main" id="{CB64AAD8-F12B-FE6F-6B00-02584AEFB911}"/>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10551559" y="574469"/>
            <a:ext cx="1180339" cy="845281"/>
          </a:xfrm>
          <a:prstGeom prst="rect">
            <a:avLst/>
          </a:prstGeom>
        </p:spPr>
      </p:pic>
    </p:spTree>
    <p:extLst>
      <p:ext uri="{BB962C8B-B14F-4D97-AF65-F5344CB8AC3E}">
        <p14:creationId xmlns:p14="http://schemas.microsoft.com/office/powerpoint/2010/main" val="1651253834"/>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Lst>
  <p:txStyles>
    <p:titleStyle>
      <a:lvl1pPr marL="263525" indent="0" algn="l" defTabSz="914400" rtl="0" eaLnBrk="1" latinLnBrk="0" hangingPunct="1">
        <a:lnSpc>
          <a:spcPct val="90000"/>
        </a:lnSpc>
        <a:spcBef>
          <a:spcPct val="0"/>
        </a:spcBef>
        <a:buNone/>
        <a:defRPr sz="4800" b="1" kern="1200">
          <a:solidFill>
            <a:schemeClr val="bg1"/>
          </a:solidFill>
          <a:latin typeface="Meta Offc Pro" panose="020B0504030101020102"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5">
              <a:lumMod val="50000"/>
            </a:schemeClr>
          </a:solidFill>
          <a:latin typeface="Meta Offc Pro" panose="020B050403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accent5">
              <a:lumMod val="50000"/>
            </a:schemeClr>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accent5">
              <a:lumMod val="50000"/>
            </a:schemeClr>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47CC60-9F22-4857-9244-373CC690DD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D7906F-2EA5-42AD-8179-3B9F1B865B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30447330"/>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2D34C1-5814-DA4D-AE3A-E53141E5757E}"/>
              </a:ext>
            </a:extLst>
          </p:cNvPr>
          <p:cNvSpPr>
            <a:spLocks noGrp="1"/>
          </p:cNvSpPr>
          <p:nvPr>
            <p:ph type="title"/>
          </p:nvPr>
        </p:nvSpPr>
        <p:spPr>
          <a:xfrm>
            <a:off x="-1" y="574469"/>
            <a:ext cx="4860099" cy="947540"/>
          </a:xfrm>
          <a:prstGeom prst="rect">
            <a:avLst/>
          </a:prstGeom>
          <a:solidFill>
            <a:schemeClr val="accent5">
              <a:lumMod val="50000"/>
            </a:schemeClr>
          </a:solidFill>
        </p:spPr>
        <p:txBody>
          <a:bodyPr vert="horz" wrap="none" lIns="91440" tIns="216000" rIns="91440" bIns="45720" rtlCol="0" anchor="ctr">
            <a:spAutoFit/>
          </a:bodyPr>
          <a:lstStyle/>
          <a:p>
            <a:r>
              <a:rPr lang="en-US"/>
              <a:t>Click to edit title</a:t>
            </a:r>
            <a:endParaRPr lang="en-GB"/>
          </a:p>
        </p:txBody>
      </p:sp>
      <p:sp>
        <p:nvSpPr>
          <p:cNvPr id="3" name="Text Placeholder 2">
            <a:extLst>
              <a:ext uri="{FF2B5EF4-FFF2-40B4-BE49-F238E27FC236}">
                <a16:creationId xmlns:a16="http://schemas.microsoft.com/office/drawing/2014/main" id="{596F6A67-5E91-6AF4-E207-F36F4ACD13AA}"/>
              </a:ext>
            </a:extLst>
          </p:cNvPr>
          <p:cNvSpPr>
            <a:spLocks noGrp="1"/>
          </p:cNvSpPr>
          <p:nvPr>
            <p:ph type="body" idx="1"/>
          </p:nvPr>
        </p:nvSpPr>
        <p:spPr>
          <a:xfrm>
            <a:off x="400833" y="1825625"/>
            <a:ext cx="1133106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Logo&#10;&#10;Description automatically generated">
            <a:extLst>
              <a:ext uri="{FF2B5EF4-FFF2-40B4-BE49-F238E27FC236}">
                <a16:creationId xmlns:a16="http://schemas.microsoft.com/office/drawing/2014/main" id="{CB64AAD8-F12B-FE6F-6B00-02584AEFB911}"/>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0551559" y="574469"/>
            <a:ext cx="1180339" cy="845281"/>
          </a:xfrm>
          <a:prstGeom prst="rect">
            <a:avLst/>
          </a:prstGeom>
        </p:spPr>
      </p:pic>
    </p:spTree>
    <p:extLst>
      <p:ext uri="{BB962C8B-B14F-4D97-AF65-F5344CB8AC3E}">
        <p14:creationId xmlns:p14="http://schemas.microsoft.com/office/powerpoint/2010/main" val="1501903672"/>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Lst>
  <p:txStyles>
    <p:titleStyle>
      <a:lvl1pPr marL="263525" indent="0" algn="l" defTabSz="914400" rtl="0" eaLnBrk="1" latinLnBrk="0" hangingPunct="1">
        <a:lnSpc>
          <a:spcPct val="90000"/>
        </a:lnSpc>
        <a:spcBef>
          <a:spcPct val="0"/>
        </a:spcBef>
        <a:buNone/>
        <a:defRPr sz="4800" b="1" kern="1200">
          <a:solidFill>
            <a:schemeClr val="bg1"/>
          </a:solidFill>
          <a:latin typeface="Meta Offc Pro" panose="020B0504030101020102"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5">
              <a:lumMod val="50000"/>
            </a:schemeClr>
          </a:solidFill>
          <a:latin typeface="Meta Offc Pro" panose="020B050403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accent5">
              <a:lumMod val="50000"/>
            </a:schemeClr>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accent5">
              <a:lumMod val="50000"/>
            </a:schemeClr>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AE294A-A218-B448-9923-07BCA63863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9E1BCE7-9836-CB42-86B3-A9FD18401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EA14E50-7147-C742-B983-A36326B1A0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A1A3B6-C34C-414A-B6A3-8C15EB2F364B}" type="datetimeFigureOut">
              <a:rPr lang="en-GB" smtClean="0"/>
              <a:t>14/10/2026</a:t>
            </a:fld>
            <a:endParaRPr lang="en-GB"/>
          </a:p>
        </p:txBody>
      </p:sp>
      <p:sp>
        <p:nvSpPr>
          <p:cNvPr id="5" name="Footer Placeholder 4">
            <a:extLst>
              <a:ext uri="{FF2B5EF4-FFF2-40B4-BE49-F238E27FC236}">
                <a16:creationId xmlns:a16="http://schemas.microsoft.com/office/drawing/2014/main" id="{F4AC7B6C-E8B2-4E49-BF55-F4F9094AB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4C44072-BB88-8C45-BE67-A7F1C871F9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25B76D-4C9C-564B-962C-AFF9DE1AF49A}" type="slidenum">
              <a:rPr lang="en-GB" smtClean="0"/>
              <a:t>‹#›</a:t>
            </a:fld>
            <a:endParaRPr lang="en-GB"/>
          </a:p>
        </p:txBody>
      </p:sp>
    </p:spTree>
    <p:extLst>
      <p:ext uri="{BB962C8B-B14F-4D97-AF65-F5344CB8AC3E}">
        <p14:creationId xmlns:p14="http://schemas.microsoft.com/office/powerpoint/2010/main" val="3246777217"/>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47CC60-9F22-4857-9244-373CC690DD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D7906F-2EA5-42AD-8179-3B9F1B865B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94485504"/>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 id="2147483902" r:id="rId14"/>
    <p:sldLayoutId id="2147483903" r:id="rId15"/>
    <p:sldLayoutId id="2147483904" r:id="rId16"/>
    <p:sldLayoutId id="2147483905" r:id="rId17"/>
    <p:sldLayoutId id="214748390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A76D475-02D0-48B2-840C-115EF585E1D2}"/>
              </a:ext>
            </a:extLst>
          </p:cNvPr>
          <p:cNvSpPr txBox="1">
            <a:spLocks/>
          </p:cNvSpPr>
          <p:nvPr userDrawn="1"/>
        </p:nvSpPr>
        <p:spPr>
          <a:xfrm>
            <a:off x="856339" y="3473133"/>
            <a:ext cx="10515600" cy="1325563"/>
          </a:xfrm>
          <a:prstGeom prst="rect">
            <a:avLst/>
          </a:prstGeom>
        </p:spPr>
        <p:txBody>
          <a:bodyPr>
            <a:normAutofit/>
          </a:bodyPr>
          <a:lstStyle>
            <a:lvl1pPr algn="ctr" defTabSz="914400" rtl="0" eaLnBrk="1" latinLnBrk="0" hangingPunct="1">
              <a:lnSpc>
                <a:spcPct val="90000"/>
              </a:lnSpc>
              <a:spcBef>
                <a:spcPct val="0"/>
              </a:spcBef>
              <a:buNone/>
              <a:defRPr sz="6600" kern="1200">
                <a:solidFill>
                  <a:schemeClr val="bg1"/>
                </a:solidFill>
                <a:latin typeface="Local Brewery Five" panose="02000506000000020004" pitchFamily="50" charset="0"/>
                <a:ea typeface="+mj-ea"/>
                <a:cs typeface="+mj-cs"/>
              </a:defRPr>
            </a:lvl1pPr>
          </a:lstStyle>
          <a:p>
            <a:endParaRPr lang="en-GB"/>
          </a:p>
        </p:txBody>
      </p:sp>
      <p:sp>
        <p:nvSpPr>
          <p:cNvPr id="8" name="Content Placeholder 9">
            <a:extLst>
              <a:ext uri="{FF2B5EF4-FFF2-40B4-BE49-F238E27FC236}">
                <a16:creationId xmlns:a16="http://schemas.microsoft.com/office/drawing/2014/main" id="{41499994-C4C0-4FEA-BF77-931CABF4EEE3}"/>
              </a:ext>
            </a:extLst>
          </p:cNvPr>
          <p:cNvSpPr txBox="1">
            <a:spLocks/>
          </p:cNvSpPr>
          <p:nvPr userDrawn="1"/>
        </p:nvSpPr>
        <p:spPr>
          <a:xfrm>
            <a:off x="856340" y="4941976"/>
            <a:ext cx="10515600" cy="369332"/>
          </a:xfrm>
          <a:prstGeom prst="rect">
            <a:avLst/>
          </a:prstGeom>
        </p:spPr>
        <p:txBody>
          <a:bodyPr vert="horz" lIns="0" tIns="0" rIns="0" bIns="0" anchor="t" anchorCtr="0">
            <a:noAutofit/>
          </a:bodyPr>
          <a:lstStyle>
            <a:lvl1pPr marL="0" indent="0" algn="ctr" defTabSz="914400" rtl="0" eaLnBrk="1" latinLnBrk="0" hangingPunct="1">
              <a:lnSpc>
                <a:spcPct val="90000"/>
              </a:lnSpc>
              <a:spcBef>
                <a:spcPts val="0"/>
              </a:spcBef>
              <a:buFont typeface="Arial" panose="020B0604020202020204" pitchFamily="34" charset="0"/>
              <a:buNone/>
              <a:defRPr sz="3600" b="1" kern="1200">
                <a:solidFill>
                  <a:schemeClr val="bg1"/>
                </a:solidFill>
                <a:latin typeface="Meta Offc Pro" panose="020B050403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spTree>
    <p:extLst>
      <p:ext uri="{BB962C8B-B14F-4D97-AF65-F5344CB8AC3E}">
        <p14:creationId xmlns:p14="http://schemas.microsoft.com/office/powerpoint/2010/main" val="417465712"/>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2D34C1-5814-DA4D-AE3A-E53141E5757E}"/>
              </a:ext>
            </a:extLst>
          </p:cNvPr>
          <p:cNvSpPr>
            <a:spLocks noGrp="1"/>
          </p:cNvSpPr>
          <p:nvPr>
            <p:ph type="title"/>
          </p:nvPr>
        </p:nvSpPr>
        <p:spPr>
          <a:xfrm>
            <a:off x="-1" y="574469"/>
            <a:ext cx="4860099" cy="947540"/>
          </a:xfrm>
          <a:prstGeom prst="rect">
            <a:avLst/>
          </a:prstGeom>
          <a:solidFill>
            <a:schemeClr val="accent5">
              <a:lumMod val="50000"/>
            </a:schemeClr>
          </a:solidFill>
        </p:spPr>
        <p:txBody>
          <a:bodyPr vert="horz" wrap="none" lIns="91440" tIns="216000" rIns="91440" bIns="45720" rtlCol="0" anchor="ctr">
            <a:spAutoFit/>
          </a:bodyPr>
          <a:lstStyle/>
          <a:p>
            <a:r>
              <a:rPr lang="en-US"/>
              <a:t>Click to edit title</a:t>
            </a:r>
            <a:endParaRPr lang="en-GB"/>
          </a:p>
        </p:txBody>
      </p:sp>
      <p:sp>
        <p:nvSpPr>
          <p:cNvPr id="3" name="Text Placeholder 2">
            <a:extLst>
              <a:ext uri="{FF2B5EF4-FFF2-40B4-BE49-F238E27FC236}">
                <a16:creationId xmlns:a16="http://schemas.microsoft.com/office/drawing/2014/main" id="{596F6A67-5E91-6AF4-E207-F36F4ACD13AA}"/>
              </a:ext>
            </a:extLst>
          </p:cNvPr>
          <p:cNvSpPr>
            <a:spLocks noGrp="1"/>
          </p:cNvSpPr>
          <p:nvPr>
            <p:ph type="body" idx="1"/>
          </p:nvPr>
        </p:nvSpPr>
        <p:spPr>
          <a:xfrm>
            <a:off x="400833" y="1825625"/>
            <a:ext cx="1133106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Logo&#10;&#10;Description automatically generated">
            <a:extLst>
              <a:ext uri="{FF2B5EF4-FFF2-40B4-BE49-F238E27FC236}">
                <a16:creationId xmlns:a16="http://schemas.microsoft.com/office/drawing/2014/main" id="{CB64AAD8-F12B-FE6F-6B00-02584AEFB911}"/>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0551559" y="574469"/>
            <a:ext cx="1180339" cy="845281"/>
          </a:xfrm>
          <a:prstGeom prst="rect">
            <a:avLst/>
          </a:prstGeom>
        </p:spPr>
      </p:pic>
    </p:spTree>
    <p:extLst>
      <p:ext uri="{BB962C8B-B14F-4D97-AF65-F5344CB8AC3E}">
        <p14:creationId xmlns:p14="http://schemas.microsoft.com/office/powerpoint/2010/main" val="3154189642"/>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Lst>
  <p:txStyles>
    <p:titleStyle>
      <a:lvl1pPr marL="263525" indent="0" algn="l" defTabSz="914400" rtl="0" eaLnBrk="1" latinLnBrk="0" hangingPunct="1">
        <a:lnSpc>
          <a:spcPct val="90000"/>
        </a:lnSpc>
        <a:spcBef>
          <a:spcPct val="0"/>
        </a:spcBef>
        <a:buNone/>
        <a:defRPr sz="4800" b="1" kern="1200">
          <a:solidFill>
            <a:schemeClr val="bg1"/>
          </a:solidFill>
          <a:latin typeface="Meta Offc Pro" panose="020B0504030101020102"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5">
              <a:lumMod val="50000"/>
            </a:schemeClr>
          </a:solidFill>
          <a:latin typeface="Meta Offc Pro" panose="020B050403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accent5">
              <a:lumMod val="50000"/>
            </a:schemeClr>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accent5">
              <a:lumMod val="50000"/>
            </a:schemeClr>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0"/>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b" anchorCtr="0">
            <a:normAutofit/>
          </a:bodyPr>
          <a:lstStyle>
            <a:lvl1pPr marR="0" lvl="0" algn="l" rtl="0">
              <a:lnSpc>
                <a:spcPct val="90000"/>
              </a:lnSpc>
              <a:spcBef>
                <a:spcPts val="0"/>
              </a:spcBef>
              <a:spcAft>
                <a:spcPts val="0"/>
              </a:spcAft>
              <a:buClr>
                <a:schemeClr val="dk1"/>
              </a:buClr>
              <a:buSzPts val="4400"/>
              <a:buFont typeface="Trebuchet MS"/>
              <a:buNone/>
              <a:defRPr sz="44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0"/>
          <p:cNvSpPr txBox="1">
            <a:spLocks noGrp="1"/>
          </p:cNvSpPr>
          <p:nvPr>
            <p:ph type="body" idx="1"/>
          </p:nvPr>
        </p:nvSpPr>
        <p:spPr>
          <a:xfrm>
            <a:off x="838200" y="2146852"/>
            <a:ext cx="8822635" cy="403011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0"/>
          <p:cNvSpPr txBox="1">
            <a:spLocks noGrp="1"/>
          </p:cNvSpPr>
          <p:nvPr>
            <p:ph type="sldNum" idx="12"/>
          </p:nvPr>
        </p:nvSpPr>
        <p:spPr>
          <a:xfrm>
            <a:off x="9134061" y="6356350"/>
            <a:ext cx="2743200" cy="365125"/>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9571704"/>
      </p:ext>
    </p:extLst>
  </p:cSld>
  <p:clrMap bg1="lt1" tx1="dk1" bg2="dk2" tx2="lt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112" r:id="rId11"/>
    <p:sldLayoutId id="2147484113" r:id="rId12"/>
    <p:sldLayoutId id="2147484114"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5445337"/>
      </p:ext>
    </p:extLst>
  </p:cSld>
  <p:clrMap bg1="lt1" tx1="dk1" bg2="lt2" tx2="dk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 id="2147484043" r:id="rId12"/>
    <p:sldLayoutId id="2147484044" r:id="rId13"/>
    <p:sldLayoutId id="2147484045" r:id="rId14"/>
    <p:sldLayoutId id="2147484046" r:id="rId15"/>
    <p:sldLayoutId id="2147484047" r:id="rId16"/>
    <p:sldLayoutId id="2147484048" r:id="rId17"/>
    <p:sldLayoutId id="2147484049" r:id="rId18"/>
    <p:sldLayoutId id="2147484050" r:id="rId19"/>
    <p:sldLayoutId id="2147484051" r:id="rId20"/>
    <p:sldLayoutId id="2147484052" r:id="rId21"/>
    <p:sldLayoutId id="2147484053" r:id="rId22"/>
    <p:sldLayoutId id="2147484054" r:id="rId23"/>
    <p:sldLayoutId id="2147484055" r:id="rId24"/>
    <p:sldLayoutId id="2147484056" r:id="rId25"/>
    <p:sldLayoutId id="2147484057" r:id="rId26"/>
    <p:sldLayoutId id="2147484058" r:id="rId27"/>
    <p:sldLayoutId id="2147484059" r:id="rId28"/>
    <p:sldLayoutId id="2147484060" r:id="rId29"/>
    <p:sldLayoutId id="2147484061" r:id="rId30"/>
    <p:sldLayoutId id="2147484062" r:id="rId31"/>
    <p:sldLayoutId id="2147484063" r:id="rId32"/>
    <p:sldLayoutId id="2147484064" r:id="rId33"/>
    <p:sldLayoutId id="2147484065" r:id="rId34"/>
    <p:sldLayoutId id="2147484066" r:id="rId35"/>
    <p:sldLayoutId id="2147484067" r:id="rId36"/>
    <p:sldLayoutId id="2147484068" r:id="rId37"/>
    <p:sldLayoutId id="2147484069" r:id="rId38"/>
    <p:sldLayoutId id="2147484070" r:id="rId39"/>
    <p:sldLayoutId id="2147484071" r:id="rId40"/>
    <p:sldLayoutId id="2147484072" r:id="rId41"/>
    <p:sldLayoutId id="2147484073" r:id="rId42"/>
    <p:sldLayoutId id="2147484074" r:id="rId43"/>
    <p:sldLayoutId id="2147484075" r:id="rId44"/>
    <p:sldLayoutId id="2147484076" r:id="rId45"/>
    <p:sldLayoutId id="2147484077" r:id="rId46"/>
    <p:sldLayoutId id="2147484078" r:id="rId47"/>
    <p:sldLayoutId id="2147484079" r:id="rId48"/>
    <p:sldLayoutId id="2147484080" r:id="rId49"/>
    <p:sldLayoutId id="2147484081" r:id="rId50"/>
    <p:sldLayoutId id="2147484082" r:id="rId51"/>
    <p:sldLayoutId id="2147484083" r:id="rId52"/>
    <p:sldLayoutId id="2147484084" r:id="rId53"/>
    <p:sldLayoutId id="2147484085" r:id="rId54"/>
    <p:sldLayoutId id="2147484086" r:id="rId55"/>
    <p:sldLayoutId id="2147484087" r:id="rId56"/>
    <p:sldLayoutId id="2147484088" r:id="rId57"/>
    <p:sldLayoutId id="2147484089" r:id="rId58"/>
    <p:sldLayoutId id="2147484090" r:id="rId59"/>
    <p:sldLayoutId id="2147484091" r:id="rId60"/>
  </p:sldLayoutIdLst>
  <p:txStyles>
    <p:titleStyle>
      <a:lvl1pPr algn="l" defTabSz="911133" rtl="0" eaLnBrk="1" latinLnBrk="0" hangingPunct="1">
        <a:lnSpc>
          <a:spcPct val="90000"/>
        </a:lnSpc>
        <a:spcBef>
          <a:spcPct val="0"/>
        </a:spcBef>
        <a:buNone/>
        <a:defRPr sz="4385" kern="1200">
          <a:solidFill>
            <a:schemeClr val="tx1"/>
          </a:solidFill>
          <a:latin typeface="+mj-lt"/>
          <a:ea typeface="+mj-ea"/>
          <a:cs typeface="+mj-cs"/>
        </a:defRPr>
      </a:lvl1pPr>
    </p:titleStyle>
    <p:bodyStyle>
      <a:lvl1pPr marL="227783" indent="-227783" algn="l" defTabSz="911133" rtl="0" eaLnBrk="1" latinLnBrk="0" hangingPunct="1">
        <a:lnSpc>
          <a:spcPct val="90000"/>
        </a:lnSpc>
        <a:spcBef>
          <a:spcPts val="996"/>
        </a:spcBef>
        <a:buFont typeface="Arial" panose="020B0604020202020204" pitchFamily="34" charset="0"/>
        <a:buChar char="•"/>
        <a:defRPr sz="2790" kern="1200">
          <a:solidFill>
            <a:schemeClr val="tx1"/>
          </a:solidFill>
          <a:latin typeface="+mn-lt"/>
          <a:ea typeface="+mn-ea"/>
          <a:cs typeface="+mn-cs"/>
        </a:defRPr>
      </a:lvl1pPr>
      <a:lvl2pPr marL="683350" indent="-227783" algn="l" defTabSz="911133" rtl="0" eaLnBrk="1" latinLnBrk="0" hangingPunct="1">
        <a:lnSpc>
          <a:spcPct val="90000"/>
        </a:lnSpc>
        <a:spcBef>
          <a:spcPts val="499"/>
        </a:spcBef>
        <a:buFont typeface="Arial" panose="020B0604020202020204" pitchFamily="34" charset="0"/>
        <a:buChar char="•"/>
        <a:defRPr sz="2392" kern="1200">
          <a:solidFill>
            <a:schemeClr val="tx1"/>
          </a:solidFill>
          <a:latin typeface="+mn-lt"/>
          <a:ea typeface="+mn-ea"/>
          <a:cs typeface="+mn-cs"/>
        </a:defRPr>
      </a:lvl2pPr>
      <a:lvl3pPr marL="1138917" indent="-227783" algn="l" defTabSz="911133" rtl="0" eaLnBrk="1" latinLnBrk="0" hangingPunct="1">
        <a:lnSpc>
          <a:spcPct val="90000"/>
        </a:lnSpc>
        <a:spcBef>
          <a:spcPts val="499"/>
        </a:spcBef>
        <a:buFont typeface="Arial" panose="020B0604020202020204" pitchFamily="34" charset="0"/>
        <a:buChar char="•"/>
        <a:defRPr sz="1993" kern="1200">
          <a:solidFill>
            <a:schemeClr val="tx1"/>
          </a:solidFill>
          <a:latin typeface="+mn-lt"/>
          <a:ea typeface="+mn-ea"/>
          <a:cs typeface="+mn-cs"/>
        </a:defRPr>
      </a:lvl3pPr>
      <a:lvl4pPr marL="1594483" indent="-227783" algn="l" defTabSz="911133" rtl="0" eaLnBrk="1" latinLnBrk="0" hangingPunct="1">
        <a:lnSpc>
          <a:spcPct val="90000"/>
        </a:lnSpc>
        <a:spcBef>
          <a:spcPts val="499"/>
        </a:spcBef>
        <a:buFont typeface="Arial" panose="020B0604020202020204" pitchFamily="34" charset="0"/>
        <a:buChar char="•"/>
        <a:defRPr sz="1793" kern="1200">
          <a:solidFill>
            <a:schemeClr val="tx1"/>
          </a:solidFill>
          <a:latin typeface="+mn-lt"/>
          <a:ea typeface="+mn-ea"/>
          <a:cs typeface="+mn-cs"/>
        </a:defRPr>
      </a:lvl4pPr>
      <a:lvl5pPr marL="2050050" indent="-227783" algn="l" defTabSz="911133" rtl="0" eaLnBrk="1" latinLnBrk="0" hangingPunct="1">
        <a:lnSpc>
          <a:spcPct val="90000"/>
        </a:lnSpc>
        <a:spcBef>
          <a:spcPts val="499"/>
        </a:spcBef>
        <a:buFont typeface="Arial" panose="020B0604020202020204" pitchFamily="34" charset="0"/>
        <a:buChar char="•"/>
        <a:defRPr sz="1793" kern="1200">
          <a:solidFill>
            <a:schemeClr val="tx1"/>
          </a:solidFill>
          <a:latin typeface="+mn-lt"/>
          <a:ea typeface="+mn-ea"/>
          <a:cs typeface="+mn-cs"/>
        </a:defRPr>
      </a:lvl5pPr>
      <a:lvl6pPr marL="2505617" indent="-227783" algn="l" defTabSz="911133" rtl="0" eaLnBrk="1" latinLnBrk="0" hangingPunct="1">
        <a:lnSpc>
          <a:spcPct val="90000"/>
        </a:lnSpc>
        <a:spcBef>
          <a:spcPts val="499"/>
        </a:spcBef>
        <a:buFont typeface="Arial" panose="020B0604020202020204" pitchFamily="34" charset="0"/>
        <a:buChar char="•"/>
        <a:defRPr sz="1793" kern="1200">
          <a:solidFill>
            <a:schemeClr val="tx1"/>
          </a:solidFill>
          <a:latin typeface="+mn-lt"/>
          <a:ea typeface="+mn-ea"/>
          <a:cs typeface="+mn-cs"/>
        </a:defRPr>
      </a:lvl6pPr>
      <a:lvl7pPr marL="2961184" indent="-227783" algn="l" defTabSz="911133" rtl="0" eaLnBrk="1" latinLnBrk="0" hangingPunct="1">
        <a:lnSpc>
          <a:spcPct val="90000"/>
        </a:lnSpc>
        <a:spcBef>
          <a:spcPts val="499"/>
        </a:spcBef>
        <a:buFont typeface="Arial" panose="020B0604020202020204" pitchFamily="34" charset="0"/>
        <a:buChar char="•"/>
        <a:defRPr sz="1793" kern="1200">
          <a:solidFill>
            <a:schemeClr val="tx1"/>
          </a:solidFill>
          <a:latin typeface="+mn-lt"/>
          <a:ea typeface="+mn-ea"/>
          <a:cs typeface="+mn-cs"/>
        </a:defRPr>
      </a:lvl7pPr>
      <a:lvl8pPr marL="3416750" indent="-227783" algn="l" defTabSz="911133" rtl="0" eaLnBrk="1" latinLnBrk="0" hangingPunct="1">
        <a:lnSpc>
          <a:spcPct val="90000"/>
        </a:lnSpc>
        <a:spcBef>
          <a:spcPts val="499"/>
        </a:spcBef>
        <a:buFont typeface="Arial" panose="020B0604020202020204" pitchFamily="34" charset="0"/>
        <a:buChar char="•"/>
        <a:defRPr sz="1793" kern="1200">
          <a:solidFill>
            <a:schemeClr val="tx1"/>
          </a:solidFill>
          <a:latin typeface="+mn-lt"/>
          <a:ea typeface="+mn-ea"/>
          <a:cs typeface="+mn-cs"/>
        </a:defRPr>
      </a:lvl8pPr>
      <a:lvl9pPr marL="3872317" indent="-227783" algn="l" defTabSz="911133" rtl="0" eaLnBrk="1" latinLnBrk="0" hangingPunct="1">
        <a:lnSpc>
          <a:spcPct val="90000"/>
        </a:lnSpc>
        <a:spcBef>
          <a:spcPts val="499"/>
        </a:spcBef>
        <a:buFont typeface="Arial" panose="020B0604020202020204" pitchFamily="34" charset="0"/>
        <a:buChar char="•"/>
        <a:defRPr sz="1793" kern="1200">
          <a:solidFill>
            <a:schemeClr val="tx1"/>
          </a:solidFill>
          <a:latin typeface="+mn-lt"/>
          <a:ea typeface="+mn-ea"/>
          <a:cs typeface="+mn-cs"/>
        </a:defRPr>
      </a:lvl9pPr>
    </p:bodyStyle>
    <p:otherStyle>
      <a:defPPr>
        <a:defRPr lang="en-US"/>
      </a:defPPr>
      <a:lvl1pPr marL="0" algn="l" defTabSz="911133" rtl="0" eaLnBrk="1" latinLnBrk="0" hangingPunct="1">
        <a:defRPr sz="1793" kern="1200">
          <a:solidFill>
            <a:schemeClr val="tx1"/>
          </a:solidFill>
          <a:latin typeface="+mn-lt"/>
          <a:ea typeface="+mn-ea"/>
          <a:cs typeface="+mn-cs"/>
        </a:defRPr>
      </a:lvl1pPr>
      <a:lvl2pPr marL="455567" algn="l" defTabSz="911133" rtl="0" eaLnBrk="1" latinLnBrk="0" hangingPunct="1">
        <a:defRPr sz="1793" kern="1200">
          <a:solidFill>
            <a:schemeClr val="tx1"/>
          </a:solidFill>
          <a:latin typeface="+mn-lt"/>
          <a:ea typeface="+mn-ea"/>
          <a:cs typeface="+mn-cs"/>
        </a:defRPr>
      </a:lvl2pPr>
      <a:lvl3pPr marL="911133" algn="l" defTabSz="911133" rtl="0" eaLnBrk="1" latinLnBrk="0" hangingPunct="1">
        <a:defRPr sz="1793" kern="1200">
          <a:solidFill>
            <a:schemeClr val="tx1"/>
          </a:solidFill>
          <a:latin typeface="+mn-lt"/>
          <a:ea typeface="+mn-ea"/>
          <a:cs typeface="+mn-cs"/>
        </a:defRPr>
      </a:lvl3pPr>
      <a:lvl4pPr marL="1366700" algn="l" defTabSz="911133" rtl="0" eaLnBrk="1" latinLnBrk="0" hangingPunct="1">
        <a:defRPr sz="1793" kern="1200">
          <a:solidFill>
            <a:schemeClr val="tx1"/>
          </a:solidFill>
          <a:latin typeface="+mn-lt"/>
          <a:ea typeface="+mn-ea"/>
          <a:cs typeface="+mn-cs"/>
        </a:defRPr>
      </a:lvl4pPr>
      <a:lvl5pPr marL="1822267" algn="l" defTabSz="911133" rtl="0" eaLnBrk="1" latinLnBrk="0" hangingPunct="1">
        <a:defRPr sz="1793" kern="1200">
          <a:solidFill>
            <a:schemeClr val="tx1"/>
          </a:solidFill>
          <a:latin typeface="+mn-lt"/>
          <a:ea typeface="+mn-ea"/>
          <a:cs typeface="+mn-cs"/>
        </a:defRPr>
      </a:lvl5pPr>
      <a:lvl6pPr marL="2277834" algn="l" defTabSz="911133" rtl="0" eaLnBrk="1" latinLnBrk="0" hangingPunct="1">
        <a:defRPr sz="1793" kern="1200">
          <a:solidFill>
            <a:schemeClr val="tx1"/>
          </a:solidFill>
          <a:latin typeface="+mn-lt"/>
          <a:ea typeface="+mn-ea"/>
          <a:cs typeface="+mn-cs"/>
        </a:defRPr>
      </a:lvl6pPr>
      <a:lvl7pPr marL="2733400" algn="l" defTabSz="911133" rtl="0" eaLnBrk="1" latinLnBrk="0" hangingPunct="1">
        <a:defRPr sz="1793" kern="1200">
          <a:solidFill>
            <a:schemeClr val="tx1"/>
          </a:solidFill>
          <a:latin typeface="+mn-lt"/>
          <a:ea typeface="+mn-ea"/>
          <a:cs typeface="+mn-cs"/>
        </a:defRPr>
      </a:lvl7pPr>
      <a:lvl8pPr marL="3188967" algn="l" defTabSz="911133" rtl="0" eaLnBrk="1" latinLnBrk="0" hangingPunct="1">
        <a:defRPr sz="1793" kern="1200">
          <a:solidFill>
            <a:schemeClr val="tx1"/>
          </a:solidFill>
          <a:latin typeface="+mn-lt"/>
          <a:ea typeface="+mn-ea"/>
          <a:cs typeface="+mn-cs"/>
        </a:defRPr>
      </a:lvl8pPr>
      <a:lvl9pPr marL="3644534" algn="l" defTabSz="911133" rtl="0" eaLnBrk="1" latinLnBrk="0" hangingPunct="1">
        <a:defRPr sz="1793"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5760">
          <p15:clr>
            <a:srgbClr val="F26B43"/>
          </p15:clr>
        </p15:guide>
        <p15:guide id="3" pos="181">
          <p15:clr>
            <a:srgbClr val="F26B43"/>
          </p15:clr>
        </p15:guide>
        <p15:guide id="4" pos="544">
          <p15:clr>
            <a:srgbClr val="F26B43"/>
          </p15:clr>
        </p15:guide>
        <p15:guide id="5" pos="638">
          <p15:clr>
            <a:srgbClr val="F26B43"/>
          </p15:clr>
        </p15:guide>
        <p15:guide id="6" pos="1005">
          <p15:clr>
            <a:srgbClr val="F26B43"/>
          </p15:clr>
        </p15:guide>
        <p15:guide id="7" pos="1096">
          <p15:clr>
            <a:srgbClr val="F26B43"/>
          </p15:clr>
        </p15:guide>
        <p15:guide id="8" pos="1462">
          <p15:clr>
            <a:srgbClr val="F26B43"/>
          </p15:clr>
        </p15:guide>
        <p15:guide id="9" pos="1553">
          <p15:clr>
            <a:srgbClr val="F26B43"/>
          </p15:clr>
        </p15:guide>
        <p15:guide id="10" pos="1920">
          <p15:clr>
            <a:srgbClr val="F26B43"/>
          </p15:clr>
        </p15:guide>
        <p15:guide id="11" pos="2010">
          <p15:clr>
            <a:srgbClr val="F26B43"/>
          </p15:clr>
        </p15:guide>
        <p15:guide id="12" pos="2377">
          <p15:clr>
            <a:srgbClr val="F26B43"/>
          </p15:clr>
        </p15:guide>
        <p15:guide id="13" pos="2468">
          <p15:clr>
            <a:srgbClr val="F26B43"/>
          </p15:clr>
        </p15:guide>
        <p15:guide id="14" pos="2834">
          <p15:clr>
            <a:srgbClr val="F26B43"/>
          </p15:clr>
        </p15:guide>
        <p15:guide id="15" pos="2925">
          <p15:clr>
            <a:srgbClr val="F26B43"/>
          </p15:clr>
        </p15:guide>
        <p15:guide id="16" pos="3291">
          <p15:clr>
            <a:srgbClr val="F26B43"/>
          </p15:clr>
        </p15:guide>
        <p15:guide id="17" pos="3382">
          <p15:clr>
            <a:srgbClr val="F26B43"/>
          </p15:clr>
        </p15:guide>
        <p15:guide id="18" pos="3749">
          <p15:clr>
            <a:srgbClr val="F26B43"/>
          </p15:clr>
        </p15:guide>
        <p15:guide id="19" pos="3839">
          <p15:clr>
            <a:srgbClr val="F26B43"/>
          </p15:clr>
        </p15:guide>
        <p15:guide id="20" pos="4206">
          <p15:clr>
            <a:srgbClr val="F26B43"/>
          </p15:clr>
        </p15:guide>
        <p15:guide id="21" pos="4297">
          <p15:clr>
            <a:srgbClr val="F26B43"/>
          </p15:clr>
        </p15:guide>
        <p15:guide id="22" pos="4663">
          <p15:clr>
            <a:srgbClr val="F26B43"/>
          </p15:clr>
        </p15:guide>
        <p15:guide id="23" pos="4754">
          <p15:clr>
            <a:srgbClr val="F26B43"/>
          </p15:clr>
        </p15:guide>
        <p15:guide id="24" pos="5121">
          <p15:clr>
            <a:srgbClr val="F26B43"/>
          </p15:clr>
        </p15:guide>
        <p15:guide id="25" pos="5211">
          <p15:clr>
            <a:srgbClr val="F26B43"/>
          </p15:clr>
        </p15:guide>
        <p15:guide id="26" pos="5578">
          <p15:clr>
            <a:srgbClr val="F26B43"/>
          </p15:clr>
        </p15:guide>
        <p15:guide id="27" orient="horz">
          <p15:clr>
            <a:srgbClr val="F26B43"/>
          </p15:clr>
        </p15:guide>
        <p15:guide id="28" orient="horz" pos="3240">
          <p15:clr>
            <a:srgbClr val="F26B43"/>
          </p15:clr>
        </p15:guide>
        <p15:guide id="29" orient="horz" pos="181">
          <p15:clr>
            <a:srgbClr val="F26B43"/>
          </p15:clr>
        </p15:guide>
        <p15:guide id="30" orient="horz" pos="3058">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2549"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32549" y="1825624"/>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a:extLst>
              <a:ext uri="{FF2B5EF4-FFF2-40B4-BE49-F238E27FC236}">
                <a16:creationId xmlns:a16="http://schemas.microsoft.com/office/drawing/2014/main" id="{3F32985A-0FE1-329A-DFBA-533A50D14C2B}"/>
              </a:ext>
            </a:extLst>
          </p:cNvPr>
          <p:cNvSpPr>
            <a:spLocks noGrp="1"/>
          </p:cNvSpPr>
          <p:nvPr>
            <p:ph type="ftr" sz="quarter" idx="3"/>
          </p:nvPr>
        </p:nvSpPr>
        <p:spPr>
          <a:xfrm>
            <a:off x="593019" y="6356351"/>
            <a:ext cx="4183043" cy="365125"/>
          </a:xfrm>
          <a:prstGeom prst="rect">
            <a:avLst/>
          </a:prstGeom>
        </p:spPr>
        <p:txBody>
          <a:bodyPr anchor="ctr"/>
          <a:lstStyle>
            <a:lvl1pPr>
              <a:defRPr sz="800">
                <a:solidFill>
                  <a:srgbClr val="14323C"/>
                </a:solidFill>
                <a:latin typeface="Arial" panose="020B0604020202020204" pitchFamily="34" charset="0"/>
                <a:cs typeface="Arial" panose="020B0604020202020204" pitchFamily="34" charset="0"/>
              </a:defRPr>
            </a:lvl1pPr>
          </a:lstStyle>
          <a:p>
            <a:endParaRPr lang="en-US"/>
          </a:p>
        </p:txBody>
      </p:sp>
      <p:sp>
        <p:nvSpPr>
          <p:cNvPr id="13" name="Slide Number Placeholder 5">
            <a:extLst>
              <a:ext uri="{FF2B5EF4-FFF2-40B4-BE49-F238E27FC236}">
                <a16:creationId xmlns:a16="http://schemas.microsoft.com/office/drawing/2014/main" id="{42D66F9D-7D9E-2DEE-3D2E-79C18840BA2F}"/>
              </a:ext>
            </a:extLst>
          </p:cNvPr>
          <p:cNvSpPr>
            <a:spLocks noGrp="1"/>
          </p:cNvSpPr>
          <p:nvPr>
            <p:ph type="sldNum" sz="quarter" idx="4"/>
          </p:nvPr>
        </p:nvSpPr>
        <p:spPr>
          <a:xfrm>
            <a:off x="108272" y="6356351"/>
            <a:ext cx="461125" cy="365125"/>
          </a:xfrm>
          <a:prstGeom prst="rect">
            <a:avLst/>
          </a:prstGeom>
        </p:spPr>
        <p:txBody>
          <a:bodyPr anchor="ctr"/>
          <a:lstStyle>
            <a:lvl1pPr>
              <a:defRPr sz="800">
                <a:solidFill>
                  <a:srgbClr val="14323C"/>
                </a:solidFill>
                <a:latin typeface="Arial" panose="020B0604020202020204" pitchFamily="34" charset="0"/>
                <a:cs typeface="Arial" panose="020B0604020202020204" pitchFamily="34" charset="0"/>
              </a:defRPr>
            </a:lvl1pPr>
          </a:lstStyle>
          <a:p>
            <a:pPr algn="ctr"/>
            <a:fld id="{3B567168-2730-4244-835D-891EA4149B1E}" type="slidenum">
              <a:rPr lang="en-US" smtClean="0"/>
              <a:pPr algn="ctr"/>
              <a:t>‹#›</a:t>
            </a:fld>
            <a:endParaRPr lang="en-US"/>
          </a:p>
        </p:txBody>
      </p:sp>
    </p:spTree>
    <p:extLst>
      <p:ext uri="{BB962C8B-B14F-4D97-AF65-F5344CB8AC3E}">
        <p14:creationId xmlns:p14="http://schemas.microsoft.com/office/powerpoint/2010/main" val="760358897"/>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 id="2147484104" r:id="rId12"/>
    <p:sldLayoutId id="2147484105" r:id="rId13"/>
    <p:sldLayoutId id="2147484106" r:id="rId14"/>
    <p:sldLayoutId id="2147484107" r:id="rId15"/>
    <p:sldLayoutId id="2147484108" r:id="rId16"/>
    <p:sldLayoutId id="2147484109" r:id="rId17"/>
  </p:sldLayoutIdLst>
  <p:hf hdr="0" dt="0"/>
  <p:txStyles>
    <p:titleStyle>
      <a:lvl1pPr algn="l" defTabSz="914377" rtl="0" eaLnBrk="1" latinLnBrk="0" hangingPunct="1">
        <a:lnSpc>
          <a:spcPct val="80000"/>
        </a:lnSpc>
        <a:spcBef>
          <a:spcPct val="0"/>
        </a:spcBef>
        <a:buNone/>
        <a:defRPr sz="4000" kern="1200">
          <a:solidFill>
            <a:schemeClr val="tx1"/>
          </a:solidFill>
          <a:latin typeface="Impact" panose="020B0806030902050204" pitchFamily="34" charset="0"/>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133" kern="1200">
          <a:solidFill>
            <a:srgbClr val="14323C"/>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1000"/>
        </a:spcBef>
        <a:buFont typeface="Arial" panose="020B0604020202020204" pitchFamily="34" charset="0"/>
        <a:buChar char="•"/>
        <a:defRPr sz="2133" kern="1200">
          <a:solidFill>
            <a:srgbClr val="14323C"/>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1000"/>
        </a:spcBef>
        <a:buFont typeface="Arial" panose="020B0604020202020204" pitchFamily="34" charset="0"/>
        <a:buChar char="•"/>
        <a:defRPr sz="2133" kern="1200">
          <a:solidFill>
            <a:srgbClr val="14323C"/>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1000"/>
        </a:spcBef>
        <a:buFont typeface="Arial" panose="020B0604020202020204" pitchFamily="34" charset="0"/>
        <a:buChar char="•"/>
        <a:defRPr sz="2133" kern="1200">
          <a:solidFill>
            <a:srgbClr val="14323C"/>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1000"/>
        </a:spcBef>
        <a:buFont typeface="Arial" panose="020B0604020202020204" pitchFamily="34" charset="0"/>
        <a:buChar char="•"/>
        <a:defRPr sz="2133" kern="1200">
          <a:solidFill>
            <a:srgbClr val="14323C"/>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A76D475-02D0-48B2-840C-115EF585E1D2}"/>
              </a:ext>
            </a:extLst>
          </p:cNvPr>
          <p:cNvSpPr txBox="1">
            <a:spLocks/>
          </p:cNvSpPr>
          <p:nvPr userDrawn="1"/>
        </p:nvSpPr>
        <p:spPr>
          <a:xfrm>
            <a:off x="856339" y="3473133"/>
            <a:ext cx="10515600" cy="1325563"/>
          </a:xfrm>
          <a:prstGeom prst="rect">
            <a:avLst/>
          </a:prstGeom>
        </p:spPr>
        <p:txBody>
          <a:bodyPr>
            <a:normAutofit/>
          </a:bodyPr>
          <a:lstStyle>
            <a:lvl1pPr algn="ctr" defTabSz="914400" rtl="0" eaLnBrk="1" latinLnBrk="0" hangingPunct="1">
              <a:lnSpc>
                <a:spcPct val="90000"/>
              </a:lnSpc>
              <a:spcBef>
                <a:spcPct val="0"/>
              </a:spcBef>
              <a:buNone/>
              <a:defRPr sz="6600" kern="1200">
                <a:solidFill>
                  <a:schemeClr val="bg1"/>
                </a:solidFill>
                <a:latin typeface="Local Brewery Five" panose="02000506000000020004" pitchFamily="50" charset="0"/>
                <a:ea typeface="+mj-ea"/>
                <a:cs typeface="+mj-cs"/>
              </a:defRPr>
            </a:lvl1pPr>
          </a:lstStyle>
          <a:p>
            <a:endParaRPr lang="en-GB"/>
          </a:p>
        </p:txBody>
      </p:sp>
      <p:sp>
        <p:nvSpPr>
          <p:cNvPr id="8" name="Content Placeholder 9">
            <a:extLst>
              <a:ext uri="{FF2B5EF4-FFF2-40B4-BE49-F238E27FC236}">
                <a16:creationId xmlns:a16="http://schemas.microsoft.com/office/drawing/2014/main" id="{41499994-C4C0-4FEA-BF77-931CABF4EEE3}"/>
              </a:ext>
            </a:extLst>
          </p:cNvPr>
          <p:cNvSpPr txBox="1">
            <a:spLocks/>
          </p:cNvSpPr>
          <p:nvPr userDrawn="1"/>
        </p:nvSpPr>
        <p:spPr>
          <a:xfrm>
            <a:off x="856340" y="4941976"/>
            <a:ext cx="10515600" cy="369332"/>
          </a:xfrm>
          <a:prstGeom prst="rect">
            <a:avLst/>
          </a:prstGeom>
        </p:spPr>
        <p:txBody>
          <a:bodyPr vert="horz" lIns="0" tIns="0" rIns="0" bIns="0" anchor="t" anchorCtr="0">
            <a:noAutofit/>
          </a:bodyPr>
          <a:lstStyle>
            <a:lvl1pPr marL="0" indent="0" algn="ctr" defTabSz="914400" rtl="0" eaLnBrk="1" latinLnBrk="0" hangingPunct="1">
              <a:lnSpc>
                <a:spcPct val="90000"/>
              </a:lnSpc>
              <a:spcBef>
                <a:spcPts val="0"/>
              </a:spcBef>
              <a:buFont typeface="Arial" panose="020B0604020202020204" pitchFamily="34" charset="0"/>
              <a:buNone/>
              <a:defRPr sz="3600" b="1" kern="1200">
                <a:solidFill>
                  <a:schemeClr val="bg1"/>
                </a:solidFill>
                <a:latin typeface="Meta Offc Pro" panose="020B050403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spTree>
    <p:extLst>
      <p:ext uri="{BB962C8B-B14F-4D97-AF65-F5344CB8AC3E}">
        <p14:creationId xmlns:p14="http://schemas.microsoft.com/office/powerpoint/2010/main" val="2158547805"/>
      </p:ext>
    </p:extLst>
  </p:cSld>
  <p:clrMap bg1="lt1" tx1="dk1" bg2="lt2" tx2="dk2" accent1="accent1" accent2="accent2" accent3="accent3" accent4="accent4" accent5="accent5" accent6="accent6" hlink="hlink" folHlink="folHlink"/>
  <p:sldLayoutIdLst>
    <p:sldLayoutId id="214748411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3.xml"/><Relationship Id="rId4" Type="http://schemas.openxmlformats.org/officeDocument/2006/relationships/image" Target="../media/image102.png"/></Relationships>
</file>

<file path=ppt/slides/_rels/slide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3.xml"/><Relationship Id="rId5" Type="http://schemas.openxmlformats.org/officeDocument/2006/relationships/image" Target="../media/image106.png"/><Relationship Id="rId4" Type="http://schemas.openxmlformats.org/officeDocument/2006/relationships/image" Target="../media/image10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1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117.jpeg"/><Relationship Id="rId5" Type="http://schemas.openxmlformats.org/officeDocument/2006/relationships/image" Target="../media/image116.png"/><Relationship Id="rId4" Type="http://schemas.openxmlformats.org/officeDocument/2006/relationships/image" Target="../media/image1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openxmlformats.org/officeDocument/2006/relationships/image" Target="../media/image120.png"/></Relationships>
</file>

<file path=ppt/slides/_rels/slide1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8" Type="http://schemas.openxmlformats.org/officeDocument/2006/relationships/image" Target="../media/image127.jpeg"/><Relationship Id="rId13" Type="http://schemas.openxmlformats.org/officeDocument/2006/relationships/image" Target="../media/image132.jpg"/><Relationship Id="rId3" Type="http://schemas.openxmlformats.org/officeDocument/2006/relationships/image" Target="../media/image122.jpeg"/><Relationship Id="rId7" Type="http://schemas.openxmlformats.org/officeDocument/2006/relationships/image" Target="../media/image126.jpg"/><Relationship Id="rId12" Type="http://schemas.openxmlformats.org/officeDocument/2006/relationships/image" Target="../media/image131.jpg"/><Relationship Id="rId2" Type="http://schemas.openxmlformats.org/officeDocument/2006/relationships/hyperlink" Target="https://www.iss-foundation.org/about-issf/who-we-are/board-of-directors/" TargetMode="External"/><Relationship Id="rId1" Type="http://schemas.openxmlformats.org/officeDocument/2006/relationships/slideLayout" Target="../slideLayouts/slideLayout23.xml"/><Relationship Id="rId6" Type="http://schemas.openxmlformats.org/officeDocument/2006/relationships/image" Target="../media/image125.jpeg"/><Relationship Id="rId11" Type="http://schemas.openxmlformats.org/officeDocument/2006/relationships/image" Target="../media/image130.png"/><Relationship Id="rId5" Type="http://schemas.openxmlformats.org/officeDocument/2006/relationships/image" Target="../media/image124.jpeg"/><Relationship Id="rId10" Type="http://schemas.openxmlformats.org/officeDocument/2006/relationships/image" Target="../media/image129.jpg"/><Relationship Id="rId4" Type="http://schemas.openxmlformats.org/officeDocument/2006/relationships/image" Target="../media/image123.jpg"/><Relationship Id="rId9" Type="http://schemas.openxmlformats.org/officeDocument/2006/relationships/image" Target="../media/image128.jpeg"/></Relationships>
</file>

<file path=ppt/slides/_rels/slide1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1.xml"/><Relationship Id="rId1" Type="http://schemas.openxmlformats.org/officeDocument/2006/relationships/slideLayout" Target="../slideLayouts/slideLayout22.xml"/><Relationship Id="rId4" Type="http://schemas.openxmlformats.org/officeDocument/2006/relationships/image" Target="../media/image134.png"/></Relationships>
</file>

<file path=ppt/slides/_rels/slide1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xml"/><Relationship Id="rId1" Type="http://schemas.openxmlformats.org/officeDocument/2006/relationships/slideLayout" Target="../slideLayouts/slideLayout22.xml"/><Relationship Id="rId4" Type="http://schemas.openxmlformats.org/officeDocument/2006/relationships/image" Target="../media/image136.jpeg"/></Relationships>
</file>

<file path=ppt/slides/_rels/slide19.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139.png"/><Relationship Id="rId4" Type="http://schemas.openxmlformats.org/officeDocument/2006/relationships/image" Target="../media/image138.jpg"/></Relationships>
</file>

<file path=ppt/slides/_rels/slide20.xml.rels><?xml version="1.0" encoding="UTF-8" standalone="yes"?>
<Relationships xmlns="http://schemas.openxmlformats.org/package/2006/relationships"><Relationship Id="rId8" Type="http://schemas.openxmlformats.org/officeDocument/2006/relationships/image" Target="../media/image145.jpeg"/><Relationship Id="rId13" Type="http://schemas.openxmlformats.org/officeDocument/2006/relationships/image" Target="../media/image150.png"/><Relationship Id="rId18" Type="http://schemas.openxmlformats.org/officeDocument/2006/relationships/image" Target="../media/image155.jpeg"/><Relationship Id="rId26" Type="http://schemas.openxmlformats.org/officeDocument/2006/relationships/image" Target="../media/image163.png"/><Relationship Id="rId3" Type="http://schemas.openxmlformats.org/officeDocument/2006/relationships/image" Target="../media/image140.png"/><Relationship Id="rId21" Type="http://schemas.openxmlformats.org/officeDocument/2006/relationships/image" Target="../media/image158.png"/><Relationship Id="rId7" Type="http://schemas.openxmlformats.org/officeDocument/2006/relationships/image" Target="../media/image144.png"/><Relationship Id="rId12" Type="http://schemas.openxmlformats.org/officeDocument/2006/relationships/image" Target="../media/image149.jpeg"/><Relationship Id="rId17" Type="http://schemas.openxmlformats.org/officeDocument/2006/relationships/image" Target="../media/image154.png"/><Relationship Id="rId25" Type="http://schemas.openxmlformats.org/officeDocument/2006/relationships/image" Target="../media/image162.png"/><Relationship Id="rId2" Type="http://schemas.openxmlformats.org/officeDocument/2006/relationships/notesSlide" Target="../notesSlides/notesSlide14.xml"/><Relationship Id="rId16" Type="http://schemas.openxmlformats.org/officeDocument/2006/relationships/image" Target="../media/image153.png"/><Relationship Id="rId20" Type="http://schemas.openxmlformats.org/officeDocument/2006/relationships/image" Target="../media/image157.png"/><Relationship Id="rId1" Type="http://schemas.openxmlformats.org/officeDocument/2006/relationships/slideLayout" Target="../slideLayouts/slideLayout22.xml"/><Relationship Id="rId6" Type="http://schemas.openxmlformats.org/officeDocument/2006/relationships/image" Target="../media/image143.png"/><Relationship Id="rId11" Type="http://schemas.openxmlformats.org/officeDocument/2006/relationships/image" Target="../media/image148.jpeg"/><Relationship Id="rId24" Type="http://schemas.openxmlformats.org/officeDocument/2006/relationships/image" Target="../media/image161.jpeg"/><Relationship Id="rId5" Type="http://schemas.openxmlformats.org/officeDocument/2006/relationships/image" Target="../media/image142.jpeg"/><Relationship Id="rId15" Type="http://schemas.openxmlformats.org/officeDocument/2006/relationships/image" Target="../media/image152.jpeg"/><Relationship Id="rId23" Type="http://schemas.openxmlformats.org/officeDocument/2006/relationships/image" Target="../media/image160.png"/><Relationship Id="rId10" Type="http://schemas.openxmlformats.org/officeDocument/2006/relationships/image" Target="../media/image147.jpeg"/><Relationship Id="rId19" Type="http://schemas.openxmlformats.org/officeDocument/2006/relationships/image" Target="../media/image156.png"/><Relationship Id="rId4" Type="http://schemas.openxmlformats.org/officeDocument/2006/relationships/image" Target="../media/image141.jpeg"/><Relationship Id="rId9" Type="http://schemas.openxmlformats.org/officeDocument/2006/relationships/image" Target="../media/image146.png"/><Relationship Id="rId14" Type="http://schemas.openxmlformats.org/officeDocument/2006/relationships/image" Target="../media/image151.png"/><Relationship Id="rId22" Type="http://schemas.openxmlformats.org/officeDocument/2006/relationships/image" Target="../media/image159.png"/><Relationship Id="rId27" Type="http://schemas.openxmlformats.org/officeDocument/2006/relationships/image" Target="../media/image164.png"/></Relationships>
</file>

<file path=ppt/slides/_rels/slide21.xml.rels><?xml version="1.0" encoding="UTF-8" standalone="yes"?>
<Relationships xmlns="http://schemas.openxmlformats.org/package/2006/relationships"><Relationship Id="rId8" Type="http://schemas.openxmlformats.org/officeDocument/2006/relationships/image" Target="../media/image170.jpeg"/><Relationship Id="rId3" Type="http://schemas.openxmlformats.org/officeDocument/2006/relationships/image" Target="../media/image165.png"/><Relationship Id="rId7" Type="http://schemas.openxmlformats.org/officeDocument/2006/relationships/image" Target="../media/image169.png"/><Relationship Id="rId12" Type="http://schemas.openxmlformats.org/officeDocument/2006/relationships/image" Target="../media/image174.png"/><Relationship Id="rId2" Type="http://schemas.openxmlformats.org/officeDocument/2006/relationships/notesSlide" Target="../notesSlides/notesSlide15.xml"/><Relationship Id="rId1" Type="http://schemas.openxmlformats.org/officeDocument/2006/relationships/slideLayout" Target="../slideLayouts/slideLayout22.xml"/><Relationship Id="rId6" Type="http://schemas.openxmlformats.org/officeDocument/2006/relationships/image" Target="../media/image168.jpeg"/><Relationship Id="rId11" Type="http://schemas.openxmlformats.org/officeDocument/2006/relationships/image" Target="../media/image173.png"/><Relationship Id="rId5" Type="http://schemas.openxmlformats.org/officeDocument/2006/relationships/image" Target="../media/image167.jpeg"/><Relationship Id="rId10" Type="http://schemas.openxmlformats.org/officeDocument/2006/relationships/image" Target="../media/image172.png"/><Relationship Id="rId4" Type="http://schemas.openxmlformats.org/officeDocument/2006/relationships/image" Target="../media/image166.jpeg"/><Relationship Id="rId9" Type="http://schemas.openxmlformats.org/officeDocument/2006/relationships/image" Target="../media/image171.png"/></Relationships>
</file>

<file path=ppt/slides/_rels/slide22.xml.rels><?xml version="1.0" encoding="UTF-8" standalone="yes"?>
<Relationships xmlns="http://schemas.openxmlformats.org/package/2006/relationships"><Relationship Id="rId8" Type="http://schemas.openxmlformats.org/officeDocument/2006/relationships/image" Target="../media/image180.svg"/><Relationship Id="rId13" Type="http://schemas.openxmlformats.org/officeDocument/2006/relationships/image" Target="../media/image185.jpeg"/><Relationship Id="rId18" Type="http://schemas.openxmlformats.org/officeDocument/2006/relationships/image" Target="../media/image189.png"/><Relationship Id="rId3" Type="http://schemas.openxmlformats.org/officeDocument/2006/relationships/image" Target="../media/image175.tiff"/><Relationship Id="rId21" Type="http://schemas.openxmlformats.org/officeDocument/2006/relationships/image" Target="../media/image191.emf"/><Relationship Id="rId7" Type="http://schemas.openxmlformats.org/officeDocument/2006/relationships/image" Target="../media/image179.jpeg"/><Relationship Id="rId12" Type="http://schemas.openxmlformats.org/officeDocument/2006/relationships/image" Target="../media/image184.png"/><Relationship Id="rId17" Type="http://schemas.openxmlformats.org/officeDocument/2006/relationships/image" Target="../media/image188.tiff"/><Relationship Id="rId2" Type="http://schemas.openxmlformats.org/officeDocument/2006/relationships/notesSlide" Target="../notesSlides/notesSlide16.xml"/><Relationship Id="rId16" Type="http://schemas.openxmlformats.org/officeDocument/2006/relationships/image" Target="../media/image187.tiff"/><Relationship Id="rId20" Type="http://schemas.microsoft.com/office/2007/relationships/hdphoto" Target="../media/hdphoto4.wdp"/><Relationship Id="rId1" Type="http://schemas.openxmlformats.org/officeDocument/2006/relationships/slideLayout" Target="../slideLayouts/slideLayout22.xml"/><Relationship Id="rId6" Type="http://schemas.openxmlformats.org/officeDocument/2006/relationships/image" Target="../media/image178.png"/><Relationship Id="rId11" Type="http://schemas.openxmlformats.org/officeDocument/2006/relationships/image" Target="../media/image183.png"/><Relationship Id="rId5" Type="http://schemas.openxmlformats.org/officeDocument/2006/relationships/image" Target="../media/image177.tiff"/><Relationship Id="rId15" Type="http://schemas.openxmlformats.org/officeDocument/2006/relationships/image" Target="../media/image186.png"/><Relationship Id="rId23" Type="http://schemas.openxmlformats.org/officeDocument/2006/relationships/image" Target="../media/image193.png"/><Relationship Id="rId10" Type="http://schemas.openxmlformats.org/officeDocument/2006/relationships/image" Target="../media/image182.tiff"/><Relationship Id="rId19" Type="http://schemas.openxmlformats.org/officeDocument/2006/relationships/image" Target="../media/image190.png"/><Relationship Id="rId4" Type="http://schemas.openxmlformats.org/officeDocument/2006/relationships/image" Target="../media/image176.tiff"/><Relationship Id="rId9" Type="http://schemas.openxmlformats.org/officeDocument/2006/relationships/image" Target="../media/image181.tiff"/><Relationship Id="rId14" Type="http://schemas.openxmlformats.org/officeDocument/2006/relationships/image" Target="../media/image169.png"/><Relationship Id="rId22" Type="http://schemas.openxmlformats.org/officeDocument/2006/relationships/image" Target="../media/image192.png"/></Relationships>
</file>

<file path=ppt/slides/_rels/slide23.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17.xml"/><Relationship Id="rId1" Type="http://schemas.openxmlformats.org/officeDocument/2006/relationships/slideLayout" Target="../slideLayouts/slideLayout22.xml"/><Relationship Id="rId4" Type="http://schemas.openxmlformats.org/officeDocument/2006/relationships/image" Target="../media/image195.png"/></Relationships>
</file>

<file path=ppt/slides/_rels/slide2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96.png"/><Relationship Id="rId7" Type="http://schemas.openxmlformats.org/officeDocument/2006/relationships/image" Target="../media/image200.png"/><Relationship Id="rId2" Type="http://schemas.openxmlformats.org/officeDocument/2006/relationships/notesSlide" Target="../notesSlides/notesSlide18.xml"/><Relationship Id="rId1" Type="http://schemas.openxmlformats.org/officeDocument/2006/relationships/slideLayout" Target="../slideLayouts/slideLayout22.xml"/><Relationship Id="rId6" Type="http://schemas.openxmlformats.org/officeDocument/2006/relationships/image" Target="../media/image199.png"/><Relationship Id="rId5" Type="http://schemas.openxmlformats.org/officeDocument/2006/relationships/image" Target="../media/image198.png"/><Relationship Id="rId4" Type="http://schemas.openxmlformats.org/officeDocument/2006/relationships/image" Target="../media/image197.png"/></Relationships>
</file>

<file path=ppt/slides/_rels/slide25.xml.rels><?xml version="1.0" encoding="UTF-8" standalone="yes"?>
<Relationships xmlns="http://schemas.openxmlformats.org/package/2006/relationships"><Relationship Id="rId3" Type="http://schemas.openxmlformats.org/officeDocument/2006/relationships/image" Target="../media/image201.jpg"/><Relationship Id="rId2" Type="http://schemas.openxmlformats.org/officeDocument/2006/relationships/notesSlide" Target="../notesSlides/notesSlide19.xml"/><Relationship Id="rId1" Type="http://schemas.openxmlformats.org/officeDocument/2006/relationships/slideLayout" Target="../slideLayouts/slideLayout22.xml"/><Relationship Id="rId5" Type="http://schemas.openxmlformats.org/officeDocument/2006/relationships/image" Target="../media/image203.png"/><Relationship Id="rId4" Type="http://schemas.openxmlformats.org/officeDocument/2006/relationships/image" Target="../media/image202.png"/></Relationships>
</file>

<file path=ppt/slides/_rels/slide26.xml.rels><?xml version="1.0" encoding="UTF-8" standalone="yes"?>
<Relationships xmlns="http://schemas.openxmlformats.org/package/2006/relationships"><Relationship Id="rId3" Type="http://schemas.openxmlformats.org/officeDocument/2006/relationships/image" Target="../media/image204.emf"/><Relationship Id="rId2" Type="http://schemas.openxmlformats.org/officeDocument/2006/relationships/notesSlide" Target="../notesSlides/notesSlide20.xml"/><Relationship Id="rId1" Type="http://schemas.openxmlformats.org/officeDocument/2006/relationships/slideLayout" Target="../slideLayouts/slideLayout22.xml"/><Relationship Id="rId4" Type="http://schemas.openxmlformats.org/officeDocument/2006/relationships/image" Target="../media/image205.png"/></Relationships>
</file>

<file path=ppt/slides/_rels/slide27.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207.jpe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208.png"/><Relationship Id="rId7" Type="http://schemas.openxmlformats.org/officeDocument/2006/relationships/image" Target="../media/image212.jpeg"/><Relationship Id="rId2" Type="http://schemas.openxmlformats.org/officeDocument/2006/relationships/notesSlide" Target="../notesSlides/notesSlide24.xml"/><Relationship Id="rId1" Type="http://schemas.openxmlformats.org/officeDocument/2006/relationships/slideLayout" Target="../slideLayouts/slideLayout23.xml"/><Relationship Id="rId6" Type="http://schemas.openxmlformats.org/officeDocument/2006/relationships/image" Target="../media/image211.jpeg"/><Relationship Id="rId5" Type="http://schemas.openxmlformats.org/officeDocument/2006/relationships/image" Target="../media/image210.png"/><Relationship Id="rId4" Type="http://schemas.openxmlformats.org/officeDocument/2006/relationships/image" Target="../media/image209.png"/></Relationships>
</file>

<file path=ppt/slides/_rels/slide32.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25.xml"/><Relationship Id="rId1" Type="http://schemas.openxmlformats.org/officeDocument/2006/relationships/slideLayout" Target="../slideLayouts/slideLayout23.xml"/><Relationship Id="rId4" Type="http://schemas.openxmlformats.org/officeDocument/2006/relationships/image" Target="../media/image214.png"/></Relationships>
</file>

<file path=ppt/slides/_rels/slide34.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215.jpeg"/><Relationship Id="rId7" Type="http://schemas.openxmlformats.org/officeDocument/2006/relationships/image" Target="../media/image219.jpeg"/><Relationship Id="rId2" Type="http://schemas.openxmlformats.org/officeDocument/2006/relationships/notesSlide" Target="../notesSlides/notesSlide26.xml"/><Relationship Id="rId1" Type="http://schemas.openxmlformats.org/officeDocument/2006/relationships/slideLayout" Target="../slideLayouts/slideLayout23.xml"/><Relationship Id="rId6" Type="http://schemas.openxmlformats.org/officeDocument/2006/relationships/image" Target="../media/image218.jpeg"/><Relationship Id="rId11" Type="http://schemas.openxmlformats.org/officeDocument/2006/relationships/image" Target="../media/image222.png"/><Relationship Id="rId5" Type="http://schemas.openxmlformats.org/officeDocument/2006/relationships/image" Target="../media/image217.jpeg"/><Relationship Id="rId10" Type="http://schemas.openxmlformats.org/officeDocument/2006/relationships/image" Target="../media/image221.png"/><Relationship Id="rId4" Type="http://schemas.openxmlformats.org/officeDocument/2006/relationships/image" Target="../media/image216.jpeg"/><Relationship Id="rId9" Type="http://schemas.openxmlformats.org/officeDocument/2006/relationships/image" Target="../media/image220.emf"/></Relationships>
</file>

<file path=ppt/slides/_rels/slide35.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hyperlink" Target="https://www.iss-foundation.org/about-issf/what-we-publish/issf-documents/tuna-rfmos-and-the-development-of-mse-and-precautionary-management-procedures-for-tunas/" TargetMode="External"/><Relationship Id="rId2" Type="http://schemas.openxmlformats.org/officeDocument/2006/relationships/notesSlide" Target="../notesSlides/notesSlide27.xml"/><Relationship Id="rId1" Type="http://schemas.openxmlformats.org/officeDocument/2006/relationships/slideLayout" Target="../slideLayouts/slideLayout24.xml"/><Relationship Id="rId4" Type="http://schemas.openxmlformats.org/officeDocument/2006/relationships/image" Target="../media/image224.jpeg"/></Relationships>
</file>

<file path=ppt/slides/_rels/slide38.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226.emf"/><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image" Target="../media/image227.jpe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notesSlide" Target="../notesSlides/notesSlide32.xml"/><Relationship Id="rId1" Type="http://schemas.openxmlformats.org/officeDocument/2006/relationships/slideLayout" Target="../slideLayouts/slideLayout24.xml"/><Relationship Id="rId6" Type="http://schemas.openxmlformats.org/officeDocument/2006/relationships/image" Target="../media/image231.jpeg"/><Relationship Id="rId5" Type="http://schemas.openxmlformats.org/officeDocument/2006/relationships/image" Target="../media/image230.jpeg"/><Relationship Id="rId4" Type="http://schemas.openxmlformats.org/officeDocument/2006/relationships/image" Target="../media/image229.jpeg"/></Relationships>
</file>

<file path=ppt/slides/_rels/slide44.xml.rels><?xml version="1.0" encoding="UTF-8" standalone="yes"?>
<Relationships xmlns="http://schemas.openxmlformats.org/package/2006/relationships"><Relationship Id="rId3" Type="http://schemas.openxmlformats.org/officeDocument/2006/relationships/image" Target="../media/image232.jpeg"/><Relationship Id="rId2" Type="http://schemas.openxmlformats.org/officeDocument/2006/relationships/notesSlide" Target="../notesSlides/notesSlide33.xml"/><Relationship Id="rId1" Type="http://schemas.openxmlformats.org/officeDocument/2006/relationships/slideLayout" Target="../slideLayouts/slideLayout24.xml"/><Relationship Id="rId6" Type="http://schemas.openxmlformats.org/officeDocument/2006/relationships/image" Target="../media/image235.jpeg"/><Relationship Id="rId5" Type="http://schemas.openxmlformats.org/officeDocument/2006/relationships/image" Target="../media/image234.jpeg"/><Relationship Id="rId4" Type="http://schemas.openxmlformats.org/officeDocument/2006/relationships/image" Target="../media/image233.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236.jpeg"/><Relationship Id="rId2" Type="http://schemas.openxmlformats.org/officeDocument/2006/relationships/notesSlide" Target="../notesSlides/notesSlide35.xml"/><Relationship Id="rId1" Type="http://schemas.openxmlformats.org/officeDocument/2006/relationships/slideLayout" Target="../slideLayouts/slideLayout23.xml"/><Relationship Id="rId5" Type="http://schemas.openxmlformats.org/officeDocument/2006/relationships/hyperlink" Target="https://doi.org/10.1890/130045" TargetMode="External"/><Relationship Id="rId4" Type="http://schemas.openxmlformats.org/officeDocument/2006/relationships/image" Target="../media/image237.jpeg"/></Relationships>
</file>

<file path=ppt/slides/_rels/slide47.xml.rels><?xml version="1.0" encoding="UTF-8" standalone="yes"?>
<Relationships xmlns="http://schemas.openxmlformats.org/package/2006/relationships"><Relationship Id="rId3" Type="http://schemas.openxmlformats.org/officeDocument/2006/relationships/image" Target="../media/image238.emf"/><Relationship Id="rId2" Type="http://schemas.openxmlformats.org/officeDocument/2006/relationships/notesSlide" Target="../notesSlides/notesSlide36.xml"/><Relationship Id="rId1" Type="http://schemas.openxmlformats.org/officeDocument/2006/relationships/slideLayout" Target="../slideLayouts/slideLayout24.xml"/><Relationship Id="rId4" Type="http://schemas.openxmlformats.org/officeDocument/2006/relationships/image" Target="../media/image239.emf"/></Relationships>
</file>

<file path=ppt/slides/_rels/slide48.xml.rels><?xml version="1.0" encoding="UTF-8" standalone="yes"?>
<Relationships xmlns="http://schemas.openxmlformats.org/package/2006/relationships"><Relationship Id="rId3" Type="http://schemas.openxmlformats.org/officeDocument/2006/relationships/image" Target="../media/image240.emf"/><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241.jpeg"/><Relationship Id="rId7" Type="http://schemas.openxmlformats.org/officeDocument/2006/relationships/image" Target="../media/image245.png"/><Relationship Id="rId2" Type="http://schemas.openxmlformats.org/officeDocument/2006/relationships/notesSlide" Target="../notesSlides/notesSlide38.xml"/><Relationship Id="rId1" Type="http://schemas.openxmlformats.org/officeDocument/2006/relationships/slideLayout" Target="../slideLayouts/slideLayout23.xml"/><Relationship Id="rId6" Type="http://schemas.openxmlformats.org/officeDocument/2006/relationships/image" Target="../media/image244.png"/><Relationship Id="rId5" Type="http://schemas.openxmlformats.org/officeDocument/2006/relationships/image" Target="../media/image243.jpeg"/><Relationship Id="rId4" Type="http://schemas.openxmlformats.org/officeDocument/2006/relationships/image" Target="../media/image242.jpeg"/></Relationships>
</file>

<file path=ppt/slides/_rels/slide50.xml.rels><?xml version="1.0" encoding="UTF-8" standalone="yes"?>
<Relationships xmlns="http://schemas.openxmlformats.org/package/2006/relationships"><Relationship Id="rId3" Type="http://schemas.openxmlformats.org/officeDocument/2006/relationships/image" Target="../media/image246.jpeg"/><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notesSlide" Target="../notesSlides/notesSlide40.xml"/><Relationship Id="rId1" Type="http://schemas.openxmlformats.org/officeDocument/2006/relationships/slideLayout" Target="../slideLayouts/slideLayout23.xml"/><Relationship Id="rId5" Type="http://schemas.openxmlformats.org/officeDocument/2006/relationships/image" Target="../media/image249.png"/><Relationship Id="rId4" Type="http://schemas.openxmlformats.org/officeDocument/2006/relationships/image" Target="../media/image248.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1.xml"/></Relationships>
</file>

<file path=ppt/slides/_rels/slide53.xml.rels><?xml version="1.0" encoding="UTF-8" standalone="yes"?>
<Relationships xmlns="http://schemas.openxmlformats.org/package/2006/relationships"><Relationship Id="rId8" Type="http://schemas.openxmlformats.org/officeDocument/2006/relationships/image" Target="../media/image255.png"/><Relationship Id="rId3" Type="http://schemas.openxmlformats.org/officeDocument/2006/relationships/image" Target="../media/image250.png"/><Relationship Id="rId7" Type="http://schemas.openxmlformats.org/officeDocument/2006/relationships/image" Target="../media/image254.jpeg"/><Relationship Id="rId12" Type="http://schemas.openxmlformats.org/officeDocument/2006/relationships/image" Target="../media/image259.png"/><Relationship Id="rId2" Type="http://schemas.openxmlformats.org/officeDocument/2006/relationships/notesSlide" Target="../notesSlides/notesSlide42.xml"/><Relationship Id="rId1" Type="http://schemas.openxmlformats.org/officeDocument/2006/relationships/slideLayout" Target="../slideLayouts/slideLayout41.xml"/><Relationship Id="rId6" Type="http://schemas.openxmlformats.org/officeDocument/2006/relationships/image" Target="../media/image253.png"/><Relationship Id="rId11" Type="http://schemas.openxmlformats.org/officeDocument/2006/relationships/image" Target="../media/image258.png"/><Relationship Id="rId5" Type="http://schemas.openxmlformats.org/officeDocument/2006/relationships/image" Target="../media/image252.jpeg"/><Relationship Id="rId10" Type="http://schemas.openxmlformats.org/officeDocument/2006/relationships/image" Target="../media/image257.png"/><Relationship Id="rId4" Type="http://schemas.openxmlformats.org/officeDocument/2006/relationships/image" Target="../media/image251.png"/><Relationship Id="rId9" Type="http://schemas.openxmlformats.org/officeDocument/2006/relationships/image" Target="../media/image256.png"/></Relationships>
</file>

<file path=ppt/slides/_rels/slide54.xml.rels><?xml version="1.0" encoding="UTF-8" standalone="yes"?>
<Relationships xmlns="http://schemas.openxmlformats.org/package/2006/relationships"><Relationship Id="rId8" Type="http://schemas.openxmlformats.org/officeDocument/2006/relationships/image" Target="../media/image265.png"/><Relationship Id="rId3" Type="http://schemas.openxmlformats.org/officeDocument/2006/relationships/image" Target="../media/image260.png"/><Relationship Id="rId7" Type="http://schemas.openxmlformats.org/officeDocument/2006/relationships/image" Target="../media/image264.png"/><Relationship Id="rId2" Type="http://schemas.openxmlformats.org/officeDocument/2006/relationships/notesSlide" Target="../notesSlides/notesSlide43.xml"/><Relationship Id="rId1" Type="http://schemas.openxmlformats.org/officeDocument/2006/relationships/slideLayout" Target="../slideLayouts/slideLayout41.xml"/><Relationship Id="rId6" Type="http://schemas.openxmlformats.org/officeDocument/2006/relationships/image" Target="../media/image263.png"/><Relationship Id="rId11" Type="http://schemas.openxmlformats.org/officeDocument/2006/relationships/image" Target="../media/image268.png"/><Relationship Id="rId5" Type="http://schemas.openxmlformats.org/officeDocument/2006/relationships/image" Target="../media/image262.png"/><Relationship Id="rId10" Type="http://schemas.openxmlformats.org/officeDocument/2006/relationships/image" Target="../media/image267.png"/><Relationship Id="rId4" Type="http://schemas.openxmlformats.org/officeDocument/2006/relationships/image" Target="../media/image261.png"/><Relationship Id="rId9" Type="http://schemas.openxmlformats.org/officeDocument/2006/relationships/image" Target="../media/image266.png"/></Relationships>
</file>

<file path=ppt/slides/_rels/slide55.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notesSlide" Target="../notesSlides/notesSlide44.xml"/><Relationship Id="rId1" Type="http://schemas.openxmlformats.org/officeDocument/2006/relationships/slideLayout" Target="../slideLayouts/slideLayout41.xml"/><Relationship Id="rId4" Type="http://schemas.openxmlformats.org/officeDocument/2006/relationships/image" Target="../media/image270.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1.xml"/></Relationships>
</file>

<file path=ppt/slides/_rels/slide57.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notesSlide" Target="../notesSlides/notesSlide46.xml"/><Relationship Id="rId1" Type="http://schemas.openxmlformats.org/officeDocument/2006/relationships/slideLayout" Target="../slideLayouts/slideLayout42.xml"/><Relationship Id="rId6" Type="http://schemas.openxmlformats.org/officeDocument/2006/relationships/image" Target="../media/image274.png"/><Relationship Id="rId5" Type="http://schemas.openxmlformats.org/officeDocument/2006/relationships/image" Target="../media/image273.jpeg"/><Relationship Id="rId4" Type="http://schemas.openxmlformats.org/officeDocument/2006/relationships/image" Target="../media/image272.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1.xml"/></Relationships>
</file>

<file path=ppt/slides/_rels/slide59.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notesSlide" Target="../notesSlides/notesSlide48.xml"/><Relationship Id="rId1" Type="http://schemas.openxmlformats.org/officeDocument/2006/relationships/slideLayout" Target="../slideLayouts/slideLayout41.xml"/><Relationship Id="rId5" Type="http://schemas.openxmlformats.org/officeDocument/2006/relationships/image" Target="../media/image277.png"/><Relationship Id="rId4" Type="http://schemas.openxmlformats.org/officeDocument/2006/relationships/image" Target="../media/image276.jpe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78.png"/><Relationship Id="rId4" Type="http://schemas.openxmlformats.org/officeDocument/2006/relationships/notesSlide" Target="../notesSlides/notesSlide4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1.xml"/></Relationships>
</file>

<file path=ppt/slides/_rels/slide62.xml.rels><?xml version="1.0" encoding="UTF-8" standalone="yes"?>
<Relationships xmlns="http://schemas.openxmlformats.org/package/2006/relationships"><Relationship Id="rId8" Type="http://schemas.openxmlformats.org/officeDocument/2006/relationships/image" Target="../media/image282.png"/><Relationship Id="rId3" Type="http://schemas.openxmlformats.org/officeDocument/2006/relationships/hyperlink" Target="https://www.iss-foundation.org/about-issf/who-we-are/participating-companies/" TargetMode="External"/><Relationship Id="rId7" Type="http://schemas.openxmlformats.org/officeDocument/2006/relationships/image" Target="../media/image281.png"/><Relationship Id="rId2" Type="http://schemas.openxmlformats.org/officeDocument/2006/relationships/notesSlide" Target="../notesSlides/notesSlide51.xml"/><Relationship Id="rId1" Type="http://schemas.openxmlformats.org/officeDocument/2006/relationships/slideLayout" Target="../slideLayouts/slideLayout42.xml"/><Relationship Id="rId6" Type="http://schemas.openxmlformats.org/officeDocument/2006/relationships/image" Target="../media/image280.png"/><Relationship Id="rId5" Type="http://schemas.openxmlformats.org/officeDocument/2006/relationships/hyperlink" Target="https://www.iss-foundation.org/fishery-goals-and-resources/our-priorities/bycatch-reduction/sea-turtles/" TargetMode="External"/><Relationship Id="rId4" Type="http://schemas.openxmlformats.org/officeDocument/2006/relationships/image" Target="../media/image279.jpeg"/><Relationship Id="rId9" Type="http://schemas.openxmlformats.org/officeDocument/2006/relationships/image" Target="../media/image283.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2.xml"/></Relationships>
</file>

<file path=ppt/slides/_rels/slide64.xml.rels><?xml version="1.0" encoding="UTF-8" standalone="yes"?>
<Relationships xmlns="http://schemas.openxmlformats.org/package/2006/relationships"><Relationship Id="rId2" Type="http://schemas.openxmlformats.org/officeDocument/2006/relationships/image" Target="../media/image284.png"/><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image" Target="../media/image285.png"/><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2" Type="http://schemas.openxmlformats.org/officeDocument/2006/relationships/image" Target="../media/image287.jpeg"/><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3" Type="http://schemas.openxmlformats.org/officeDocument/2006/relationships/image" Target="../media/image288.jpeg"/><Relationship Id="rId7" Type="http://schemas.openxmlformats.org/officeDocument/2006/relationships/image" Target="../media/image292.emf"/><Relationship Id="rId2" Type="http://schemas.openxmlformats.org/officeDocument/2006/relationships/notesSlide" Target="../notesSlides/notesSlide53.xml"/><Relationship Id="rId1" Type="http://schemas.openxmlformats.org/officeDocument/2006/relationships/slideLayout" Target="../slideLayouts/slideLayout23.xml"/><Relationship Id="rId6" Type="http://schemas.openxmlformats.org/officeDocument/2006/relationships/image" Target="../media/image291.jpeg"/><Relationship Id="rId5" Type="http://schemas.openxmlformats.org/officeDocument/2006/relationships/image" Target="../media/image290.jpeg"/><Relationship Id="rId4" Type="http://schemas.openxmlformats.org/officeDocument/2006/relationships/image" Target="../media/image289.jpeg"/></Relationships>
</file>

<file path=ppt/slides/_rels/slide68.xml.rels><?xml version="1.0" encoding="UTF-8" standalone="yes"?>
<Relationships xmlns="http://schemas.openxmlformats.org/package/2006/relationships"><Relationship Id="rId3" Type="http://schemas.openxmlformats.org/officeDocument/2006/relationships/image" Target="../media/image191.emf"/><Relationship Id="rId2" Type="http://schemas.openxmlformats.org/officeDocument/2006/relationships/notesSlide" Target="../notesSlides/notesSlide54.xml"/><Relationship Id="rId1" Type="http://schemas.openxmlformats.org/officeDocument/2006/relationships/slideLayout" Target="../slideLayouts/slideLayout23.xml"/><Relationship Id="rId4" Type="http://schemas.openxmlformats.org/officeDocument/2006/relationships/image" Target="../media/image293.emf"/></Relationships>
</file>

<file path=ppt/slides/_rels/slide69.xml.rels><?xml version="1.0" encoding="UTF-8" standalone="yes"?>
<Relationships xmlns="http://schemas.openxmlformats.org/package/2006/relationships"><Relationship Id="rId2" Type="http://schemas.openxmlformats.org/officeDocument/2006/relationships/image" Target="../media/image294.png"/><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notesSlide" Target="../notesSlides/notesSlide55.xml"/><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3" Type="http://schemas.openxmlformats.org/officeDocument/2006/relationships/image" Target="../media/image296.png"/><Relationship Id="rId2" Type="http://schemas.openxmlformats.org/officeDocument/2006/relationships/notesSlide" Target="../notesSlides/notesSlide56.xml"/><Relationship Id="rId1" Type="http://schemas.openxmlformats.org/officeDocument/2006/relationships/slideLayout" Target="../slideLayouts/slideLayout24.xml"/><Relationship Id="rId6" Type="http://schemas.openxmlformats.org/officeDocument/2006/relationships/image" Target="../media/image204.emf"/><Relationship Id="rId5" Type="http://schemas.openxmlformats.org/officeDocument/2006/relationships/image" Target="../media/image298.png"/><Relationship Id="rId4" Type="http://schemas.openxmlformats.org/officeDocument/2006/relationships/image" Target="../media/image297.png"/></Relationships>
</file>

<file path=ppt/slides/_rels/slide72.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notesSlide" Target="../notesSlides/notesSlide57.xml"/><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6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7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2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42.xml"/></Relationships>
</file>

<file path=ppt/slides/_rels/slide78.xml.rels><?xml version="1.0" encoding="UTF-8" standalone="yes"?>
<Relationships xmlns="http://schemas.openxmlformats.org/package/2006/relationships"><Relationship Id="rId3" Type="http://schemas.openxmlformats.org/officeDocument/2006/relationships/image" Target="../media/image299.png"/><Relationship Id="rId2" Type="http://schemas.openxmlformats.org/officeDocument/2006/relationships/notesSlide" Target="../notesSlides/notesSlide60.xml"/><Relationship Id="rId1" Type="http://schemas.openxmlformats.org/officeDocument/2006/relationships/slideLayout" Target="../slideLayouts/slideLayout24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69.xml"/></Relationships>
</file>

<file path=ppt/slides/_rels/slide80.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195.xml"/></Relationships>
</file>

<file path=ppt/slides/_rels/slide81.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hyperlink" Target="https://www.msc.org/docs/default-source/default-document-library/stakeholders/tuna-news/msc-sustainable-tuna-yearbook-2026.pdf?sfvrsn=8e139fde_2" TargetMode="External"/><Relationship Id="rId1" Type="http://schemas.openxmlformats.org/officeDocument/2006/relationships/slideLayout" Target="../slideLayouts/slideLayout194.xml"/><Relationship Id="rId4" Type="http://schemas.openxmlformats.org/officeDocument/2006/relationships/image" Target="../media/image302.png"/></Relationships>
</file>

<file path=ppt/slides/_rels/slide82.xml.rels><?xml version="1.0" encoding="UTF-8" standalone="yes"?>
<Relationships xmlns="http://schemas.openxmlformats.org/package/2006/relationships"><Relationship Id="rId3" Type="http://schemas.openxmlformats.org/officeDocument/2006/relationships/image" Target="../media/image304.png"/><Relationship Id="rId2" Type="http://schemas.openxmlformats.org/officeDocument/2006/relationships/image" Target="../media/image303.png"/><Relationship Id="rId1" Type="http://schemas.openxmlformats.org/officeDocument/2006/relationships/slideLayout" Target="../slideLayouts/slideLayout194.xml"/><Relationship Id="rId4" Type="http://schemas.openxmlformats.org/officeDocument/2006/relationships/image" Target="../media/image305.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19.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2.xml"/><Relationship Id="rId1" Type="http://schemas.openxmlformats.org/officeDocument/2006/relationships/slideLayout" Target="../slideLayouts/slideLayout19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306.jpeg"/><Relationship Id="rId2" Type="http://schemas.openxmlformats.org/officeDocument/2006/relationships/notesSlide" Target="../notesSlides/notesSlide63.xml"/><Relationship Id="rId1" Type="http://schemas.openxmlformats.org/officeDocument/2006/relationships/slideLayout" Target="../slideLayouts/slideLayout197.xml"/></Relationships>
</file>

<file path=ppt/slides/_rels/slide86.xml.rels><?xml version="1.0" encoding="UTF-8" standalone="yes"?>
<Relationships xmlns="http://schemas.openxmlformats.org/package/2006/relationships"><Relationship Id="rId3" Type="http://schemas.openxmlformats.org/officeDocument/2006/relationships/image" Target="../media/image307.png"/><Relationship Id="rId2" Type="http://schemas.openxmlformats.org/officeDocument/2006/relationships/notesSlide" Target="../notesSlides/notesSlide64.xml"/><Relationship Id="rId1" Type="http://schemas.openxmlformats.org/officeDocument/2006/relationships/slideLayout" Target="../slideLayouts/slideLayout196.xml"/><Relationship Id="rId6" Type="http://schemas.openxmlformats.org/officeDocument/2006/relationships/image" Target="../media/image310.png"/><Relationship Id="rId5" Type="http://schemas.openxmlformats.org/officeDocument/2006/relationships/image" Target="../media/image309.png"/><Relationship Id="rId4" Type="http://schemas.openxmlformats.org/officeDocument/2006/relationships/image" Target="../media/image308.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03.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9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9.xml.rels><?xml version="1.0" encoding="UTF-8" standalone="yes"?>
<Relationships xmlns="http://schemas.openxmlformats.org/package/2006/relationships"><Relationship Id="rId3" Type="http://schemas.openxmlformats.org/officeDocument/2006/relationships/hyperlink" Target="https://www.msc.org/docs/default-source/default-document-library/stakeholders/tuna-news/msc-sustainable-tuna-yearbook-2026.pdf?sfvrsn=8e139fde_2" TargetMode="External"/><Relationship Id="rId2" Type="http://schemas.openxmlformats.org/officeDocument/2006/relationships/image" Target="../media/image311.png"/><Relationship Id="rId1" Type="http://schemas.openxmlformats.org/officeDocument/2006/relationships/slideLayout" Target="../slideLayouts/slideLayout194.xml"/></Relationships>
</file>

<file path=ppt/slides/_rels/slide90.xml.rels><?xml version="1.0" encoding="UTF-8" standalone="yes"?>
<Relationships xmlns="http://schemas.openxmlformats.org/package/2006/relationships"><Relationship Id="rId2" Type="http://schemas.openxmlformats.org/officeDocument/2006/relationships/hyperlink" Target="https://www.msc.org/standards-and-certification/fisheries-standard/fisheries-program-revisions" TargetMode="External"/><Relationship Id="rId1" Type="http://schemas.openxmlformats.org/officeDocument/2006/relationships/slideLayout" Target="../slideLayouts/slideLayout19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71.xml"/></Relationships>
</file>

<file path=ppt/slides/_rels/slide92.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notesSlide" Target="../notesSlides/notesSlide67.xml"/><Relationship Id="rId1" Type="http://schemas.openxmlformats.org/officeDocument/2006/relationships/slideLayout" Target="../slideLayouts/slideLayout194.xml"/></Relationships>
</file>

<file path=ppt/slides/_rels/slide93.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notesSlide" Target="../notesSlides/notesSlide68.xml"/><Relationship Id="rId1" Type="http://schemas.openxmlformats.org/officeDocument/2006/relationships/slideLayout" Target="../slideLayouts/slideLayout194.xml"/><Relationship Id="rId4" Type="http://schemas.openxmlformats.org/officeDocument/2006/relationships/chart" Target="../charts/chart2.xml"/></Relationships>
</file>

<file path=ppt/slides/_rels/slide9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9.xml"/><Relationship Id="rId1" Type="http://schemas.openxmlformats.org/officeDocument/2006/relationships/slideLayout" Target="../slideLayouts/slideLayout194.xml"/></Relationships>
</file>

<file path=ppt/slides/_rels/slide9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0.xml"/><Relationship Id="rId1" Type="http://schemas.openxmlformats.org/officeDocument/2006/relationships/slideLayout" Target="../slideLayouts/slideLayout194.xml"/></Relationships>
</file>

<file path=ppt/slides/_rels/slide96.xml.rels><?xml version="1.0" encoding="UTF-8" standalone="yes"?>
<Relationships xmlns="http://schemas.openxmlformats.org/package/2006/relationships"><Relationship Id="rId8" Type="http://schemas.openxmlformats.org/officeDocument/2006/relationships/image" Target="../media/image319.png"/><Relationship Id="rId13" Type="http://schemas.openxmlformats.org/officeDocument/2006/relationships/image" Target="../media/image324.png"/><Relationship Id="rId3" Type="http://schemas.openxmlformats.org/officeDocument/2006/relationships/image" Target="../media/image314.png"/><Relationship Id="rId7" Type="http://schemas.openxmlformats.org/officeDocument/2006/relationships/image" Target="../media/image318.png"/><Relationship Id="rId12" Type="http://schemas.openxmlformats.org/officeDocument/2006/relationships/image" Target="../media/image323.png"/><Relationship Id="rId17" Type="http://schemas.openxmlformats.org/officeDocument/2006/relationships/image" Target="../media/image328.png"/><Relationship Id="rId2" Type="http://schemas.openxmlformats.org/officeDocument/2006/relationships/notesSlide" Target="../notesSlides/notesSlide71.xml"/><Relationship Id="rId16" Type="http://schemas.openxmlformats.org/officeDocument/2006/relationships/image" Target="../media/image327.png"/><Relationship Id="rId1" Type="http://schemas.openxmlformats.org/officeDocument/2006/relationships/slideLayout" Target="../slideLayouts/slideLayout194.xml"/><Relationship Id="rId6" Type="http://schemas.openxmlformats.org/officeDocument/2006/relationships/image" Target="../media/image317.png"/><Relationship Id="rId11" Type="http://schemas.openxmlformats.org/officeDocument/2006/relationships/image" Target="../media/image322.png"/><Relationship Id="rId5" Type="http://schemas.openxmlformats.org/officeDocument/2006/relationships/image" Target="../media/image316.png"/><Relationship Id="rId15" Type="http://schemas.openxmlformats.org/officeDocument/2006/relationships/image" Target="../media/image326.png"/><Relationship Id="rId10" Type="http://schemas.openxmlformats.org/officeDocument/2006/relationships/image" Target="../media/image321.png"/><Relationship Id="rId4" Type="http://schemas.openxmlformats.org/officeDocument/2006/relationships/image" Target="../media/image315.png"/><Relationship Id="rId9" Type="http://schemas.openxmlformats.org/officeDocument/2006/relationships/image" Target="../media/image320.png"/><Relationship Id="rId14" Type="http://schemas.openxmlformats.org/officeDocument/2006/relationships/image" Target="../media/image325.jpeg"/></Relationships>
</file>

<file path=ppt/slides/_rels/slide97.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notesSlide" Target="../notesSlides/notesSlide72.xml"/><Relationship Id="rId1" Type="http://schemas.openxmlformats.org/officeDocument/2006/relationships/slideLayout" Target="../slideLayouts/slideLayout244.xml"/><Relationship Id="rId4" Type="http://schemas.openxmlformats.org/officeDocument/2006/relationships/image" Target="../media/image330.png"/></Relationships>
</file>

<file path=ppt/slides/_rels/slide98.xml.rels><?xml version="1.0" encoding="UTF-8" standalone="yes"?>
<Relationships xmlns="http://schemas.openxmlformats.org/package/2006/relationships"><Relationship Id="rId3" Type="http://schemas.openxmlformats.org/officeDocument/2006/relationships/image" Target="../media/image332.png"/><Relationship Id="rId2" Type="http://schemas.openxmlformats.org/officeDocument/2006/relationships/image" Target="../media/image331.png"/><Relationship Id="rId1" Type="http://schemas.openxmlformats.org/officeDocument/2006/relationships/slideLayout" Target="../slideLayouts/slideLayout194.xml"/><Relationship Id="rId4" Type="http://schemas.openxmlformats.org/officeDocument/2006/relationships/image" Target="../media/image333.png"/></Relationships>
</file>

<file path=ppt/slides/_rels/slide99.xml.rels><?xml version="1.0" encoding="UTF-8" standalone="yes"?>
<Relationships xmlns="http://schemas.openxmlformats.org/package/2006/relationships"><Relationship Id="rId2" Type="http://schemas.openxmlformats.org/officeDocument/2006/relationships/image" Target="../media/image334.png"/><Relationship Id="rId1" Type="http://schemas.openxmlformats.org/officeDocument/2006/relationships/slideLayout" Target="../slideLayouts/slideLayout194.xml"/></Relationships>
</file>

<file path=ppt/slides/_rels/slide100.xml.rels><?xml version="1.0" encoding="UTF-8" standalone="yes"?>
<Relationships xmlns="http://schemas.openxmlformats.org/package/2006/relationships"><Relationship Id="rId2" Type="http://schemas.openxmlformats.org/officeDocument/2006/relationships/image" Target="../media/image335.png"/><Relationship Id="rId1" Type="http://schemas.openxmlformats.org/officeDocument/2006/relationships/slideLayout" Target="../slideLayouts/slideLayout194.xml"/></Relationships>
</file>

<file path=ppt/slides/_rels/slide101.xml.rels><?xml version="1.0" encoding="UTF-8" standalone="yes"?>
<Relationships xmlns="http://schemas.openxmlformats.org/package/2006/relationships"><Relationship Id="rId8" Type="http://schemas.openxmlformats.org/officeDocument/2006/relationships/image" Target="../media/image342.png"/><Relationship Id="rId3" Type="http://schemas.openxmlformats.org/officeDocument/2006/relationships/image" Target="../media/image337.png"/><Relationship Id="rId7" Type="http://schemas.openxmlformats.org/officeDocument/2006/relationships/image" Target="../media/image341.png"/><Relationship Id="rId2" Type="http://schemas.openxmlformats.org/officeDocument/2006/relationships/image" Target="../media/image336.png"/><Relationship Id="rId1" Type="http://schemas.openxmlformats.org/officeDocument/2006/relationships/slideLayout" Target="../slideLayouts/slideLayout194.xml"/><Relationship Id="rId6" Type="http://schemas.openxmlformats.org/officeDocument/2006/relationships/image" Target="../media/image340.png"/><Relationship Id="rId5" Type="http://schemas.openxmlformats.org/officeDocument/2006/relationships/image" Target="../media/image339.png"/><Relationship Id="rId4" Type="http://schemas.openxmlformats.org/officeDocument/2006/relationships/image" Target="../media/image338.png"/></Relationships>
</file>

<file path=ppt/slides/_rels/slide102.xml.rels><?xml version="1.0" encoding="UTF-8" standalone="yes"?>
<Relationships xmlns="http://schemas.openxmlformats.org/package/2006/relationships"><Relationship Id="rId3" Type="http://schemas.openxmlformats.org/officeDocument/2006/relationships/hyperlink" Target="mailto:matilde.vallerani@msc.org" TargetMode="External"/><Relationship Id="rId2" Type="http://schemas.openxmlformats.org/officeDocument/2006/relationships/notesSlide" Target="../notesSlides/notesSlide73.xml"/><Relationship Id="rId1" Type="http://schemas.openxmlformats.org/officeDocument/2006/relationships/slideLayout" Target="../slideLayouts/slideLayout225.xml"/></Relationships>
</file>

<file path=ppt/slides/_rels/slide103.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notesSlide" Target="../notesSlides/notesSlide74.xml"/><Relationship Id="rId1" Type="http://schemas.openxmlformats.org/officeDocument/2006/relationships/slideLayout" Target="../slideLayouts/slideLayout154.xml"/><Relationship Id="rId6" Type="http://schemas.openxmlformats.org/officeDocument/2006/relationships/image" Target="../media/image346.png"/><Relationship Id="rId5" Type="http://schemas.openxmlformats.org/officeDocument/2006/relationships/image" Target="../media/image345.png"/><Relationship Id="rId4" Type="http://schemas.openxmlformats.org/officeDocument/2006/relationships/image" Target="../media/image344.png"/></Relationships>
</file>

<file path=ppt/slides/_rels/slide104.xml.rels><?xml version="1.0" encoding="UTF-8" standalone="yes"?>
<Relationships xmlns="http://schemas.openxmlformats.org/package/2006/relationships"><Relationship Id="rId8" Type="http://schemas.openxmlformats.org/officeDocument/2006/relationships/image" Target="../media/image352.jpg"/><Relationship Id="rId3" Type="http://schemas.openxmlformats.org/officeDocument/2006/relationships/image" Target="../media/image347.png"/><Relationship Id="rId7" Type="http://schemas.openxmlformats.org/officeDocument/2006/relationships/image" Target="../media/image351.jpg"/><Relationship Id="rId2" Type="http://schemas.openxmlformats.org/officeDocument/2006/relationships/notesSlide" Target="../notesSlides/notesSlide75.xml"/><Relationship Id="rId1" Type="http://schemas.openxmlformats.org/officeDocument/2006/relationships/slideLayout" Target="../slideLayouts/slideLayout154.xml"/><Relationship Id="rId6" Type="http://schemas.openxmlformats.org/officeDocument/2006/relationships/image" Target="../media/image350.jpg"/><Relationship Id="rId5" Type="http://schemas.openxmlformats.org/officeDocument/2006/relationships/image" Target="../media/image349.jpg"/><Relationship Id="rId4" Type="http://schemas.openxmlformats.org/officeDocument/2006/relationships/image" Target="../media/image348.jpg"/></Relationships>
</file>

<file path=ppt/slides/_rels/slide105.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notesSlide" Target="../notesSlides/notesSlide76.xml"/><Relationship Id="rId1" Type="http://schemas.openxmlformats.org/officeDocument/2006/relationships/slideLayout" Target="../slideLayouts/slideLayout154.xml"/><Relationship Id="rId4" Type="http://schemas.openxmlformats.org/officeDocument/2006/relationships/image" Target="../media/image353.jpg"/></Relationships>
</file>

<file path=ppt/slides/_rels/slide106.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notesSlide" Target="../notesSlides/notesSlide77.xml"/><Relationship Id="rId1" Type="http://schemas.openxmlformats.org/officeDocument/2006/relationships/slideLayout" Target="../slideLayouts/slideLayout154.xml"/><Relationship Id="rId4" Type="http://schemas.openxmlformats.org/officeDocument/2006/relationships/image" Target="../media/image354.jpg"/></Relationships>
</file>

<file path=ppt/slides/_rels/slide107.xml.rels><?xml version="1.0" encoding="UTF-8" standalone="yes"?>
<Relationships xmlns="http://schemas.openxmlformats.org/package/2006/relationships"><Relationship Id="rId13" Type="http://schemas.openxmlformats.org/officeDocument/2006/relationships/image" Target="../media/image365.png"/><Relationship Id="rId18" Type="http://schemas.openxmlformats.org/officeDocument/2006/relationships/image" Target="../media/image370.png"/><Relationship Id="rId26" Type="http://schemas.openxmlformats.org/officeDocument/2006/relationships/image" Target="../media/image378.png"/><Relationship Id="rId21" Type="http://schemas.openxmlformats.org/officeDocument/2006/relationships/image" Target="../media/image373.png"/><Relationship Id="rId34" Type="http://schemas.openxmlformats.org/officeDocument/2006/relationships/image" Target="../media/image344.png"/><Relationship Id="rId7" Type="http://schemas.openxmlformats.org/officeDocument/2006/relationships/image" Target="../media/image359.png"/><Relationship Id="rId12" Type="http://schemas.openxmlformats.org/officeDocument/2006/relationships/image" Target="../media/image364.png"/><Relationship Id="rId17" Type="http://schemas.openxmlformats.org/officeDocument/2006/relationships/image" Target="../media/image369.png"/><Relationship Id="rId25" Type="http://schemas.openxmlformats.org/officeDocument/2006/relationships/image" Target="../media/image377.png"/><Relationship Id="rId33" Type="http://schemas.openxmlformats.org/officeDocument/2006/relationships/image" Target="../media/image385.png"/><Relationship Id="rId2" Type="http://schemas.openxmlformats.org/officeDocument/2006/relationships/notesSlide" Target="../notesSlides/notesSlide78.xml"/><Relationship Id="rId16" Type="http://schemas.openxmlformats.org/officeDocument/2006/relationships/image" Target="../media/image368.png"/><Relationship Id="rId20" Type="http://schemas.openxmlformats.org/officeDocument/2006/relationships/image" Target="../media/image372.png"/><Relationship Id="rId29" Type="http://schemas.openxmlformats.org/officeDocument/2006/relationships/image" Target="../media/image381.png"/><Relationship Id="rId1" Type="http://schemas.openxmlformats.org/officeDocument/2006/relationships/slideLayout" Target="../slideLayouts/slideLayout155.xml"/><Relationship Id="rId6" Type="http://schemas.openxmlformats.org/officeDocument/2006/relationships/image" Target="../media/image358.jpg"/><Relationship Id="rId11" Type="http://schemas.openxmlformats.org/officeDocument/2006/relationships/image" Target="../media/image363.png"/><Relationship Id="rId24" Type="http://schemas.openxmlformats.org/officeDocument/2006/relationships/image" Target="../media/image376.png"/><Relationship Id="rId32" Type="http://schemas.openxmlformats.org/officeDocument/2006/relationships/image" Target="../media/image384.png"/><Relationship Id="rId37" Type="http://schemas.openxmlformats.org/officeDocument/2006/relationships/image" Target="../media/image388.png"/><Relationship Id="rId5" Type="http://schemas.openxmlformats.org/officeDocument/2006/relationships/image" Target="../media/image357.png"/><Relationship Id="rId15" Type="http://schemas.openxmlformats.org/officeDocument/2006/relationships/image" Target="../media/image367.png"/><Relationship Id="rId23" Type="http://schemas.openxmlformats.org/officeDocument/2006/relationships/image" Target="../media/image375.png"/><Relationship Id="rId28" Type="http://schemas.openxmlformats.org/officeDocument/2006/relationships/image" Target="../media/image380.png"/><Relationship Id="rId36" Type="http://schemas.openxmlformats.org/officeDocument/2006/relationships/image" Target="../media/image387.png"/><Relationship Id="rId10" Type="http://schemas.openxmlformats.org/officeDocument/2006/relationships/image" Target="../media/image362.png"/><Relationship Id="rId19" Type="http://schemas.openxmlformats.org/officeDocument/2006/relationships/image" Target="../media/image371.png"/><Relationship Id="rId31" Type="http://schemas.openxmlformats.org/officeDocument/2006/relationships/image" Target="../media/image383.png"/><Relationship Id="rId4" Type="http://schemas.openxmlformats.org/officeDocument/2006/relationships/image" Target="../media/image356.jpg"/><Relationship Id="rId9" Type="http://schemas.openxmlformats.org/officeDocument/2006/relationships/image" Target="../media/image361.png"/><Relationship Id="rId14" Type="http://schemas.openxmlformats.org/officeDocument/2006/relationships/image" Target="../media/image366.png"/><Relationship Id="rId22" Type="http://schemas.openxmlformats.org/officeDocument/2006/relationships/image" Target="../media/image374.png"/><Relationship Id="rId27" Type="http://schemas.openxmlformats.org/officeDocument/2006/relationships/image" Target="../media/image379.png"/><Relationship Id="rId30" Type="http://schemas.openxmlformats.org/officeDocument/2006/relationships/image" Target="../media/image382.png"/><Relationship Id="rId35" Type="http://schemas.openxmlformats.org/officeDocument/2006/relationships/image" Target="../media/image386.jpg"/><Relationship Id="rId8" Type="http://schemas.openxmlformats.org/officeDocument/2006/relationships/image" Target="../media/image360.png"/><Relationship Id="rId3" Type="http://schemas.openxmlformats.org/officeDocument/2006/relationships/image" Target="../media/image355.jpg"/></Relationships>
</file>

<file path=ppt/slides/_rels/slide108.xml.rels><?xml version="1.0" encoding="UTF-8" standalone="yes"?>
<Relationships xmlns="http://schemas.openxmlformats.org/package/2006/relationships"><Relationship Id="rId3" Type="http://schemas.openxmlformats.org/officeDocument/2006/relationships/image" Target="../media/image347.png"/><Relationship Id="rId7" Type="http://schemas.openxmlformats.org/officeDocument/2006/relationships/image" Target="../media/image392.png"/><Relationship Id="rId2" Type="http://schemas.openxmlformats.org/officeDocument/2006/relationships/notesSlide" Target="../notesSlides/notesSlide79.xml"/><Relationship Id="rId1" Type="http://schemas.openxmlformats.org/officeDocument/2006/relationships/slideLayout" Target="../slideLayouts/slideLayout154.xml"/><Relationship Id="rId6" Type="http://schemas.openxmlformats.org/officeDocument/2006/relationships/image" Target="../media/image391.jpg"/><Relationship Id="rId5" Type="http://schemas.openxmlformats.org/officeDocument/2006/relationships/image" Target="../media/image390.png"/><Relationship Id="rId4" Type="http://schemas.openxmlformats.org/officeDocument/2006/relationships/image" Target="../media/image389.jpg"/></Relationships>
</file>

<file path=ppt/slides/_rels/slide109.xml.rels><?xml version="1.0" encoding="UTF-8" standalone="yes"?>
<Relationships xmlns="http://schemas.openxmlformats.org/package/2006/relationships"><Relationship Id="rId3" Type="http://schemas.openxmlformats.org/officeDocument/2006/relationships/image" Target="../media/image393.jpg"/><Relationship Id="rId2" Type="http://schemas.openxmlformats.org/officeDocument/2006/relationships/notesSlide" Target="../notesSlides/notesSlide80.xml"/><Relationship Id="rId1" Type="http://schemas.openxmlformats.org/officeDocument/2006/relationships/slideLayout" Target="../slideLayouts/slideLayout154.xml"/><Relationship Id="rId6" Type="http://schemas.openxmlformats.org/officeDocument/2006/relationships/image" Target="../media/image396.png"/><Relationship Id="rId5" Type="http://schemas.openxmlformats.org/officeDocument/2006/relationships/image" Target="../media/image395.png"/><Relationship Id="rId4" Type="http://schemas.openxmlformats.org/officeDocument/2006/relationships/image" Target="../media/image394.png"/></Relationships>
</file>

<file path=ppt/slides/_rels/slide110.xml.rels><?xml version="1.0" encoding="UTF-8" standalone="yes"?>
<Relationships xmlns="http://schemas.openxmlformats.org/package/2006/relationships"><Relationship Id="rId3" Type="http://schemas.openxmlformats.org/officeDocument/2006/relationships/image" Target="../media/image397.png"/><Relationship Id="rId2" Type="http://schemas.openxmlformats.org/officeDocument/2006/relationships/notesSlide" Target="../notesSlides/notesSlide81.xml"/><Relationship Id="rId1" Type="http://schemas.openxmlformats.org/officeDocument/2006/relationships/slideLayout" Target="../slideLayouts/slideLayout154.xml"/><Relationship Id="rId4" Type="http://schemas.openxmlformats.org/officeDocument/2006/relationships/image" Target="../media/image347.png"/></Relationships>
</file>

<file path=ppt/slides/_rels/slide111.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notesSlide" Target="../notesSlides/notesSlide82.xml"/><Relationship Id="rId1" Type="http://schemas.openxmlformats.org/officeDocument/2006/relationships/slideLayout" Target="../slideLayouts/slideLayout154.xml"/><Relationship Id="rId4" Type="http://schemas.openxmlformats.org/officeDocument/2006/relationships/image" Target="../media/image398.jpg"/></Relationships>
</file>

<file path=ppt/slides/_rels/slide112.xml.rels><?xml version="1.0" encoding="UTF-8" standalone="yes"?>
<Relationships xmlns="http://schemas.openxmlformats.org/package/2006/relationships"><Relationship Id="rId3" Type="http://schemas.openxmlformats.org/officeDocument/2006/relationships/image" Target="../media/image344.png"/><Relationship Id="rId2" Type="http://schemas.openxmlformats.org/officeDocument/2006/relationships/notesSlide" Target="../notesSlides/notesSlide83.xml"/><Relationship Id="rId1" Type="http://schemas.openxmlformats.org/officeDocument/2006/relationships/slideLayout" Target="../slideLayouts/slideLayout154.xml"/><Relationship Id="rId4" Type="http://schemas.openxmlformats.org/officeDocument/2006/relationships/image" Target="../media/image399.png"/></Relationships>
</file>

<file path=ppt/slides/_rels/slide113.xml.rels><?xml version="1.0" encoding="UTF-8" standalone="yes"?>
<Relationships xmlns="http://schemas.openxmlformats.org/package/2006/relationships"><Relationship Id="rId3" Type="http://schemas.openxmlformats.org/officeDocument/2006/relationships/image" Target="../media/image344.png"/><Relationship Id="rId2" Type="http://schemas.openxmlformats.org/officeDocument/2006/relationships/notesSlide" Target="../notesSlides/notesSlide84.xml"/><Relationship Id="rId1" Type="http://schemas.openxmlformats.org/officeDocument/2006/relationships/slideLayout" Target="../slideLayouts/slideLayout154.xml"/><Relationship Id="rId4" Type="http://schemas.openxmlformats.org/officeDocument/2006/relationships/image" Target="../media/image400.png"/></Relationships>
</file>

<file path=ppt/slides/_rels/slide114.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notesSlide" Target="../notesSlides/notesSlide85.xml"/><Relationship Id="rId1" Type="http://schemas.openxmlformats.org/officeDocument/2006/relationships/slideLayout" Target="../slideLayouts/slideLayout154.xml"/><Relationship Id="rId4" Type="http://schemas.openxmlformats.org/officeDocument/2006/relationships/image" Target="../media/image401.png"/></Relationships>
</file>

<file path=ppt/slides/_rels/slide115.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notesSlide" Target="../notesSlides/notesSlide86.xml"/><Relationship Id="rId1" Type="http://schemas.openxmlformats.org/officeDocument/2006/relationships/slideLayout" Target="../slideLayouts/slideLayout154.xml"/><Relationship Id="rId4" Type="http://schemas.openxmlformats.org/officeDocument/2006/relationships/image" Target="../media/image402.png"/></Relationships>
</file>

<file path=ppt/slides/_rels/slide116.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notesSlide" Target="../notesSlides/notesSlide87.xml"/><Relationship Id="rId1" Type="http://schemas.openxmlformats.org/officeDocument/2006/relationships/slideLayout" Target="../slideLayouts/slideLayout154.xml"/><Relationship Id="rId6" Type="http://schemas.openxmlformats.org/officeDocument/2006/relationships/image" Target="../media/image405.png"/><Relationship Id="rId5" Type="http://schemas.openxmlformats.org/officeDocument/2006/relationships/image" Target="../media/image404.png"/><Relationship Id="rId4" Type="http://schemas.openxmlformats.org/officeDocument/2006/relationships/image" Target="../media/image403.jpg"/></Relationships>
</file>

<file path=ppt/slides/_rels/slide117.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notesSlide" Target="../notesSlides/notesSlide88.xml"/><Relationship Id="rId1" Type="http://schemas.openxmlformats.org/officeDocument/2006/relationships/slideLayout" Target="../slideLayouts/slideLayout154.xml"/><Relationship Id="rId5" Type="http://schemas.openxmlformats.org/officeDocument/2006/relationships/image" Target="../media/image406.png"/><Relationship Id="rId4" Type="http://schemas.openxmlformats.org/officeDocument/2006/relationships/image" Target="../media/image344.png"/></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64.xml"/></Relationships>
</file>

<file path=ppt/slides/_rels/slide119.xml.rels><?xml version="1.0" encoding="UTF-8" standalone="yes"?>
<Relationships xmlns="http://schemas.openxmlformats.org/package/2006/relationships"><Relationship Id="rId3" Type="http://schemas.openxmlformats.org/officeDocument/2006/relationships/image" Target="../media/image407.png"/><Relationship Id="rId2" Type="http://schemas.openxmlformats.org/officeDocument/2006/relationships/notesSlide" Target="../notesSlides/notesSlide90.xml"/><Relationship Id="rId1" Type="http://schemas.openxmlformats.org/officeDocument/2006/relationships/slideLayout" Target="../slideLayouts/slideLayout165.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6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64.xml"/></Relationships>
</file>

<file path=ppt/slides/_rels/slide122.xml.rels><?xml version="1.0" encoding="UTF-8" standalone="yes"?>
<Relationships xmlns="http://schemas.openxmlformats.org/package/2006/relationships"><Relationship Id="rId3" Type="http://schemas.openxmlformats.org/officeDocument/2006/relationships/image" Target="../media/image408.png"/><Relationship Id="rId2" Type="http://schemas.openxmlformats.org/officeDocument/2006/relationships/notesSlide" Target="../notesSlides/notesSlide92.xml"/><Relationship Id="rId1" Type="http://schemas.openxmlformats.org/officeDocument/2006/relationships/slideLayout" Target="../slideLayouts/slideLayout16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66.xml"/></Relationships>
</file>

<file path=ppt/slides/_rels/slide125.xml.rels><?xml version="1.0" encoding="UTF-8" standalone="yes"?>
<Relationships xmlns="http://schemas.openxmlformats.org/package/2006/relationships"><Relationship Id="rId8" Type="http://schemas.openxmlformats.org/officeDocument/2006/relationships/image" Target="../media/image413.emf"/><Relationship Id="rId3" Type="http://schemas.openxmlformats.org/officeDocument/2006/relationships/image" Target="../media/image409.jpeg"/><Relationship Id="rId7" Type="http://schemas.openxmlformats.org/officeDocument/2006/relationships/image" Target="../media/image412.jpg"/><Relationship Id="rId2" Type="http://schemas.openxmlformats.org/officeDocument/2006/relationships/notesSlide" Target="../notesSlides/notesSlide94.xml"/><Relationship Id="rId1" Type="http://schemas.openxmlformats.org/officeDocument/2006/relationships/slideLayout" Target="../slideLayouts/slideLayout166.xml"/><Relationship Id="rId6" Type="http://schemas.openxmlformats.org/officeDocument/2006/relationships/image" Target="../media/image411.emf"/><Relationship Id="rId11" Type="http://schemas.openxmlformats.org/officeDocument/2006/relationships/image" Target="../media/image416.emf"/><Relationship Id="rId5" Type="http://schemas.openxmlformats.org/officeDocument/2006/relationships/image" Target="../media/image410.png"/><Relationship Id="rId10" Type="http://schemas.openxmlformats.org/officeDocument/2006/relationships/image" Target="../media/image415.emf"/><Relationship Id="rId4" Type="http://schemas.openxmlformats.org/officeDocument/2006/relationships/image" Target="../media/image204.emf"/><Relationship Id="rId9" Type="http://schemas.openxmlformats.org/officeDocument/2006/relationships/image" Target="../media/image414.emf"/></Relationships>
</file>

<file path=ppt/slides/_rels/slide126.xml.rels><?xml version="1.0" encoding="UTF-8" standalone="yes"?>
<Relationships xmlns="http://schemas.openxmlformats.org/package/2006/relationships"><Relationship Id="rId3" Type="http://schemas.openxmlformats.org/officeDocument/2006/relationships/image" Target="../media/image417.jpeg"/><Relationship Id="rId2" Type="http://schemas.openxmlformats.org/officeDocument/2006/relationships/notesSlide" Target="../notesSlides/notesSlide95.xml"/><Relationship Id="rId1" Type="http://schemas.openxmlformats.org/officeDocument/2006/relationships/slideLayout" Target="../slideLayouts/slideLayout166.xml"/><Relationship Id="rId4" Type="http://schemas.openxmlformats.org/officeDocument/2006/relationships/hyperlink" Target="https://www.iss-foundation.org/vessel-and-company-commitments/conservation-measures-and-auditing/our-conservation-measures/"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418.png"/><Relationship Id="rId2" Type="http://schemas.openxmlformats.org/officeDocument/2006/relationships/notesSlide" Target="../notesSlides/notesSlide96.xml"/><Relationship Id="rId1" Type="http://schemas.openxmlformats.org/officeDocument/2006/relationships/slideLayout" Target="../slideLayouts/slideLayout166.xml"/><Relationship Id="rId4" Type="http://schemas.openxmlformats.org/officeDocument/2006/relationships/image" Target="../media/image111.png"/></Relationships>
</file>

<file path=ppt/slides/_rels/slide128.xml.rels><?xml version="1.0" encoding="UTF-8" standalone="yes"?>
<Relationships xmlns="http://schemas.openxmlformats.org/package/2006/relationships"><Relationship Id="rId3" Type="http://schemas.openxmlformats.org/officeDocument/2006/relationships/image" Target="../media/image298.png"/><Relationship Id="rId7" Type="http://schemas.openxmlformats.org/officeDocument/2006/relationships/image" Target="../media/image419.png"/><Relationship Id="rId2" Type="http://schemas.openxmlformats.org/officeDocument/2006/relationships/notesSlide" Target="../notesSlides/notesSlide97.xml"/><Relationship Id="rId1" Type="http://schemas.openxmlformats.org/officeDocument/2006/relationships/slideLayout" Target="../slideLayouts/slideLayout166.xml"/><Relationship Id="rId6" Type="http://schemas.openxmlformats.org/officeDocument/2006/relationships/hyperlink" Target="http://iss-foundation.org/knowledge-tools/databases/proactive-vessel-register/" TargetMode="External"/><Relationship Id="rId5" Type="http://schemas.openxmlformats.org/officeDocument/2006/relationships/hyperlink" Target="http://www.iss-foundation.org/vessel-and-company-commitments/other-vessel-lists/vessels-in-other-sustainability-initiatives-vosi/" TargetMode="External"/><Relationship Id="rId4" Type="http://schemas.openxmlformats.org/officeDocument/2006/relationships/image" Target="../media/image204.emf"/></Relationships>
</file>

<file path=ppt/slides/_rels/slide129.xml.rels><?xml version="1.0" encoding="UTF-8" standalone="yes"?>
<Relationships xmlns="http://schemas.openxmlformats.org/package/2006/relationships"><Relationship Id="rId3" Type="http://schemas.openxmlformats.org/officeDocument/2006/relationships/hyperlink" Target="https://www.iss-foundation.org/vessel-and-company-commitments/proactive-vessel-register/proactive-vessel-register-pvr/apply-to-the-pvr/" TargetMode="External"/><Relationship Id="rId2" Type="http://schemas.openxmlformats.org/officeDocument/2006/relationships/notesSlide" Target="../notesSlides/notesSlide98.xml"/><Relationship Id="rId1" Type="http://schemas.openxmlformats.org/officeDocument/2006/relationships/slideLayout" Target="../slideLayouts/slideLayout166.xml"/><Relationship Id="rId6" Type="http://schemas.openxmlformats.org/officeDocument/2006/relationships/image" Target="../media/image116.png"/><Relationship Id="rId5" Type="http://schemas.openxmlformats.org/officeDocument/2006/relationships/image" Target="../media/image110.png"/><Relationship Id="rId4" Type="http://schemas.openxmlformats.org/officeDocument/2006/relationships/hyperlink" Target="https://www.iss-foundation.org/vessel-and-company-commitments/vessels-in-other-sustainability-initiatives-vosi/apply-to-the-vosi/"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notesSlide" Target="../notesSlides/notesSlide99.xml"/><Relationship Id="rId1" Type="http://schemas.openxmlformats.org/officeDocument/2006/relationships/slideLayout" Target="../slideLayouts/slideLayout165.xml"/></Relationships>
</file>

<file path=ppt/slides/_rels/slide131.xml.rels><?xml version="1.0" encoding="UTF-8" standalone="yes"?>
<Relationships xmlns="http://schemas.openxmlformats.org/package/2006/relationships"><Relationship Id="rId3" Type="http://schemas.openxmlformats.org/officeDocument/2006/relationships/image" Target="../media/image421.png"/><Relationship Id="rId2" Type="http://schemas.openxmlformats.org/officeDocument/2006/relationships/notesSlide" Target="../notesSlides/notesSlide100.xml"/><Relationship Id="rId1" Type="http://schemas.openxmlformats.org/officeDocument/2006/relationships/slideLayout" Target="../slideLayouts/slideLayout165.xml"/><Relationship Id="rId4" Type="http://schemas.openxmlformats.org/officeDocument/2006/relationships/image" Target="../media/image422.jpg"/></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65.xml"/></Relationships>
</file>

<file path=ppt/slides/_rels/slide133.xml.rels><?xml version="1.0" encoding="UTF-8" standalone="yes"?>
<Relationships xmlns="http://schemas.openxmlformats.org/package/2006/relationships"><Relationship Id="rId3" Type="http://schemas.openxmlformats.org/officeDocument/2006/relationships/image" Target="../media/image407.png"/><Relationship Id="rId2" Type="http://schemas.openxmlformats.org/officeDocument/2006/relationships/notesSlide" Target="../notesSlides/notesSlide102.xml"/><Relationship Id="rId1" Type="http://schemas.openxmlformats.org/officeDocument/2006/relationships/slideLayout" Target="../slideLayouts/slideLayout166.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0.xml"/></Relationships>
</file>

<file path=ppt/slides/_rels/slide135.xml.rels><?xml version="1.0" encoding="UTF-8" standalone="yes"?>
<Relationships xmlns="http://schemas.openxmlformats.org/package/2006/relationships"><Relationship Id="rId3" Type="http://schemas.openxmlformats.org/officeDocument/2006/relationships/hyperlink" Target="https://www.iss-foundation.org/" TargetMode="External"/><Relationship Id="rId2" Type="http://schemas.openxmlformats.org/officeDocument/2006/relationships/notesSlide" Target="../notesSlides/notesSlide104.xml"/><Relationship Id="rId1" Type="http://schemas.openxmlformats.org/officeDocument/2006/relationships/slideLayout" Target="../slideLayouts/slideLayout21.xml"/><Relationship Id="rId5" Type="http://schemas.openxmlformats.org/officeDocument/2006/relationships/image" Target="../media/image4.emf"/><Relationship Id="rId4" Type="http://schemas.openxmlformats.org/officeDocument/2006/relationships/hyperlink" Target="mailto:info@iss-foundati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3FB43-8216-E474-0991-09624B373836}"/>
            </a:ext>
          </a:extLst>
        </p:cNvPr>
        <p:cNvGrpSpPr/>
        <p:nvPr/>
      </p:nvGrpSpPr>
      <p:grpSpPr>
        <a:xfrm>
          <a:off x="0" y="0"/>
          <a:ext cx="0" cy="0"/>
          <a:chOff x="0" y="0"/>
          <a:chExt cx="0" cy="0"/>
        </a:xfrm>
      </p:grpSpPr>
      <p:grpSp>
        <p:nvGrpSpPr>
          <p:cNvPr id="43" name="Group 42">
            <a:extLst>
              <a:ext uri="{FF2B5EF4-FFF2-40B4-BE49-F238E27FC236}">
                <a16:creationId xmlns:a16="http://schemas.microsoft.com/office/drawing/2014/main" id="{8DF39859-0BE1-03EC-1436-6FD12EB776C5}"/>
              </a:ext>
            </a:extLst>
          </p:cNvPr>
          <p:cNvGrpSpPr/>
          <p:nvPr/>
        </p:nvGrpSpPr>
        <p:grpSpPr>
          <a:xfrm>
            <a:off x="-708252" y="1302066"/>
            <a:ext cx="13085781" cy="3899145"/>
            <a:chOff x="-708252" y="2048773"/>
            <a:chExt cx="13085781" cy="3899145"/>
          </a:xfrm>
        </p:grpSpPr>
        <p:sp>
          <p:nvSpPr>
            <p:cNvPr id="44" name="Rectangle 43">
              <a:extLst>
                <a:ext uri="{FF2B5EF4-FFF2-40B4-BE49-F238E27FC236}">
                  <a16:creationId xmlns:a16="http://schemas.microsoft.com/office/drawing/2014/main" id="{B4962AB1-5734-6A78-E532-967E44373500}"/>
                </a:ext>
              </a:extLst>
            </p:cNvPr>
            <p:cNvSpPr/>
            <p:nvPr/>
          </p:nvSpPr>
          <p:spPr>
            <a:xfrm>
              <a:off x="-212035" y="4774717"/>
              <a:ext cx="12589563" cy="1173201"/>
            </a:xfrm>
            <a:prstGeom prst="rect">
              <a:avLst/>
            </a:prstGeom>
            <a:solidFill>
              <a:srgbClr val="9ED1C8">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itle 1">
              <a:extLst>
                <a:ext uri="{FF2B5EF4-FFF2-40B4-BE49-F238E27FC236}">
                  <a16:creationId xmlns:a16="http://schemas.microsoft.com/office/drawing/2014/main" id="{DFD6A896-27FE-A1B8-27A7-DF78C2C2F061}"/>
                </a:ext>
              </a:extLst>
            </p:cNvPr>
            <p:cNvSpPr txBox="1">
              <a:spLocks/>
            </p:cNvSpPr>
            <p:nvPr/>
          </p:nvSpPr>
          <p:spPr>
            <a:xfrm>
              <a:off x="721533" y="5175603"/>
              <a:ext cx="9853701" cy="405935"/>
            </a:xfrm>
            <a:prstGeom prst="rect">
              <a:avLst/>
            </a:prstGeom>
          </p:spPr>
          <p:txBody>
            <a:bodyPr>
              <a:noAutofit/>
            </a:bodyPr>
            <a:lst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a:lstStyle>
            <a:p>
              <a:r>
                <a:rPr lang="en-US" dirty="0">
                  <a:solidFill>
                    <a:schemeClr val="bg2">
                      <a:lumMod val="25000"/>
                    </a:schemeClr>
                  </a:solidFill>
                </a:rPr>
                <a:t>ISSF 2026 Tuna Sustainability Market Forum  </a:t>
              </a:r>
              <a:r>
                <a:rPr lang="en-US" b="0" dirty="0">
                  <a:solidFill>
                    <a:schemeClr val="bg2">
                      <a:lumMod val="25000"/>
                    </a:schemeClr>
                  </a:solidFill>
                </a:rPr>
                <a:t>|  7 October 2026 </a:t>
              </a:r>
              <a:br>
                <a:rPr lang="en-US" dirty="0">
                  <a:solidFill>
                    <a:schemeClr val="bg2">
                      <a:lumMod val="25000"/>
                    </a:schemeClr>
                  </a:solidFill>
                </a:rPr>
              </a:br>
              <a:endParaRPr lang="en-US" b="0" dirty="0">
                <a:solidFill>
                  <a:schemeClr val="bg2">
                    <a:lumMod val="25000"/>
                  </a:schemeClr>
                </a:solidFill>
              </a:endParaRPr>
            </a:p>
          </p:txBody>
        </p:sp>
        <p:sp>
          <p:nvSpPr>
            <p:cNvPr id="46" name="Snip Single Corner Rectangle 45">
              <a:extLst>
                <a:ext uri="{FF2B5EF4-FFF2-40B4-BE49-F238E27FC236}">
                  <a16:creationId xmlns:a16="http://schemas.microsoft.com/office/drawing/2014/main" id="{78616C93-2C0A-1A1B-E346-F9233D9032B6}"/>
                </a:ext>
              </a:extLst>
            </p:cNvPr>
            <p:cNvSpPr>
              <a:spLocks/>
            </p:cNvSpPr>
            <p:nvPr/>
          </p:nvSpPr>
          <p:spPr>
            <a:xfrm rot="10800000" flipH="1" flipV="1">
              <a:off x="-496868" y="2048773"/>
              <a:ext cx="12874397" cy="2725944"/>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chemeClr val="accent4"/>
                </a:solidFill>
              </a:endParaRPr>
            </a:p>
          </p:txBody>
        </p:sp>
        <p:cxnSp>
          <p:nvCxnSpPr>
            <p:cNvPr id="47" name="Straight Connector 46">
              <a:extLst>
                <a:ext uri="{FF2B5EF4-FFF2-40B4-BE49-F238E27FC236}">
                  <a16:creationId xmlns:a16="http://schemas.microsoft.com/office/drawing/2014/main" id="{ACE33F67-94B1-765E-1932-1FEF5D3D4705}"/>
                </a:ext>
              </a:extLst>
            </p:cNvPr>
            <p:cNvCxnSpPr>
              <a:cxnSpLocks/>
            </p:cNvCxnSpPr>
            <p:nvPr/>
          </p:nvCxnSpPr>
          <p:spPr>
            <a:xfrm>
              <a:off x="-708252" y="2048773"/>
              <a:ext cx="1308578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Title 1">
              <a:extLst>
                <a:ext uri="{FF2B5EF4-FFF2-40B4-BE49-F238E27FC236}">
                  <a16:creationId xmlns:a16="http://schemas.microsoft.com/office/drawing/2014/main" id="{7C782528-9A4C-87A0-81DC-F6650A2EC19B}"/>
                </a:ext>
              </a:extLst>
            </p:cNvPr>
            <p:cNvSpPr txBox="1">
              <a:spLocks/>
            </p:cNvSpPr>
            <p:nvPr/>
          </p:nvSpPr>
          <p:spPr>
            <a:xfrm>
              <a:off x="721533" y="2528649"/>
              <a:ext cx="8247437" cy="1791420"/>
            </a:xfrm>
            <a:prstGeom prst="rect">
              <a:avLst/>
            </a:prstGeom>
          </p:spPr>
          <p:txBody>
            <a:bodyPr>
              <a:noAutofit/>
            </a:bodyPr>
            <a:lst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a:lstStyle>
            <a:p>
              <a:pPr>
                <a:lnSpc>
                  <a:spcPct val="110000"/>
                </a:lnSpc>
                <a:spcAft>
                  <a:spcPts val="600"/>
                </a:spcAft>
              </a:pPr>
              <a:r>
                <a:rPr lang="en-US" sz="4000" dirty="0"/>
                <a:t>Realizing Value:</a:t>
              </a:r>
            </a:p>
            <a:p>
              <a:pPr>
                <a:spcAft>
                  <a:spcPts val="600"/>
                </a:spcAft>
              </a:pPr>
              <a:r>
                <a:rPr lang="en-US" sz="4000" dirty="0"/>
                <a:t>Tuna Sustainability Progress</a:t>
              </a:r>
              <a:br>
                <a:rPr lang="en-US" sz="4000" dirty="0"/>
              </a:br>
              <a:r>
                <a:rPr lang="en-US" sz="4000" dirty="0"/>
                <a:t>&amp; Market Priorities</a:t>
              </a:r>
            </a:p>
          </p:txBody>
        </p:sp>
      </p:grpSp>
    </p:spTree>
    <p:extLst>
      <p:ext uri="{BB962C8B-B14F-4D97-AF65-F5344CB8AC3E}">
        <p14:creationId xmlns:p14="http://schemas.microsoft.com/office/powerpoint/2010/main" val="2403378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3408F-EF83-822E-D847-ADC742D520A3}"/>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13732765-72C1-789E-D5C2-8A9B0B065EBA}"/>
              </a:ext>
            </a:extLst>
          </p:cNvPr>
          <p:cNvSpPr/>
          <p:nvPr/>
        </p:nvSpPr>
        <p:spPr>
          <a:xfrm>
            <a:off x="-235526" y="1250950"/>
            <a:ext cx="12727288" cy="56070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8553867-8751-7C6B-6DC2-1DFC59C47D8D}"/>
              </a:ext>
            </a:extLst>
          </p:cNvPr>
          <p:cNvSpPr>
            <a:spLocks noGrp="1"/>
          </p:cNvSpPr>
          <p:nvPr>
            <p:ph type="title"/>
          </p:nvPr>
        </p:nvSpPr>
        <p:spPr>
          <a:xfrm>
            <a:off x="322650" y="467360"/>
            <a:ext cx="8899498" cy="615015"/>
          </a:xfrm>
        </p:spPr>
        <p:txBody>
          <a:bodyPr/>
          <a:lstStyle/>
          <a:p>
            <a:r>
              <a:rPr lang="en-US" dirty="0"/>
              <a:t>Agenda</a:t>
            </a:r>
          </a:p>
        </p:txBody>
      </p:sp>
      <p:cxnSp>
        <p:nvCxnSpPr>
          <p:cNvPr id="18" name="Straight Connector 17">
            <a:extLst>
              <a:ext uri="{FF2B5EF4-FFF2-40B4-BE49-F238E27FC236}">
                <a16:creationId xmlns:a16="http://schemas.microsoft.com/office/drawing/2014/main" id="{6AD111F6-2CB4-14A2-5CE1-627588E65BC1}"/>
              </a:ext>
            </a:extLst>
          </p:cNvPr>
          <p:cNvCxnSpPr>
            <a:cxnSpLocks/>
          </p:cNvCxnSpPr>
          <p:nvPr/>
        </p:nvCxnSpPr>
        <p:spPr>
          <a:xfrm>
            <a:off x="4437337" y="2641897"/>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A12BE6A-E6F1-D77C-12A1-BF11F2E05853}"/>
              </a:ext>
            </a:extLst>
          </p:cNvPr>
          <p:cNvCxnSpPr>
            <a:cxnSpLocks/>
          </p:cNvCxnSpPr>
          <p:nvPr/>
        </p:nvCxnSpPr>
        <p:spPr>
          <a:xfrm>
            <a:off x="4437334" y="2901175"/>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C3D8811-A36B-A75D-1A41-9F58132EEA9F}"/>
              </a:ext>
            </a:extLst>
          </p:cNvPr>
          <p:cNvCxnSpPr>
            <a:cxnSpLocks/>
          </p:cNvCxnSpPr>
          <p:nvPr/>
        </p:nvCxnSpPr>
        <p:spPr>
          <a:xfrm>
            <a:off x="4438103" y="1868022"/>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ABCC646-3ED2-5EF9-C42A-BED1B3BA8084}"/>
              </a:ext>
            </a:extLst>
          </p:cNvPr>
          <p:cNvCxnSpPr>
            <a:cxnSpLocks/>
          </p:cNvCxnSpPr>
          <p:nvPr/>
        </p:nvCxnSpPr>
        <p:spPr>
          <a:xfrm>
            <a:off x="4457393" y="4314338"/>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5540DC-0251-A26A-0615-7013635FC99A}"/>
              </a:ext>
            </a:extLst>
          </p:cNvPr>
          <p:cNvCxnSpPr>
            <a:cxnSpLocks/>
          </p:cNvCxnSpPr>
          <p:nvPr/>
        </p:nvCxnSpPr>
        <p:spPr>
          <a:xfrm>
            <a:off x="4436512" y="4884355"/>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6F0AD43-3F49-41B4-8ED6-1731B2788F4A}"/>
              </a:ext>
            </a:extLst>
          </p:cNvPr>
          <p:cNvCxnSpPr>
            <a:cxnSpLocks/>
          </p:cNvCxnSpPr>
          <p:nvPr/>
        </p:nvCxnSpPr>
        <p:spPr>
          <a:xfrm>
            <a:off x="4446759" y="5374191"/>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836571B-D263-8F7F-F30C-5E0E01F9C0E8}"/>
              </a:ext>
            </a:extLst>
          </p:cNvPr>
          <p:cNvCxnSpPr>
            <a:cxnSpLocks/>
          </p:cNvCxnSpPr>
          <p:nvPr/>
        </p:nvCxnSpPr>
        <p:spPr>
          <a:xfrm>
            <a:off x="4459363" y="5901427"/>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2EA79EA1-4E08-003B-ACD5-9BEFFD60EAB8}"/>
              </a:ext>
            </a:extLst>
          </p:cNvPr>
          <p:cNvGraphicFramePr>
            <a:graphicFrameLocks noGrp="1"/>
          </p:cNvGraphicFramePr>
          <p:nvPr>
            <p:extLst>
              <p:ext uri="{D42A27DB-BD31-4B8C-83A1-F6EECF244321}">
                <p14:modId xmlns:p14="http://schemas.microsoft.com/office/powerpoint/2010/main" val="3504390596"/>
              </p:ext>
            </p:extLst>
          </p:nvPr>
        </p:nvGraphicFramePr>
        <p:xfrm>
          <a:off x="0" y="1250950"/>
          <a:ext cx="12339362" cy="5650970"/>
        </p:xfrm>
        <a:graphic>
          <a:graphicData uri="http://schemas.openxmlformats.org/drawingml/2006/table">
            <a:tbl>
              <a:tblPr firstRow="1" bandRow="1">
                <a:tableStyleId>{5C22544A-7EE6-4342-B048-85BDC9FD1C3A}</a:tableStyleId>
              </a:tblPr>
              <a:tblGrid>
                <a:gridCol w="1827409">
                  <a:extLst>
                    <a:ext uri="{9D8B030D-6E8A-4147-A177-3AD203B41FA5}">
                      <a16:colId xmlns:a16="http://schemas.microsoft.com/office/drawing/2014/main" val="1277938721"/>
                    </a:ext>
                  </a:extLst>
                </a:gridCol>
                <a:gridCol w="2727664">
                  <a:extLst>
                    <a:ext uri="{9D8B030D-6E8A-4147-A177-3AD203B41FA5}">
                      <a16:colId xmlns:a16="http://schemas.microsoft.com/office/drawing/2014/main" val="753239232"/>
                    </a:ext>
                  </a:extLst>
                </a:gridCol>
                <a:gridCol w="7784289">
                  <a:extLst>
                    <a:ext uri="{9D8B030D-6E8A-4147-A177-3AD203B41FA5}">
                      <a16:colId xmlns:a16="http://schemas.microsoft.com/office/drawing/2014/main" val="438545084"/>
                    </a:ext>
                  </a:extLst>
                </a:gridCol>
              </a:tblGrid>
              <a:tr h="362690">
                <a:tc>
                  <a:txBody>
                    <a:bodyPr/>
                    <a:lstStyle/>
                    <a:p>
                      <a:pPr>
                        <a:spcAft>
                          <a:spcPts val="300"/>
                        </a:spcAft>
                      </a:pPr>
                      <a:r>
                        <a:rPr lang="en-US" sz="1400" dirty="0">
                          <a:solidFill>
                            <a:schemeClr val="bg2">
                              <a:lumMod val="25000"/>
                            </a:schemeClr>
                          </a:solidFill>
                        </a:rPr>
                        <a:t>TIME</a:t>
                      </a:r>
                    </a:p>
                  </a:txBody>
                  <a:tcPr marL="137160" marR="137160" marT="91440" marB="0">
                    <a:lnR w="19050" cap="flat" cmpd="sng" algn="ctr">
                      <a:noFill/>
                      <a:prstDash val="solid"/>
                      <a:round/>
                      <a:headEnd type="none" w="med" len="med"/>
                      <a:tailEnd type="none" w="med" len="med"/>
                    </a:lnR>
                    <a:lnB w="19050" cap="flat" cmpd="sng" algn="ctr">
                      <a:solidFill>
                        <a:srgbClr val="9ED1C8"/>
                      </a:solidFill>
                      <a:prstDash val="solid"/>
                      <a:round/>
                      <a:headEnd type="none" w="med" len="med"/>
                      <a:tailEnd type="none" w="med" len="med"/>
                    </a:lnB>
                    <a:solidFill>
                      <a:schemeClr val="bg1"/>
                    </a:solidFill>
                  </a:tcPr>
                </a:tc>
                <a:tc>
                  <a:txBody>
                    <a:bodyPr/>
                    <a:lstStyle/>
                    <a:p>
                      <a:pPr>
                        <a:spcAft>
                          <a:spcPts val="300"/>
                        </a:spcAft>
                      </a:pPr>
                      <a:r>
                        <a:rPr lang="en-US" sz="1400" dirty="0">
                          <a:solidFill>
                            <a:schemeClr val="bg2">
                              <a:lumMod val="25000"/>
                            </a:schemeClr>
                          </a:solidFill>
                        </a:rPr>
                        <a:t>SPEAKER</a:t>
                      </a:r>
                    </a:p>
                  </a:txBody>
                  <a:tcPr marL="137160" marR="137160" marT="9144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B w="19050" cap="flat" cmpd="sng" algn="ctr">
                      <a:solidFill>
                        <a:srgbClr val="9ED1C8"/>
                      </a:solidFill>
                      <a:prstDash val="solid"/>
                      <a:round/>
                      <a:headEnd type="none" w="med" len="med"/>
                      <a:tailEnd type="none" w="med" len="med"/>
                    </a:lnB>
                    <a:solidFill>
                      <a:schemeClr val="bg1"/>
                    </a:solidFill>
                  </a:tcPr>
                </a:tc>
                <a:tc>
                  <a:txBody>
                    <a:bodyPr/>
                    <a:lstStyle/>
                    <a:p>
                      <a:pPr>
                        <a:spcAft>
                          <a:spcPts val="300"/>
                        </a:spcAft>
                      </a:pPr>
                      <a:r>
                        <a:rPr lang="en-US" sz="1400" dirty="0">
                          <a:solidFill>
                            <a:schemeClr val="bg2">
                              <a:lumMod val="25000"/>
                            </a:schemeClr>
                          </a:solidFill>
                        </a:rPr>
                        <a:t>             TOPIC</a:t>
                      </a:r>
                    </a:p>
                  </a:txBody>
                  <a:tcPr marL="137160" marR="137160" marT="91440" marB="0">
                    <a:lnL w="19050" cap="flat" cmpd="sng" algn="ctr">
                      <a:noFill/>
                      <a:prstDash val="solid"/>
                      <a:round/>
                      <a:headEnd type="none" w="med" len="med"/>
                      <a:tailEnd type="none" w="med" len="med"/>
                    </a:lnL>
                    <a:lnB w="19050" cap="flat" cmpd="sng" algn="ctr">
                      <a:solidFill>
                        <a:srgbClr val="9ED1C8"/>
                      </a:solidFill>
                      <a:prstDash val="solid"/>
                      <a:round/>
                      <a:headEnd type="none" w="med" len="med"/>
                      <a:tailEnd type="none" w="med" len="med"/>
                    </a:lnB>
                    <a:solidFill>
                      <a:schemeClr val="bg1"/>
                    </a:solidFill>
                  </a:tcPr>
                </a:tc>
                <a:extLst>
                  <a:ext uri="{0D108BD9-81ED-4DB2-BD59-A6C34878D82A}">
                    <a16:rowId xmlns:a16="http://schemas.microsoft.com/office/drawing/2014/main" val="2738152871"/>
                  </a:ext>
                </a:extLst>
              </a:tr>
              <a:tr h="476963">
                <a:tc>
                  <a:txBody>
                    <a:bodyPr/>
                    <a:lstStyle/>
                    <a:p>
                      <a:pPr>
                        <a:spcAft>
                          <a:spcPts val="400"/>
                        </a:spcAft>
                      </a:pPr>
                      <a:r>
                        <a:rPr lang="en-US" sz="1400" dirty="0"/>
                        <a:t>9:30–9:45am</a:t>
                      </a:r>
                    </a:p>
                  </a:txBody>
                  <a:tcPr marL="137160" marR="137160" marT="137160" marB="137160">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r>
                        <a:rPr lang="en-US" sz="1400" dirty="0"/>
                        <a:t>Michael Cohen (ISSF)</a:t>
                      </a:r>
                    </a:p>
                  </a:txBody>
                  <a:tcPr marL="137160" marR="137160" marT="137160" marB="13716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dirty="0"/>
                        <a:t>             Welcome and Event Overview</a:t>
                      </a:r>
                    </a:p>
                  </a:txBody>
                  <a:tcPr marL="137160" marR="137160" marT="137160" marB="137160">
                    <a:lnL w="19050" cap="flat" cmpd="sng" algn="ctr">
                      <a:noFill/>
                      <a:prstDash val="solid"/>
                      <a:round/>
                      <a:headEnd type="none" w="med" len="med"/>
                      <a:tailEnd type="none" w="med" len="med"/>
                    </a:lnL>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extLst>
                  <a:ext uri="{0D108BD9-81ED-4DB2-BD59-A6C34878D82A}">
                    <a16:rowId xmlns:a16="http://schemas.microsoft.com/office/drawing/2014/main" val="1298651098"/>
                  </a:ext>
                </a:extLst>
              </a:tr>
              <a:tr h="1200680">
                <a:tc>
                  <a:txBody>
                    <a:bodyPr/>
                    <a:lstStyle/>
                    <a:p>
                      <a:pPr>
                        <a:spcAft>
                          <a:spcPts val="400"/>
                        </a:spcAft>
                      </a:pPr>
                      <a:r>
                        <a:rPr lang="en-US" sz="1400" dirty="0"/>
                        <a:t>9:45–11:15am</a:t>
                      </a:r>
                    </a:p>
                  </a:txBody>
                  <a:tcPr marL="137160" marR="137160" marT="137160" marB="137160">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r>
                        <a:rPr lang="en-US" sz="1400" b="1" u="sng" dirty="0"/>
                        <a:t>Session 1</a:t>
                      </a:r>
                    </a:p>
                    <a:p>
                      <a:pPr>
                        <a:spcAft>
                          <a:spcPts val="600"/>
                        </a:spcAft>
                      </a:pPr>
                      <a:r>
                        <a:rPr lang="en-US" sz="1400" b="0" u="none" dirty="0"/>
                        <a:t>Susan Jackson (ISSF)</a:t>
                      </a:r>
                    </a:p>
                    <a:p>
                      <a:pPr>
                        <a:spcAft>
                          <a:spcPts val="600"/>
                        </a:spcAft>
                      </a:pPr>
                      <a:r>
                        <a:rPr lang="en-US" sz="1400" b="0" u="none" dirty="0"/>
                        <a:t>Dr. Victor Restrepo (ISSF)</a:t>
                      </a:r>
                    </a:p>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dirty="0"/>
                        <a:t>Discussion/Q&amp;A</a:t>
                      </a:r>
                    </a:p>
                  </a:txBody>
                  <a:tcPr marL="137160" marR="137160" marT="137160" marB="13716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r>
                        <a:rPr lang="en-US" sz="1400" b="1" u="none" dirty="0"/>
                        <a:t> </a:t>
                      </a:r>
                    </a:p>
                    <a:p>
                      <a:pPr>
                        <a:spcAft>
                          <a:spcPts val="400"/>
                        </a:spcAft>
                      </a:pPr>
                      <a:r>
                        <a:rPr lang="en-US" sz="1400" dirty="0"/>
                        <a:t>             Driving Sustainability Progress &amp; Supporting Market Strategic Priorities</a:t>
                      </a:r>
                    </a:p>
                    <a:p>
                      <a:pPr>
                        <a:spcAft>
                          <a:spcPts val="400"/>
                        </a:spcAft>
                      </a:pPr>
                      <a:r>
                        <a:rPr lang="en-US" sz="1400" dirty="0"/>
                        <a:t>             Turning Science into Action: Global Tuna Progress Through ISSF Collaboration</a:t>
                      </a:r>
                      <a:endParaRPr lang="en-US" sz="1400" b="0" u="none" dirty="0"/>
                    </a:p>
                  </a:txBody>
                  <a:tcPr marL="137160" marR="137160" marT="137160" marB="137160">
                    <a:lnL w="19050" cap="flat" cmpd="sng" algn="ctr">
                      <a:noFill/>
                      <a:prstDash val="solid"/>
                      <a:round/>
                      <a:headEnd type="none" w="med" len="med"/>
                      <a:tailEnd type="none" w="med" len="med"/>
                    </a:lnL>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extLst>
                  <a:ext uri="{0D108BD9-81ED-4DB2-BD59-A6C34878D82A}">
                    <a16:rowId xmlns:a16="http://schemas.microsoft.com/office/drawing/2014/main" val="2377320152"/>
                  </a:ext>
                </a:extLst>
              </a:tr>
              <a:tr h="387532">
                <a:tc>
                  <a:txBody>
                    <a:bodyPr/>
                    <a:lstStyle/>
                    <a:p>
                      <a:pPr>
                        <a:spcAft>
                          <a:spcPts val="400"/>
                        </a:spcAft>
                      </a:pPr>
                      <a:r>
                        <a:rPr lang="en-US" sz="1400" dirty="0"/>
                        <a:t>11:15-11:45am</a:t>
                      </a:r>
                    </a:p>
                  </a:txBody>
                  <a:tcPr marL="137160" marR="137160" marT="91440" marB="91440">
                    <a:lnR w="38100" cap="flat" cmpd="sng" algn="ctr">
                      <a:solidFill>
                        <a:schemeClr val="bg1"/>
                      </a:solid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chemeClr val="bg1"/>
                    </a:solidFill>
                  </a:tcPr>
                </a:tc>
                <a:tc>
                  <a:txBody>
                    <a:bodyPr/>
                    <a:lstStyle/>
                    <a:p>
                      <a:pPr>
                        <a:spcAft>
                          <a:spcPts val="400"/>
                        </a:spcAft>
                      </a:pPr>
                      <a:r>
                        <a:rPr lang="en-US" sz="1400" dirty="0"/>
                        <a:t>Coffee Break</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chemeClr val="bg1"/>
                    </a:solidFill>
                  </a:tcPr>
                </a:tc>
                <a:tc>
                  <a:txBody>
                    <a:bodyPr/>
                    <a:lstStyle/>
                    <a:p>
                      <a:pPr>
                        <a:spcAft>
                          <a:spcPts val="400"/>
                        </a:spcAft>
                      </a:pPr>
                      <a:endParaRPr lang="en-US" sz="1400" dirty="0"/>
                    </a:p>
                  </a:txBody>
                  <a:tcPr marL="137160" marR="137160" marT="91440" marB="91440">
                    <a:lnL w="38100" cap="flat" cmpd="sng" algn="ctr">
                      <a:solidFill>
                        <a:schemeClr val="bg1"/>
                      </a:solidFill>
                      <a:prstDash val="solid"/>
                      <a:round/>
                      <a:headEnd type="none" w="med" len="med"/>
                      <a:tailEnd type="none" w="med" len="med"/>
                    </a:lnL>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chemeClr val="bg1"/>
                    </a:solidFill>
                  </a:tcPr>
                </a:tc>
                <a:extLst>
                  <a:ext uri="{0D108BD9-81ED-4DB2-BD59-A6C34878D82A}">
                    <a16:rowId xmlns:a16="http://schemas.microsoft.com/office/drawing/2014/main" val="3766980435"/>
                  </a:ext>
                </a:extLst>
              </a:tr>
              <a:tr h="599101">
                <a:tc>
                  <a:txBody>
                    <a:bodyPr/>
                    <a:lstStyle/>
                    <a:p>
                      <a:pPr>
                        <a:spcAft>
                          <a:spcPts val="400"/>
                        </a:spcAft>
                      </a:pPr>
                      <a:r>
                        <a:rPr lang="en-US" sz="1400" dirty="0"/>
                        <a:t>12:00–1:30pm</a:t>
                      </a:r>
                    </a:p>
                  </a:txBody>
                  <a:tcPr marL="137160" marR="137160" marT="137160" marB="137160">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r>
                        <a:rPr lang="en-US" sz="1400" b="1" u="sng" dirty="0"/>
                        <a:t>Session 2</a:t>
                      </a:r>
                    </a:p>
                    <a:p>
                      <a:pPr>
                        <a:spcAft>
                          <a:spcPts val="0"/>
                        </a:spcAft>
                      </a:pPr>
                      <a:r>
                        <a:rPr lang="en-US" sz="1400" dirty="0"/>
                        <a:t>Paola Guglielmo &amp;</a:t>
                      </a:r>
                    </a:p>
                    <a:p>
                      <a:pPr>
                        <a:spcAft>
                          <a:spcPts val="600"/>
                        </a:spcAft>
                      </a:pPr>
                      <a:r>
                        <a:rPr lang="en-US" sz="1400" dirty="0"/>
                        <a:t>Matilde </a:t>
                      </a:r>
                      <a:r>
                        <a:rPr lang="en-US" sz="1400" dirty="0" err="1"/>
                        <a:t>Vallerani</a:t>
                      </a:r>
                      <a:r>
                        <a:rPr lang="en-US" sz="1400" dirty="0"/>
                        <a:t> (MSC Italy)</a:t>
                      </a:r>
                    </a:p>
                    <a:p>
                      <a:pPr>
                        <a:spcAft>
                          <a:spcPts val="0"/>
                        </a:spcAft>
                      </a:pPr>
                      <a:r>
                        <a:rPr lang="en-US" sz="1400" dirty="0"/>
                        <a:t>David </a:t>
                      </a:r>
                      <a:r>
                        <a:rPr lang="en-US" sz="1400" dirty="0" err="1"/>
                        <a:t>Parreno</a:t>
                      </a:r>
                      <a:r>
                        <a:rPr lang="en-US" sz="1400" dirty="0"/>
                        <a:t> Duque &amp;</a:t>
                      </a:r>
                    </a:p>
                    <a:p>
                      <a:pPr>
                        <a:spcAft>
                          <a:spcPts val="600"/>
                        </a:spcAft>
                      </a:pPr>
                      <a:r>
                        <a:rPr lang="en-US" sz="1400" dirty="0"/>
                        <a:t>Cody </a:t>
                      </a:r>
                      <a:r>
                        <a:rPr lang="en-US" sz="1400" dirty="0" err="1"/>
                        <a:t>Pajunen</a:t>
                      </a:r>
                      <a:r>
                        <a:rPr lang="en-US" sz="1400" dirty="0"/>
                        <a:t> (SFP)</a:t>
                      </a:r>
                    </a:p>
                    <a:p>
                      <a:pPr>
                        <a:spcAft>
                          <a:spcPts val="400"/>
                        </a:spcAft>
                      </a:pPr>
                      <a:r>
                        <a:rPr lang="en-US" sz="1400" b="0" u="none" dirty="0"/>
                        <a:t>Michael Cohen (ISSF)</a:t>
                      </a:r>
                    </a:p>
                  </a:txBody>
                  <a:tcPr marL="137160" marR="137160" marT="137160" marB="13716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endParaRPr lang="en-US" sz="1400" dirty="0"/>
                    </a:p>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dirty="0"/>
                        <a:t>             The Role of MSC in Advancing Tuna Sustainability</a:t>
                      </a:r>
                    </a:p>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dirty="0"/>
                        <a:t>                   </a:t>
                      </a:r>
                    </a:p>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i="0" dirty="0"/>
                        <a:t>             </a:t>
                      </a:r>
                      <a:r>
                        <a:rPr lang="en-US" sz="1400" b="0" i="0" u="none" strike="noStrike" kern="1200" dirty="0">
                          <a:solidFill>
                            <a:schemeClr val="dk1"/>
                          </a:solidFill>
                          <a:effectLst/>
                          <a:latin typeface="+mn-lt"/>
                          <a:ea typeface="+mn-ea"/>
                          <a:cs typeface="+mn-cs"/>
                        </a:rPr>
                        <a:t>Leveraging Vessel-Level Data to Advance Sustainability and the Value of ISSF Tools</a:t>
                      </a:r>
                      <a:r>
                        <a:rPr lang="en-US" sz="1400" i="0" dirty="0"/>
                        <a:t>                   </a:t>
                      </a:r>
                    </a:p>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dirty="0"/>
                        <a:t>             </a:t>
                      </a:r>
                    </a:p>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dirty="0"/>
                        <a:t>              Activating Market Influence &amp; Creating Strategic Value</a:t>
                      </a:r>
                    </a:p>
                  </a:txBody>
                  <a:tcPr marL="137160" marR="137160" marT="137160" marB="137160">
                    <a:lnL w="19050" cap="flat" cmpd="sng" algn="ctr">
                      <a:noFill/>
                      <a:prstDash val="solid"/>
                      <a:round/>
                      <a:headEnd type="none" w="med" len="med"/>
                      <a:tailEnd type="none" w="med" len="med"/>
                    </a:lnL>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extLst>
                  <a:ext uri="{0D108BD9-81ED-4DB2-BD59-A6C34878D82A}">
                    <a16:rowId xmlns:a16="http://schemas.microsoft.com/office/drawing/2014/main" val="2085012967"/>
                  </a:ext>
                </a:extLst>
              </a:tr>
              <a:tr h="616648">
                <a:tc>
                  <a:txBody>
                    <a:bodyPr/>
                    <a:lstStyle/>
                    <a:p>
                      <a:pPr>
                        <a:spcAft>
                          <a:spcPts val="400"/>
                        </a:spcAft>
                      </a:pPr>
                      <a:r>
                        <a:rPr lang="en-US" sz="1400" dirty="0"/>
                        <a:t>  </a:t>
                      </a:r>
                    </a:p>
                  </a:txBody>
                  <a:tcPr marL="137160" marR="137160" marT="137160" marB="137160">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600"/>
                        </a:spcAft>
                      </a:pPr>
                      <a:r>
                        <a:rPr lang="en-US" sz="1400" dirty="0"/>
                        <a:t>Susan Jackson (ISSF)</a:t>
                      </a:r>
                    </a:p>
                    <a:p>
                      <a:pPr>
                        <a:spcAft>
                          <a:spcPts val="400"/>
                        </a:spcAft>
                      </a:pPr>
                      <a:r>
                        <a:rPr lang="en-US" sz="1400" b="0" u="none" dirty="0"/>
                        <a:t>Discussion/Q&amp;A</a:t>
                      </a:r>
                    </a:p>
                  </a:txBody>
                  <a:tcPr marL="137160" marR="137160" marT="137160" marB="13716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r>
                        <a:rPr lang="en-US" sz="1400" dirty="0"/>
                        <a:t>             Closing Comments </a:t>
                      </a:r>
                    </a:p>
                  </a:txBody>
                  <a:tcPr marL="137160" marR="137160" marT="137160" marB="137160">
                    <a:lnL w="19050" cap="flat" cmpd="sng" algn="ctr">
                      <a:noFill/>
                      <a:prstDash val="solid"/>
                      <a:round/>
                      <a:headEnd type="none" w="med" len="med"/>
                      <a:tailEnd type="none" w="med" len="med"/>
                    </a:lnL>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extLst>
                  <a:ext uri="{0D108BD9-81ED-4DB2-BD59-A6C34878D82A}">
                    <a16:rowId xmlns:a16="http://schemas.microsoft.com/office/drawing/2014/main" val="804481675"/>
                  </a:ext>
                </a:extLst>
              </a:tr>
              <a:tr h="476963">
                <a:tc>
                  <a:txBody>
                    <a:bodyPr/>
                    <a:lstStyle/>
                    <a:p>
                      <a:pPr>
                        <a:spcAft>
                          <a:spcPts val="400"/>
                        </a:spcAft>
                      </a:pPr>
                      <a:r>
                        <a:rPr lang="en-US" sz="1400" dirty="0"/>
                        <a:t>1:30–2:30pm</a:t>
                      </a:r>
                    </a:p>
                  </a:txBody>
                  <a:tcPr marL="137160" marR="137160" marT="91440" marB="91440">
                    <a:lnR w="19050" cap="flat" cmpd="sng" algn="ctr">
                      <a:solidFill>
                        <a:schemeClr val="bg1"/>
                      </a:solidFill>
                      <a:prstDash val="solid"/>
                      <a:round/>
                      <a:headEnd type="none" w="med" len="med"/>
                      <a:tailEnd type="none" w="med" len="med"/>
                    </a:lnR>
                    <a:lnT w="19050" cap="flat" cmpd="sng" algn="ctr">
                      <a:solidFill>
                        <a:srgbClr val="9ED1C8"/>
                      </a:solidFill>
                      <a:prstDash val="solid"/>
                      <a:round/>
                      <a:headEnd type="none" w="med" len="med"/>
                      <a:tailEnd type="none" w="med" len="med"/>
                    </a:lnT>
                    <a:solidFill>
                      <a:schemeClr val="bg1"/>
                    </a:solidFill>
                  </a:tcPr>
                </a:tc>
                <a:tc>
                  <a:txBody>
                    <a:bodyPr/>
                    <a:lstStyle/>
                    <a:p>
                      <a:pPr>
                        <a:spcAft>
                          <a:spcPts val="400"/>
                        </a:spcAft>
                      </a:pPr>
                      <a:r>
                        <a:rPr lang="en-US" sz="1400" b="0" u="none" dirty="0"/>
                        <a:t>Light Lunch</a:t>
                      </a:r>
                    </a:p>
                  </a:txBody>
                  <a:tcPr marL="137160" marR="137160" marT="91440" marB="9144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9ED1C8"/>
                      </a:solidFill>
                      <a:prstDash val="solid"/>
                      <a:round/>
                      <a:headEnd type="none" w="med" len="med"/>
                      <a:tailEnd type="none" w="med" len="med"/>
                    </a:lnT>
                    <a:solidFill>
                      <a:schemeClr val="bg1"/>
                    </a:solidFill>
                  </a:tcPr>
                </a:tc>
                <a:tc>
                  <a:txBody>
                    <a:bodyPr/>
                    <a:lstStyle/>
                    <a:p>
                      <a:pPr>
                        <a:spcAft>
                          <a:spcPts val="400"/>
                        </a:spcAft>
                      </a:pPr>
                      <a:endParaRPr lang="en-US" sz="1400" dirty="0"/>
                    </a:p>
                  </a:txBody>
                  <a:tcPr marL="137160" marR="137160" marT="137160" marB="137160">
                    <a:lnL w="19050" cap="flat" cmpd="sng" algn="ctr">
                      <a:solidFill>
                        <a:schemeClr val="bg1"/>
                      </a:solidFill>
                      <a:prstDash val="solid"/>
                      <a:round/>
                      <a:headEnd type="none" w="med" len="med"/>
                      <a:tailEnd type="none" w="med" len="med"/>
                    </a:lnL>
                    <a:lnT w="19050" cap="flat" cmpd="sng" algn="ctr">
                      <a:solidFill>
                        <a:srgbClr val="9ED1C8"/>
                      </a:solidFill>
                      <a:prstDash val="solid"/>
                      <a:round/>
                      <a:headEnd type="none" w="med" len="med"/>
                      <a:tailEnd type="none" w="med" len="med"/>
                    </a:lnT>
                    <a:solidFill>
                      <a:schemeClr val="bg1"/>
                    </a:solidFill>
                  </a:tcPr>
                </a:tc>
                <a:extLst>
                  <a:ext uri="{0D108BD9-81ED-4DB2-BD59-A6C34878D82A}">
                    <a16:rowId xmlns:a16="http://schemas.microsoft.com/office/drawing/2014/main" val="4254340557"/>
                  </a:ext>
                </a:extLst>
              </a:tr>
            </a:tbl>
          </a:graphicData>
        </a:graphic>
      </p:graphicFrame>
    </p:spTree>
    <p:extLst>
      <p:ext uri="{BB962C8B-B14F-4D97-AF65-F5344CB8AC3E}">
        <p14:creationId xmlns:p14="http://schemas.microsoft.com/office/powerpoint/2010/main" val="16024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ip Single Corner Rectangle 1">
            <a:extLst>
              <a:ext uri="{FF2B5EF4-FFF2-40B4-BE49-F238E27FC236}">
                <a16:creationId xmlns:a16="http://schemas.microsoft.com/office/drawing/2014/main" id="{436C27D0-18CD-9F1B-9873-D06208EDF4FC}"/>
              </a:ext>
            </a:extLst>
          </p:cNvPr>
          <p:cNvSpPr>
            <a:spLocks/>
          </p:cNvSpPr>
          <p:nvPr/>
        </p:nvSpPr>
        <p:spPr>
          <a:xfrm rot="10800000" flipH="1" flipV="1">
            <a:off x="-390850" y="2494216"/>
            <a:ext cx="11209104" cy="1517568"/>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chemeClr val="accent4"/>
              </a:solidFill>
            </a:endParaRPr>
          </a:p>
        </p:txBody>
      </p:sp>
      <p:sp>
        <p:nvSpPr>
          <p:cNvPr id="15" name="Title 1">
            <a:extLst>
              <a:ext uri="{FF2B5EF4-FFF2-40B4-BE49-F238E27FC236}">
                <a16:creationId xmlns:a16="http://schemas.microsoft.com/office/drawing/2014/main" id="{53A35884-13CC-9158-1244-AB7288593B43}"/>
              </a:ext>
            </a:extLst>
          </p:cNvPr>
          <p:cNvSpPr txBox="1">
            <a:spLocks/>
          </p:cNvSpPr>
          <p:nvPr/>
        </p:nvSpPr>
        <p:spPr>
          <a:xfrm>
            <a:off x="1054882" y="2968206"/>
            <a:ext cx="9364125" cy="618631"/>
          </a:xfrm>
          <a:prstGeom prst="rect">
            <a:avLst/>
          </a:prstGeom>
        </p:spPr>
        <p:txBody>
          <a:bodyPr wrap="square" anchor="t" anchorCtr="0">
            <a:spAutoFit/>
          </a:bodyPr>
          <a:lstStyle>
            <a:lvl1pPr algn="l" defTabSz="914400" rtl="0" eaLnBrk="1" latinLnBrk="0" hangingPunct="1">
              <a:lnSpc>
                <a:spcPct val="90000"/>
              </a:lnSpc>
              <a:spcBef>
                <a:spcPct val="0"/>
              </a:spcBef>
              <a:buNone/>
              <a:defRPr sz="3800" b="1" kern="1200">
                <a:solidFill>
                  <a:schemeClr val="accent6">
                    <a:lumMod val="10000"/>
                  </a:schemeClr>
                </a:solidFill>
                <a:latin typeface="+mj-lt"/>
                <a:ea typeface="+mj-ea"/>
                <a:cs typeface="+mj-cs"/>
              </a:defRPr>
            </a:lvl1pPr>
          </a:lstStyle>
          <a:p>
            <a:r>
              <a:rPr lang="en-US">
                <a:solidFill>
                  <a:schemeClr val="bg1"/>
                </a:solidFill>
              </a:rPr>
              <a:t>Welcome and Event Overview</a:t>
            </a:r>
          </a:p>
        </p:txBody>
      </p:sp>
      <p:sp>
        <p:nvSpPr>
          <p:cNvPr id="16" name="Snip Single Corner Rectangle 15">
            <a:extLst>
              <a:ext uri="{FF2B5EF4-FFF2-40B4-BE49-F238E27FC236}">
                <a16:creationId xmlns:a16="http://schemas.microsoft.com/office/drawing/2014/main" id="{BE7F0A22-0EB3-7C25-AB17-ADF30A6659A9}"/>
              </a:ext>
            </a:extLst>
          </p:cNvPr>
          <p:cNvSpPr/>
          <p:nvPr/>
        </p:nvSpPr>
        <p:spPr>
          <a:xfrm flipV="1">
            <a:off x="-390852" y="4016742"/>
            <a:ext cx="11209104" cy="1184469"/>
          </a:xfrm>
          <a:prstGeom prst="snip1Rect">
            <a:avLst>
              <a:gd name="adj" fmla="val 41908"/>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350D1F09-CA78-215D-7CF7-62D82F71FA4B}"/>
              </a:ext>
            </a:extLst>
          </p:cNvPr>
          <p:cNvCxnSpPr>
            <a:cxnSpLocks/>
          </p:cNvCxnSpPr>
          <p:nvPr/>
        </p:nvCxnSpPr>
        <p:spPr>
          <a:xfrm>
            <a:off x="3304527" y="4112838"/>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4">
            <a:extLst>
              <a:ext uri="{FF2B5EF4-FFF2-40B4-BE49-F238E27FC236}">
                <a16:creationId xmlns:a16="http://schemas.microsoft.com/office/drawing/2014/main" id="{3821AB2A-7F53-79CC-62CD-BAD04DE4EF81}"/>
              </a:ext>
            </a:extLst>
          </p:cNvPr>
          <p:cNvSpPr txBox="1">
            <a:spLocks/>
          </p:cNvSpPr>
          <p:nvPr/>
        </p:nvSpPr>
        <p:spPr>
          <a:xfrm>
            <a:off x="804234" y="4016745"/>
            <a:ext cx="2320706" cy="1179504"/>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0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800">
                <a:solidFill>
                  <a:schemeClr val="bg2">
                    <a:lumMod val="25000"/>
                  </a:schemeClr>
                </a:solidFill>
              </a:rPr>
              <a:t>7 October 2026 </a:t>
            </a:r>
          </a:p>
        </p:txBody>
      </p:sp>
      <p:sp>
        <p:nvSpPr>
          <p:cNvPr id="20" name="Text Placeholder 23">
            <a:extLst>
              <a:ext uri="{FF2B5EF4-FFF2-40B4-BE49-F238E27FC236}">
                <a16:creationId xmlns:a16="http://schemas.microsoft.com/office/drawing/2014/main" id="{CA902593-F910-59A7-8276-B456982EC3A3}"/>
              </a:ext>
            </a:extLst>
          </p:cNvPr>
          <p:cNvSpPr txBox="1">
            <a:spLocks/>
          </p:cNvSpPr>
          <p:nvPr/>
        </p:nvSpPr>
        <p:spPr>
          <a:xfrm>
            <a:off x="3484113" y="4225848"/>
            <a:ext cx="1924464"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1"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800">
                <a:solidFill>
                  <a:schemeClr val="bg2">
                    <a:lumMod val="25000"/>
                  </a:schemeClr>
                </a:solidFill>
              </a:rPr>
              <a:t>Michael Cohen</a:t>
            </a:r>
          </a:p>
        </p:txBody>
      </p:sp>
      <p:sp>
        <p:nvSpPr>
          <p:cNvPr id="21" name="Text Placeholder 23">
            <a:extLst>
              <a:ext uri="{FF2B5EF4-FFF2-40B4-BE49-F238E27FC236}">
                <a16:creationId xmlns:a16="http://schemas.microsoft.com/office/drawing/2014/main" id="{679E92F9-05B0-2548-457F-E2FF23A5F3BA}"/>
              </a:ext>
            </a:extLst>
          </p:cNvPr>
          <p:cNvSpPr txBox="1">
            <a:spLocks/>
          </p:cNvSpPr>
          <p:nvPr/>
        </p:nvSpPr>
        <p:spPr>
          <a:xfrm>
            <a:off x="3484112" y="4589932"/>
            <a:ext cx="3574410"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0"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800">
                <a:solidFill>
                  <a:schemeClr val="bg2">
                    <a:lumMod val="25000"/>
                  </a:schemeClr>
                </a:solidFill>
              </a:rPr>
              <a:t>ISSF Market Outreach Associate</a:t>
            </a:r>
          </a:p>
        </p:txBody>
      </p:sp>
      <p:cxnSp>
        <p:nvCxnSpPr>
          <p:cNvPr id="5" name="Straight Connector 4">
            <a:extLst>
              <a:ext uri="{FF2B5EF4-FFF2-40B4-BE49-F238E27FC236}">
                <a16:creationId xmlns:a16="http://schemas.microsoft.com/office/drawing/2014/main" id="{3970E071-4A82-BB0E-11FB-E47C8BF88E5F}"/>
              </a:ext>
            </a:extLst>
          </p:cNvPr>
          <p:cNvCxnSpPr>
            <a:cxnSpLocks/>
          </p:cNvCxnSpPr>
          <p:nvPr/>
        </p:nvCxnSpPr>
        <p:spPr>
          <a:xfrm>
            <a:off x="-708252" y="2499176"/>
            <a:ext cx="1152650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450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56A22-92F4-9EDD-43E7-8D186BB57C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E9B708-8D02-8B58-C4D3-F04023EFFFE7}"/>
              </a:ext>
            </a:extLst>
          </p:cNvPr>
          <p:cNvSpPr>
            <a:spLocks noGrp="1"/>
          </p:cNvSpPr>
          <p:nvPr>
            <p:ph type="title"/>
          </p:nvPr>
        </p:nvSpPr>
        <p:spPr/>
        <p:txBody>
          <a:bodyPr/>
          <a:lstStyle/>
          <a:p>
            <a:r>
              <a:rPr lang="en-US"/>
              <a:t>Today’s Presenters</a:t>
            </a:r>
          </a:p>
        </p:txBody>
      </p:sp>
      <p:grpSp>
        <p:nvGrpSpPr>
          <p:cNvPr id="43" name="Group 42">
            <a:extLst>
              <a:ext uri="{FF2B5EF4-FFF2-40B4-BE49-F238E27FC236}">
                <a16:creationId xmlns:a16="http://schemas.microsoft.com/office/drawing/2014/main" id="{23C53A03-93AB-9222-0417-961DDA24031D}"/>
              </a:ext>
            </a:extLst>
          </p:cNvPr>
          <p:cNvGrpSpPr/>
          <p:nvPr/>
        </p:nvGrpSpPr>
        <p:grpSpPr>
          <a:xfrm>
            <a:off x="1850722" y="1876097"/>
            <a:ext cx="8802279" cy="3968224"/>
            <a:chOff x="1080573" y="2114548"/>
            <a:chExt cx="9474319" cy="4206240"/>
          </a:xfrm>
        </p:grpSpPr>
        <p:sp>
          <p:nvSpPr>
            <p:cNvPr id="55" name="Rectangle 54">
              <a:extLst>
                <a:ext uri="{FF2B5EF4-FFF2-40B4-BE49-F238E27FC236}">
                  <a16:creationId xmlns:a16="http://schemas.microsoft.com/office/drawing/2014/main" id="{A343131A-12D2-D4A0-051C-412BEA7AF130}"/>
                </a:ext>
              </a:extLst>
            </p:cNvPr>
            <p:cNvSpPr/>
            <p:nvPr/>
          </p:nvSpPr>
          <p:spPr>
            <a:xfrm>
              <a:off x="7502353" y="2114548"/>
              <a:ext cx="3052539" cy="420624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5EAE4608-523A-4799-B109-736E208B1348}"/>
                </a:ext>
              </a:extLst>
            </p:cNvPr>
            <p:cNvGrpSpPr/>
            <p:nvPr/>
          </p:nvGrpSpPr>
          <p:grpSpPr>
            <a:xfrm>
              <a:off x="4286396" y="2114548"/>
              <a:ext cx="3052538" cy="4206240"/>
              <a:chOff x="4384299" y="2114548"/>
              <a:chExt cx="3052538" cy="4206240"/>
            </a:xfrm>
          </p:grpSpPr>
          <p:grpSp>
            <p:nvGrpSpPr>
              <p:cNvPr id="51" name="Group 50">
                <a:extLst>
                  <a:ext uri="{FF2B5EF4-FFF2-40B4-BE49-F238E27FC236}">
                    <a16:creationId xmlns:a16="http://schemas.microsoft.com/office/drawing/2014/main" id="{B210B257-2AFB-A84E-17DB-720583B3495B}"/>
                  </a:ext>
                </a:extLst>
              </p:cNvPr>
              <p:cNvGrpSpPr/>
              <p:nvPr/>
            </p:nvGrpSpPr>
            <p:grpSpPr>
              <a:xfrm>
                <a:off x="4384299" y="2114548"/>
                <a:ext cx="3052538" cy="4206240"/>
                <a:chOff x="6820430" y="2114548"/>
                <a:chExt cx="3052538" cy="4206240"/>
              </a:xfrm>
            </p:grpSpPr>
            <p:sp>
              <p:nvSpPr>
                <p:cNvPr id="53" name="Rectangle 52">
                  <a:extLst>
                    <a:ext uri="{FF2B5EF4-FFF2-40B4-BE49-F238E27FC236}">
                      <a16:creationId xmlns:a16="http://schemas.microsoft.com/office/drawing/2014/main" id="{0CBA588D-9B43-825D-F529-56706A7CF400}"/>
                    </a:ext>
                  </a:extLst>
                </p:cNvPr>
                <p:cNvSpPr/>
                <p:nvPr/>
              </p:nvSpPr>
              <p:spPr>
                <a:xfrm>
                  <a:off x="6820430" y="2114548"/>
                  <a:ext cx="3052538" cy="420624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0C3A2A70-FABD-22A1-7866-19B2104C6212}"/>
                    </a:ext>
                  </a:extLst>
                </p:cNvPr>
                <p:cNvSpPr txBox="1"/>
                <p:nvPr/>
              </p:nvSpPr>
              <p:spPr>
                <a:xfrm>
                  <a:off x="6925948" y="4873092"/>
                  <a:ext cx="2802381" cy="929776"/>
                </a:xfrm>
                <a:prstGeom prst="rect">
                  <a:avLst/>
                </a:prstGeom>
                <a:noFill/>
              </p:spPr>
              <p:txBody>
                <a:bodyPr wrap="square" rtlCol="0">
                  <a:spAutoFit/>
                </a:bodyPr>
                <a:lstStyle/>
                <a:p>
                  <a:pPr algn="ctr"/>
                  <a:r>
                    <a:rPr lang="en-US" sz="1600" b="1">
                      <a:solidFill>
                        <a:schemeClr val="tx2"/>
                      </a:solidFill>
                    </a:rPr>
                    <a:t>Dr. Victor Restrepo</a:t>
                  </a:r>
                </a:p>
                <a:p>
                  <a:pPr algn="ctr">
                    <a:spcAft>
                      <a:spcPts val="600"/>
                    </a:spcAft>
                  </a:pPr>
                  <a:r>
                    <a:rPr lang="en-US" sz="1600">
                      <a:solidFill>
                        <a:schemeClr val="tx2"/>
                      </a:solidFill>
                    </a:rPr>
                    <a:t>ISSF</a:t>
                  </a:r>
                </a:p>
                <a:p>
                  <a:pPr algn="ctr"/>
                  <a:r>
                    <a:rPr lang="en-US" sz="1400"/>
                    <a:t>Vice President, Science</a:t>
                  </a:r>
                </a:p>
              </p:txBody>
            </p:sp>
          </p:grpSp>
          <p:pic>
            <p:nvPicPr>
              <p:cNvPr id="52" name="Picture 51" descr="Restrepo.jpg">
                <a:extLst>
                  <a:ext uri="{FF2B5EF4-FFF2-40B4-BE49-F238E27FC236}">
                    <a16:creationId xmlns:a16="http://schemas.microsoft.com/office/drawing/2014/main" id="{1F5D99F5-C1C1-0777-7AD7-DB793B6F1F9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223"/>
              <a:stretch>
                <a:fillRect/>
              </a:stretch>
            </p:blipFill>
            <p:spPr>
              <a:xfrm>
                <a:off x="4504080" y="2242437"/>
                <a:ext cx="2793418" cy="2585224"/>
              </a:xfrm>
              <a:prstGeom prst="rect">
                <a:avLst/>
              </a:prstGeom>
            </p:spPr>
          </p:pic>
        </p:grpSp>
        <p:grpSp>
          <p:nvGrpSpPr>
            <p:cNvPr id="46" name="Group 45">
              <a:extLst>
                <a:ext uri="{FF2B5EF4-FFF2-40B4-BE49-F238E27FC236}">
                  <a16:creationId xmlns:a16="http://schemas.microsoft.com/office/drawing/2014/main" id="{D11559B9-407B-0676-1AA4-1BE7D456E375}"/>
                </a:ext>
              </a:extLst>
            </p:cNvPr>
            <p:cNvGrpSpPr/>
            <p:nvPr/>
          </p:nvGrpSpPr>
          <p:grpSpPr>
            <a:xfrm>
              <a:off x="1080573" y="2114548"/>
              <a:ext cx="3052538" cy="4206240"/>
              <a:chOff x="1080573" y="2114548"/>
              <a:chExt cx="3052538" cy="4206240"/>
            </a:xfrm>
          </p:grpSpPr>
          <p:grpSp>
            <p:nvGrpSpPr>
              <p:cNvPr id="47" name="Group 46">
                <a:extLst>
                  <a:ext uri="{FF2B5EF4-FFF2-40B4-BE49-F238E27FC236}">
                    <a16:creationId xmlns:a16="http://schemas.microsoft.com/office/drawing/2014/main" id="{92848EDF-1FED-F0CD-3382-C2B9F78D5498}"/>
                  </a:ext>
                </a:extLst>
              </p:cNvPr>
              <p:cNvGrpSpPr/>
              <p:nvPr/>
            </p:nvGrpSpPr>
            <p:grpSpPr>
              <a:xfrm>
                <a:off x="1080573" y="2114548"/>
                <a:ext cx="3052538" cy="4206240"/>
                <a:chOff x="7005862" y="2114548"/>
                <a:chExt cx="3052538" cy="4206240"/>
              </a:xfrm>
            </p:grpSpPr>
            <p:sp>
              <p:nvSpPr>
                <p:cNvPr id="49" name="Rectangle 48">
                  <a:extLst>
                    <a:ext uri="{FF2B5EF4-FFF2-40B4-BE49-F238E27FC236}">
                      <a16:creationId xmlns:a16="http://schemas.microsoft.com/office/drawing/2014/main" id="{85FA79AC-3286-2AD3-CD83-491B016CD173}"/>
                    </a:ext>
                  </a:extLst>
                </p:cNvPr>
                <p:cNvSpPr/>
                <p:nvPr/>
              </p:nvSpPr>
              <p:spPr>
                <a:xfrm>
                  <a:off x="7005862" y="2114548"/>
                  <a:ext cx="3052538" cy="420624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008C4873-7802-9AB4-85EF-14358B724281}"/>
                    </a:ext>
                  </a:extLst>
                </p:cNvPr>
                <p:cNvSpPr txBox="1"/>
                <p:nvPr/>
              </p:nvSpPr>
              <p:spPr>
                <a:xfrm>
                  <a:off x="7139904" y="4873092"/>
                  <a:ext cx="2802382" cy="877163"/>
                </a:xfrm>
                <a:prstGeom prst="rect">
                  <a:avLst/>
                </a:prstGeom>
                <a:noFill/>
              </p:spPr>
              <p:txBody>
                <a:bodyPr wrap="square" rtlCol="0">
                  <a:spAutoFit/>
                </a:bodyPr>
                <a:lstStyle/>
                <a:p>
                  <a:pPr algn="ctr"/>
                  <a:r>
                    <a:rPr lang="en-US" sz="1600" b="1">
                      <a:solidFill>
                        <a:schemeClr val="tx2"/>
                      </a:solidFill>
                    </a:rPr>
                    <a:t>Susan Jackson</a:t>
                  </a:r>
                </a:p>
                <a:p>
                  <a:pPr algn="ctr">
                    <a:spcAft>
                      <a:spcPts val="600"/>
                    </a:spcAft>
                  </a:pPr>
                  <a:r>
                    <a:rPr lang="en-US" sz="1600">
                      <a:solidFill>
                        <a:schemeClr val="tx2"/>
                      </a:solidFill>
                    </a:rPr>
                    <a:t>ISSF</a:t>
                  </a:r>
                </a:p>
                <a:p>
                  <a:pPr algn="ctr"/>
                  <a:r>
                    <a:rPr lang="en-US" sz="1400"/>
                    <a:t>President, ISSF</a:t>
                  </a:r>
                </a:p>
              </p:txBody>
            </p:sp>
          </p:grpSp>
          <p:pic>
            <p:nvPicPr>
              <p:cNvPr id="48" name="Picture 47">
                <a:extLst>
                  <a:ext uri="{FF2B5EF4-FFF2-40B4-BE49-F238E27FC236}">
                    <a16:creationId xmlns:a16="http://schemas.microsoft.com/office/drawing/2014/main" id="{3F568F6B-8C75-AC5F-208A-C7A4AFD3D56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1200547" y="2242436"/>
                <a:ext cx="2793418" cy="2585225"/>
              </a:xfrm>
              <a:prstGeom prst="rect">
                <a:avLst/>
              </a:prstGeom>
            </p:spPr>
          </p:pic>
        </p:grpSp>
      </p:grpSp>
      <p:pic>
        <p:nvPicPr>
          <p:cNvPr id="9" name="Picture 8">
            <a:extLst>
              <a:ext uri="{FF2B5EF4-FFF2-40B4-BE49-F238E27FC236}">
                <a16:creationId xmlns:a16="http://schemas.microsoft.com/office/drawing/2014/main" id="{57FF4CA7-B3FE-121D-7F41-3B744BFDF5B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8216706" y="2040605"/>
            <a:ext cx="2124572" cy="2437940"/>
          </a:xfrm>
          <a:prstGeom prst="rect">
            <a:avLst/>
          </a:prstGeom>
          <a:ln>
            <a:noFill/>
          </a:ln>
          <a:effectLst/>
        </p:spPr>
      </p:pic>
      <p:sp>
        <p:nvSpPr>
          <p:cNvPr id="10" name="TextBox 9">
            <a:extLst>
              <a:ext uri="{FF2B5EF4-FFF2-40B4-BE49-F238E27FC236}">
                <a16:creationId xmlns:a16="http://schemas.microsoft.com/office/drawing/2014/main" id="{05F3468B-1AD9-A4ED-0788-65B4906B4616}"/>
              </a:ext>
            </a:extLst>
          </p:cNvPr>
          <p:cNvSpPr txBox="1"/>
          <p:nvPr/>
        </p:nvSpPr>
        <p:spPr>
          <a:xfrm>
            <a:off x="7943738" y="4516837"/>
            <a:ext cx="2709263" cy="789235"/>
          </a:xfrm>
          <a:prstGeom prst="rect">
            <a:avLst/>
          </a:prstGeom>
          <a:noFill/>
        </p:spPr>
        <p:txBody>
          <a:bodyPr wrap="square" rtlCol="0">
            <a:spAutoFit/>
          </a:bodyPr>
          <a:lstStyle/>
          <a:p>
            <a:pPr algn="ctr"/>
            <a:r>
              <a:rPr lang="en-US" sz="1600" b="1">
                <a:solidFill>
                  <a:schemeClr val="tx2"/>
                </a:solidFill>
              </a:rPr>
              <a:t>Michael Cohen</a:t>
            </a:r>
          </a:p>
          <a:p>
            <a:pPr algn="ctr">
              <a:spcAft>
                <a:spcPts val="600"/>
              </a:spcAft>
            </a:pPr>
            <a:r>
              <a:rPr lang="en-US" sz="1600">
                <a:solidFill>
                  <a:schemeClr val="tx2"/>
                </a:solidFill>
              </a:rPr>
              <a:t>ISSF</a:t>
            </a:r>
          </a:p>
          <a:p>
            <a:pPr algn="ctr"/>
            <a:r>
              <a:rPr lang="en-US" sz="1400"/>
              <a:t>Market Outreach Associate</a:t>
            </a:r>
          </a:p>
        </p:txBody>
      </p:sp>
    </p:spTree>
    <p:extLst>
      <p:ext uri="{BB962C8B-B14F-4D97-AF65-F5344CB8AC3E}">
        <p14:creationId xmlns:p14="http://schemas.microsoft.com/office/powerpoint/2010/main" val="2843756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4B53B-DFF7-65DC-9DB3-F58BDADC0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85661A-047D-E5C3-C562-7F3024D633A2}"/>
              </a:ext>
            </a:extLst>
          </p:cNvPr>
          <p:cNvSpPr>
            <a:spLocks noGrp="1"/>
          </p:cNvSpPr>
          <p:nvPr>
            <p:ph type="title"/>
          </p:nvPr>
        </p:nvSpPr>
        <p:spPr/>
        <p:txBody>
          <a:bodyPr/>
          <a:lstStyle/>
          <a:p>
            <a:r>
              <a:rPr lang="en-US"/>
              <a:t>Today’s Presenters</a:t>
            </a:r>
          </a:p>
        </p:txBody>
      </p:sp>
      <p:grpSp>
        <p:nvGrpSpPr>
          <p:cNvPr id="42" name="Group 41">
            <a:extLst>
              <a:ext uri="{FF2B5EF4-FFF2-40B4-BE49-F238E27FC236}">
                <a16:creationId xmlns:a16="http://schemas.microsoft.com/office/drawing/2014/main" id="{0F6D0D8E-3DFA-F5FE-2006-903843A3C6EB}"/>
              </a:ext>
            </a:extLst>
          </p:cNvPr>
          <p:cNvGrpSpPr/>
          <p:nvPr/>
        </p:nvGrpSpPr>
        <p:grpSpPr>
          <a:xfrm>
            <a:off x="6227411" y="1828800"/>
            <a:ext cx="5553673" cy="4058926"/>
            <a:chOff x="1125538" y="2114548"/>
            <a:chExt cx="6281307" cy="4511129"/>
          </a:xfrm>
        </p:grpSpPr>
        <p:grpSp>
          <p:nvGrpSpPr>
            <p:cNvPr id="29" name="Group 28">
              <a:extLst>
                <a:ext uri="{FF2B5EF4-FFF2-40B4-BE49-F238E27FC236}">
                  <a16:creationId xmlns:a16="http://schemas.microsoft.com/office/drawing/2014/main" id="{CC8C5AD9-6C1C-D65B-FE15-3013EFE8F05A}"/>
                </a:ext>
              </a:extLst>
            </p:cNvPr>
            <p:cNvGrpSpPr/>
            <p:nvPr/>
          </p:nvGrpSpPr>
          <p:grpSpPr>
            <a:xfrm>
              <a:off x="4354307" y="2114548"/>
              <a:ext cx="3052538" cy="4511129"/>
              <a:chOff x="6888341" y="2114548"/>
              <a:chExt cx="3052538" cy="4511129"/>
            </a:xfrm>
          </p:grpSpPr>
          <p:sp>
            <p:nvSpPr>
              <p:cNvPr id="30" name="Rectangle 29">
                <a:extLst>
                  <a:ext uri="{FF2B5EF4-FFF2-40B4-BE49-F238E27FC236}">
                    <a16:creationId xmlns:a16="http://schemas.microsoft.com/office/drawing/2014/main" id="{A20B5FB4-5008-ADBA-EB67-E9D60606B312}"/>
                  </a:ext>
                </a:extLst>
              </p:cNvPr>
              <p:cNvSpPr/>
              <p:nvPr/>
            </p:nvSpPr>
            <p:spPr>
              <a:xfrm>
                <a:off x="6888341" y="2114548"/>
                <a:ext cx="3052538" cy="420624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4AC0628D-F239-7848-651D-B4F01A9EA9A9}"/>
                  </a:ext>
                </a:extLst>
              </p:cNvPr>
              <p:cNvSpPr txBox="1"/>
              <p:nvPr/>
            </p:nvSpPr>
            <p:spPr>
              <a:xfrm>
                <a:off x="7017677" y="4898244"/>
                <a:ext cx="2802382" cy="1727433"/>
              </a:xfrm>
              <a:prstGeom prst="rect">
                <a:avLst/>
              </a:prstGeom>
              <a:noFill/>
            </p:spPr>
            <p:txBody>
              <a:bodyPr wrap="square" rtlCol="0">
                <a:spAutoFit/>
              </a:bodyPr>
              <a:lstStyle/>
              <a:p>
                <a:pPr algn="ctr"/>
                <a:r>
                  <a:rPr lang="en-US" sz="1600" b="1">
                    <a:solidFill>
                      <a:schemeClr val="tx2"/>
                    </a:solidFill>
                  </a:rPr>
                  <a:t>Cody Pajunen</a:t>
                </a:r>
              </a:p>
              <a:p>
                <a:pPr algn="ctr">
                  <a:spcAft>
                    <a:spcPts val="600"/>
                  </a:spcAft>
                </a:pPr>
                <a:r>
                  <a:rPr lang="en-US" sz="1600">
                    <a:solidFill>
                      <a:schemeClr val="tx2"/>
                    </a:solidFill>
                  </a:rPr>
                  <a:t>Sustainable Fisheries Partnership </a:t>
                </a:r>
                <a:br>
                  <a:rPr lang="en-US" sz="1600">
                    <a:solidFill>
                      <a:schemeClr val="tx2"/>
                    </a:solidFill>
                  </a:rPr>
                </a:br>
                <a:r>
                  <a:rPr lang="en-US" sz="1400"/>
                  <a:t>Fisheries Policy and Information Analyst</a:t>
                </a:r>
              </a:p>
              <a:p>
                <a:pPr algn="ctr"/>
                <a:endParaRPr lang="en-US" sz="1400"/>
              </a:p>
            </p:txBody>
          </p:sp>
        </p:grpSp>
        <p:grpSp>
          <p:nvGrpSpPr>
            <p:cNvPr id="35" name="Group 34">
              <a:extLst>
                <a:ext uri="{FF2B5EF4-FFF2-40B4-BE49-F238E27FC236}">
                  <a16:creationId xmlns:a16="http://schemas.microsoft.com/office/drawing/2014/main" id="{C66FA3AF-1E08-4772-C1CE-AA5675C15B73}"/>
                </a:ext>
              </a:extLst>
            </p:cNvPr>
            <p:cNvGrpSpPr/>
            <p:nvPr/>
          </p:nvGrpSpPr>
          <p:grpSpPr>
            <a:xfrm>
              <a:off x="1125538" y="2114548"/>
              <a:ext cx="3074387" cy="4206240"/>
              <a:chOff x="7050827" y="2114548"/>
              <a:chExt cx="3074387" cy="4206240"/>
            </a:xfrm>
          </p:grpSpPr>
          <p:sp>
            <p:nvSpPr>
              <p:cNvPr id="36" name="Rectangle 35">
                <a:extLst>
                  <a:ext uri="{FF2B5EF4-FFF2-40B4-BE49-F238E27FC236}">
                    <a16:creationId xmlns:a16="http://schemas.microsoft.com/office/drawing/2014/main" id="{8B688866-D3F4-8C2D-5C6B-855D56460274}"/>
                  </a:ext>
                </a:extLst>
              </p:cNvPr>
              <p:cNvSpPr/>
              <p:nvPr/>
            </p:nvSpPr>
            <p:spPr>
              <a:xfrm>
                <a:off x="7050827" y="2114548"/>
                <a:ext cx="3052538" cy="420624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6363056E-24DD-ACAD-12C4-63FD4FA1C12D}"/>
                  </a:ext>
                </a:extLst>
              </p:cNvPr>
              <p:cNvSpPr txBox="1"/>
              <p:nvPr/>
            </p:nvSpPr>
            <p:spPr>
              <a:xfrm>
                <a:off x="7072676" y="4903590"/>
                <a:ext cx="3052538" cy="1402470"/>
              </a:xfrm>
              <a:prstGeom prst="rect">
                <a:avLst/>
              </a:prstGeom>
              <a:noFill/>
            </p:spPr>
            <p:txBody>
              <a:bodyPr wrap="square" rtlCol="0">
                <a:spAutoFit/>
              </a:bodyPr>
              <a:lstStyle/>
              <a:p>
                <a:pPr algn="ctr"/>
                <a:r>
                  <a:rPr lang="en-US" sz="1600" b="1">
                    <a:solidFill>
                      <a:schemeClr val="tx2"/>
                    </a:solidFill>
                  </a:rPr>
                  <a:t>David Parreno Duque</a:t>
                </a:r>
              </a:p>
              <a:p>
                <a:pPr algn="ctr">
                  <a:spcAft>
                    <a:spcPts val="600"/>
                  </a:spcAft>
                </a:pPr>
                <a:r>
                  <a:rPr lang="en-US" sz="1600">
                    <a:solidFill>
                      <a:schemeClr val="tx2"/>
                    </a:solidFill>
                  </a:rPr>
                  <a:t>Sustainable Fisheries Partnership</a:t>
                </a:r>
                <a:br>
                  <a:rPr lang="en-US" sz="1600">
                    <a:solidFill>
                      <a:schemeClr val="tx2"/>
                    </a:solidFill>
                  </a:rPr>
                </a:br>
                <a:r>
                  <a:rPr lang="en-US" sz="1400"/>
                  <a:t>Partnerships &amp; Markets Engagement Specialist</a:t>
                </a:r>
              </a:p>
            </p:txBody>
          </p:sp>
        </p:grpSp>
      </p:grpSp>
      <p:pic>
        <p:nvPicPr>
          <p:cNvPr id="8" name="Picture 7" descr="SFP_Bio Photo_David Parreno.jpeg">
            <a:extLst>
              <a:ext uri="{FF2B5EF4-FFF2-40B4-BE49-F238E27FC236}">
                <a16:creationId xmlns:a16="http://schemas.microsoft.com/office/drawing/2014/main" id="{69BC4842-261A-2700-35E5-EE54ADC334B5}"/>
              </a:ext>
            </a:extLst>
          </p:cNvPr>
          <p:cNvPicPr>
            <a:picLocks noChangeAspect="1"/>
          </p:cNvPicPr>
          <p:nvPr/>
        </p:nvPicPr>
        <p:blipFill>
          <a:blip r:embed="rId2"/>
          <a:srcRect l="15284" t="8596" r="26063" b="9287"/>
          <a:stretch>
            <a:fillRect/>
          </a:stretch>
        </p:blipFill>
        <p:spPr>
          <a:xfrm>
            <a:off x="6417933" y="1998623"/>
            <a:ext cx="2230881" cy="2299863"/>
          </a:xfrm>
          <a:prstGeom prst="rect">
            <a:avLst/>
          </a:prstGeom>
        </p:spPr>
      </p:pic>
      <p:pic>
        <p:nvPicPr>
          <p:cNvPr id="12" name="Picture 11" descr="SFP_Bio Photo_Cody Pajunen.jpeg">
            <a:extLst>
              <a:ext uri="{FF2B5EF4-FFF2-40B4-BE49-F238E27FC236}">
                <a16:creationId xmlns:a16="http://schemas.microsoft.com/office/drawing/2014/main" id="{8688E4C5-F08E-4B84-9EF7-1EC8527D7D6C}"/>
              </a:ext>
            </a:extLst>
          </p:cNvPr>
          <p:cNvPicPr>
            <a:picLocks noChangeAspect="1"/>
          </p:cNvPicPr>
          <p:nvPr/>
        </p:nvPicPr>
        <p:blipFill>
          <a:blip r:embed="rId3"/>
          <a:srcRect l="16326" t="6054" r="23874" b="14001"/>
          <a:stretch>
            <a:fillRect/>
          </a:stretch>
        </p:blipFill>
        <p:spPr>
          <a:xfrm>
            <a:off x="9341416" y="1998623"/>
            <a:ext cx="2108461" cy="2334831"/>
          </a:xfrm>
          <a:prstGeom prst="rect">
            <a:avLst/>
          </a:prstGeom>
        </p:spPr>
      </p:pic>
      <p:sp>
        <p:nvSpPr>
          <p:cNvPr id="4" name="Rectangle 3">
            <a:extLst>
              <a:ext uri="{FF2B5EF4-FFF2-40B4-BE49-F238E27FC236}">
                <a16:creationId xmlns:a16="http://schemas.microsoft.com/office/drawing/2014/main" id="{FA4089AC-50E2-71F7-1D5E-BBD555443E18}"/>
              </a:ext>
            </a:extLst>
          </p:cNvPr>
          <p:cNvSpPr/>
          <p:nvPr/>
        </p:nvSpPr>
        <p:spPr>
          <a:xfrm>
            <a:off x="3228527" y="1836341"/>
            <a:ext cx="2836013" cy="3817866"/>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DA09E32-D11C-2C55-6773-9B79AEC39538}"/>
              </a:ext>
            </a:extLst>
          </p:cNvPr>
          <p:cNvSpPr txBox="1"/>
          <p:nvPr/>
        </p:nvSpPr>
        <p:spPr>
          <a:xfrm>
            <a:off x="3329589" y="4427876"/>
            <a:ext cx="2603601" cy="1077218"/>
          </a:xfrm>
          <a:prstGeom prst="rect">
            <a:avLst/>
          </a:prstGeom>
          <a:noFill/>
        </p:spPr>
        <p:txBody>
          <a:bodyPr wrap="square" rtlCol="0">
            <a:spAutoFit/>
          </a:bodyPr>
          <a:lstStyle/>
          <a:p>
            <a:pPr algn="ctr"/>
            <a:r>
              <a:rPr lang="en-US" sz="1600" b="1">
                <a:solidFill>
                  <a:schemeClr val="tx2"/>
                </a:solidFill>
              </a:rPr>
              <a:t>Paola Guglielmo </a:t>
            </a:r>
          </a:p>
          <a:p>
            <a:pPr algn="ctr"/>
            <a:r>
              <a:rPr lang="en-US" sz="1600">
                <a:solidFill>
                  <a:schemeClr val="tx2"/>
                </a:solidFill>
              </a:rPr>
              <a:t>Marine Stewardship</a:t>
            </a:r>
            <a:br>
              <a:rPr lang="en-US" sz="1600">
                <a:solidFill>
                  <a:schemeClr val="tx2"/>
                </a:solidFill>
              </a:rPr>
            </a:br>
            <a:r>
              <a:rPr lang="en-US" sz="1600">
                <a:solidFill>
                  <a:schemeClr val="tx2"/>
                </a:solidFill>
              </a:rPr>
              <a:t>Council Italy</a:t>
            </a:r>
          </a:p>
          <a:p>
            <a:pPr lvl="0" algn="ctr"/>
            <a:r>
              <a:rPr lang="en-US" sz="1600"/>
              <a:t>Commercial Manager</a:t>
            </a:r>
            <a:endParaRPr lang="en-US" sz="1100"/>
          </a:p>
        </p:txBody>
      </p:sp>
      <p:pic>
        <p:nvPicPr>
          <p:cNvPr id="7" name="Picture 6" descr="2026 Forum IT_ MSC picture_Paola Guglielmo_231024-10.jpeg">
            <a:extLst>
              <a:ext uri="{FF2B5EF4-FFF2-40B4-BE49-F238E27FC236}">
                <a16:creationId xmlns:a16="http://schemas.microsoft.com/office/drawing/2014/main" id="{DFD9E631-37DE-ABDB-97E8-6425C6E3E290}"/>
              </a:ext>
            </a:extLst>
          </p:cNvPr>
          <p:cNvPicPr>
            <a:picLocks noChangeAspect="1"/>
          </p:cNvPicPr>
          <p:nvPr/>
        </p:nvPicPr>
        <p:blipFill>
          <a:blip r:embed="rId4"/>
          <a:srcRect t="6968" b="28971"/>
          <a:stretch>
            <a:fillRect/>
          </a:stretch>
        </p:blipFill>
        <p:spPr>
          <a:xfrm>
            <a:off x="3406013" y="1963657"/>
            <a:ext cx="2450755" cy="2369797"/>
          </a:xfrm>
          <a:prstGeom prst="rect">
            <a:avLst/>
          </a:prstGeom>
        </p:spPr>
      </p:pic>
      <p:sp>
        <p:nvSpPr>
          <p:cNvPr id="13" name="Rectangle 12">
            <a:extLst>
              <a:ext uri="{FF2B5EF4-FFF2-40B4-BE49-F238E27FC236}">
                <a16:creationId xmlns:a16="http://schemas.microsoft.com/office/drawing/2014/main" id="{4E2FB1E2-1934-0915-622C-D392D2DCAD63}"/>
              </a:ext>
            </a:extLst>
          </p:cNvPr>
          <p:cNvSpPr/>
          <p:nvPr/>
        </p:nvSpPr>
        <p:spPr>
          <a:xfrm>
            <a:off x="216455" y="1828800"/>
            <a:ext cx="2836014" cy="3817866"/>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2026 Forum IT_ MSC picture_Matilde Vallerani 2025-07-04 153621.png">
            <a:extLst>
              <a:ext uri="{FF2B5EF4-FFF2-40B4-BE49-F238E27FC236}">
                <a16:creationId xmlns:a16="http://schemas.microsoft.com/office/drawing/2014/main" id="{0A2245D3-8C70-1672-AC3B-FBCB21E23F6A}"/>
              </a:ext>
            </a:extLst>
          </p:cNvPr>
          <p:cNvPicPr>
            <a:picLocks noChangeAspect="1"/>
          </p:cNvPicPr>
          <p:nvPr/>
        </p:nvPicPr>
        <p:blipFill>
          <a:blip r:embed="rId5"/>
          <a:srcRect l="6151" t="12462" r="27789" b="22814"/>
          <a:stretch>
            <a:fillRect/>
          </a:stretch>
        </p:blipFill>
        <p:spPr>
          <a:xfrm>
            <a:off x="410916" y="1998623"/>
            <a:ext cx="2387258" cy="2329291"/>
          </a:xfrm>
          <a:prstGeom prst="rect">
            <a:avLst/>
          </a:prstGeom>
        </p:spPr>
      </p:pic>
      <p:sp>
        <p:nvSpPr>
          <p:cNvPr id="14" name="TextBox 13">
            <a:extLst>
              <a:ext uri="{FF2B5EF4-FFF2-40B4-BE49-F238E27FC236}">
                <a16:creationId xmlns:a16="http://schemas.microsoft.com/office/drawing/2014/main" id="{DAD06C2A-36F5-0ECF-C0D0-DCF31CF25BC3}"/>
              </a:ext>
            </a:extLst>
          </p:cNvPr>
          <p:cNvSpPr txBox="1"/>
          <p:nvPr/>
        </p:nvSpPr>
        <p:spPr>
          <a:xfrm>
            <a:off x="337642" y="4456670"/>
            <a:ext cx="2603601" cy="1077218"/>
          </a:xfrm>
          <a:prstGeom prst="rect">
            <a:avLst/>
          </a:prstGeom>
          <a:noFill/>
        </p:spPr>
        <p:txBody>
          <a:bodyPr wrap="square" rtlCol="0">
            <a:spAutoFit/>
          </a:bodyPr>
          <a:lstStyle/>
          <a:p>
            <a:pPr algn="ctr"/>
            <a:r>
              <a:rPr lang="en-US" sz="1600" b="1">
                <a:solidFill>
                  <a:schemeClr val="tx2"/>
                </a:solidFill>
              </a:rPr>
              <a:t>Matilde </a:t>
            </a:r>
            <a:r>
              <a:rPr lang="en-US" sz="1600" b="1" err="1">
                <a:solidFill>
                  <a:schemeClr val="tx2"/>
                </a:solidFill>
              </a:rPr>
              <a:t>Vallerani</a:t>
            </a:r>
            <a:endParaRPr lang="en-US" sz="1600" b="1">
              <a:solidFill>
                <a:schemeClr val="tx2"/>
              </a:solidFill>
            </a:endParaRPr>
          </a:p>
          <a:p>
            <a:pPr lvl="0" algn="ctr"/>
            <a:r>
              <a:rPr lang="en-US" sz="1600">
                <a:solidFill>
                  <a:schemeClr val="tx2"/>
                </a:solidFill>
              </a:rPr>
              <a:t>Marine Stewardship</a:t>
            </a:r>
            <a:br>
              <a:rPr lang="en-US" sz="1600">
                <a:solidFill>
                  <a:schemeClr val="tx2"/>
                </a:solidFill>
              </a:rPr>
            </a:br>
            <a:r>
              <a:rPr lang="en-US" sz="1600">
                <a:solidFill>
                  <a:schemeClr val="tx2"/>
                </a:solidFill>
              </a:rPr>
              <a:t>Council Italy</a:t>
            </a:r>
          </a:p>
          <a:p>
            <a:pPr lvl="0" algn="ctr"/>
            <a:r>
              <a:rPr lang="en-US" sz="1600"/>
              <a:t>Fishery Manager</a:t>
            </a:r>
            <a:endParaRPr lang="en-US" sz="1100"/>
          </a:p>
        </p:txBody>
      </p:sp>
    </p:spTree>
    <p:extLst>
      <p:ext uri="{BB962C8B-B14F-4D97-AF65-F5344CB8AC3E}">
        <p14:creationId xmlns:p14="http://schemas.microsoft.com/office/powerpoint/2010/main" val="508836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ip Single Corner Rectangle 1">
            <a:extLst>
              <a:ext uri="{FF2B5EF4-FFF2-40B4-BE49-F238E27FC236}">
                <a16:creationId xmlns:a16="http://schemas.microsoft.com/office/drawing/2014/main" id="{436C27D0-18CD-9F1B-9873-D06208EDF4FC}"/>
              </a:ext>
            </a:extLst>
          </p:cNvPr>
          <p:cNvSpPr>
            <a:spLocks/>
          </p:cNvSpPr>
          <p:nvPr/>
        </p:nvSpPr>
        <p:spPr>
          <a:xfrm rot="10800000" flipH="1" flipV="1">
            <a:off x="-390850" y="1969073"/>
            <a:ext cx="11209104" cy="2047669"/>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89CA1"/>
              </a:solidFill>
              <a:effectLst/>
              <a:uLnTx/>
              <a:uFillTx/>
              <a:latin typeface="Arial" panose="020B0604020202020204"/>
              <a:ea typeface="+mn-ea"/>
              <a:cs typeface="+mn-cs"/>
            </a:endParaRPr>
          </a:p>
        </p:txBody>
      </p:sp>
      <p:sp>
        <p:nvSpPr>
          <p:cNvPr id="15" name="Title 1">
            <a:extLst>
              <a:ext uri="{FF2B5EF4-FFF2-40B4-BE49-F238E27FC236}">
                <a16:creationId xmlns:a16="http://schemas.microsoft.com/office/drawing/2014/main" id="{53A35884-13CC-9158-1244-AB7288593B43}"/>
              </a:ext>
            </a:extLst>
          </p:cNvPr>
          <p:cNvSpPr txBox="1">
            <a:spLocks/>
          </p:cNvSpPr>
          <p:nvPr/>
        </p:nvSpPr>
        <p:spPr>
          <a:xfrm>
            <a:off x="1054882" y="2443064"/>
            <a:ext cx="9364125" cy="1144929"/>
          </a:xfrm>
          <a:prstGeom prst="rect">
            <a:avLst/>
          </a:prstGeom>
        </p:spPr>
        <p:txBody>
          <a:bodyPr wrap="square" anchor="t" anchorCtr="0">
            <a:spAutoFit/>
          </a:bodyPr>
          <a:lstStyle>
            <a:lvl1pPr algn="l" defTabSz="914400" rtl="0" eaLnBrk="1" latinLnBrk="0" hangingPunct="1">
              <a:lnSpc>
                <a:spcPct val="90000"/>
              </a:lnSpc>
              <a:spcBef>
                <a:spcPct val="0"/>
              </a:spcBef>
              <a:buNone/>
              <a:defRPr sz="3800" b="1" kern="1200">
                <a:solidFill>
                  <a:schemeClr val="accent6">
                    <a:lumMod val="10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t>Driving Sustainability Progress</a:t>
            </a:r>
            <a:b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br>
            <a: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t>&amp; Supporting Market Strategic Priorities</a:t>
            </a:r>
          </a:p>
        </p:txBody>
      </p:sp>
      <p:sp>
        <p:nvSpPr>
          <p:cNvPr id="16" name="Snip Single Corner Rectangle 15">
            <a:extLst>
              <a:ext uri="{FF2B5EF4-FFF2-40B4-BE49-F238E27FC236}">
                <a16:creationId xmlns:a16="http://schemas.microsoft.com/office/drawing/2014/main" id="{BE7F0A22-0EB3-7C25-AB17-ADF30A6659A9}"/>
              </a:ext>
            </a:extLst>
          </p:cNvPr>
          <p:cNvSpPr/>
          <p:nvPr/>
        </p:nvSpPr>
        <p:spPr>
          <a:xfrm flipV="1">
            <a:off x="-390852" y="4016742"/>
            <a:ext cx="11209104" cy="1184469"/>
          </a:xfrm>
          <a:prstGeom prst="snip1Rect">
            <a:avLst>
              <a:gd name="adj" fmla="val 41908"/>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8" name="Straight Connector 17">
            <a:extLst>
              <a:ext uri="{FF2B5EF4-FFF2-40B4-BE49-F238E27FC236}">
                <a16:creationId xmlns:a16="http://schemas.microsoft.com/office/drawing/2014/main" id="{350D1F09-CA78-215D-7CF7-62D82F71FA4B}"/>
              </a:ext>
            </a:extLst>
          </p:cNvPr>
          <p:cNvCxnSpPr>
            <a:cxnSpLocks/>
          </p:cNvCxnSpPr>
          <p:nvPr/>
        </p:nvCxnSpPr>
        <p:spPr>
          <a:xfrm>
            <a:off x="3304527" y="4112838"/>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4">
            <a:extLst>
              <a:ext uri="{FF2B5EF4-FFF2-40B4-BE49-F238E27FC236}">
                <a16:creationId xmlns:a16="http://schemas.microsoft.com/office/drawing/2014/main" id="{3821AB2A-7F53-79CC-62CD-BAD04DE4EF81}"/>
              </a:ext>
            </a:extLst>
          </p:cNvPr>
          <p:cNvSpPr txBox="1">
            <a:spLocks/>
          </p:cNvSpPr>
          <p:nvPr/>
        </p:nvSpPr>
        <p:spPr>
          <a:xfrm>
            <a:off x="591673" y="4016745"/>
            <a:ext cx="2533267" cy="1179504"/>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0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lang="en-US" sz="1800" dirty="0">
                <a:solidFill>
                  <a:srgbClr val="E7E8E6">
                    <a:lumMod val="25000"/>
                  </a:srgbClr>
                </a:solidFill>
                <a:latin typeface="Arial" panose="020B0604020202020204"/>
              </a:rPr>
              <a:t>7 Octo</a:t>
            </a:r>
            <a:r>
              <a:rPr kumimoji="0" lang="en-US" sz="1800" b="1" i="0" u="none" strike="noStrike" kern="1200" cap="none" spc="0" normalizeH="0" baseline="0" noProof="0" dirty="0" err="1">
                <a:ln>
                  <a:noFill/>
                </a:ln>
                <a:solidFill>
                  <a:srgbClr val="E7E8E6">
                    <a:lumMod val="25000"/>
                  </a:srgbClr>
                </a:solidFill>
                <a:effectLst/>
                <a:uLnTx/>
                <a:uFillTx/>
                <a:latin typeface="Arial" panose="020B0604020202020204"/>
                <a:ea typeface="+mn-ea"/>
                <a:cs typeface="+mn-cs"/>
              </a:rPr>
              <a:t>ber</a:t>
            </a:r>
            <a:r>
              <a:rPr kumimoji="0" lang="en-US" sz="1800" b="1" i="0" u="none" strike="noStrike" kern="1200" cap="none" spc="0" normalizeH="0" baseline="0" noProof="0" dirty="0">
                <a:ln>
                  <a:noFill/>
                </a:ln>
                <a:solidFill>
                  <a:srgbClr val="E7E8E6">
                    <a:lumMod val="25000"/>
                  </a:srgbClr>
                </a:solidFill>
                <a:effectLst/>
                <a:uLnTx/>
                <a:uFillTx/>
                <a:latin typeface="Arial" panose="020B0604020202020204"/>
                <a:ea typeface="+mn-ea"/>
                <a:cs typeface="+mn-cs"/>
              </a:rPr>
              <a:t> 2026 </a:t>
            </a:r>
          </a:p>
        </p:txBody>
      </p:sp>
      <p:sp>
        <p:nvSpPr>
          <p:cNvPr id="20" name="Text Placeholder 23">
            <a:extLst>
              <a:ext uri="{FF2B5EF4-FFF2-40B4-BE49-F238E27FC236}">
                <a16:creationId xmlns:a16="http://schemas.microsoft.com/office/drawing/2014/main" id="{CA902593-F910-59A7-8276-B456982EC3A3}"/>
              </a:ext>
            </a:extLst>
          </p:cNvPr>
          <p:cNvSpPr txBox="1">
            <a:spLocks/>
          </p:cNvSpPr>
          <p:nvPr/>
        </p:nvSpPr>
        <p:spPr>
          <a:xfrm>
            <a:off x="3484113" y="4225848"/>
            <a:ext cx="1924464"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1"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Susan Jackson</a:t>
            </a:r>
          </a:p>
        </p:txBody>
      </p:sp>
      <p:sp>
        <p:nvSpPr>
          <p:cNvPr id="21" name="Text Placeholder 23">
            <a:extLst>
              <a:ext uri="{FF2B5EF4-FFF2-40B4-BE49-F238E27FC236}">
                <a16:creationId xmlns:a16="http://schemas.microsoft.com/office/drawing/2014/main" id="{679E92F9-05B0-2548-457F-E2FF23A5F3BA}"/>
              </a:ext>
            </a:extLst>
          </p:cNvPr>
          <p:cNvSpPr txBox="1">
            <a:spLocks/>
          </p:cNvSpPr>
          <p:nvPr/>
        </p:nvSpPr>
        <p:spPr>
          <a:xfrm>
            <a:off x="3484113" y="4589932"/>
            <a:ext cx="1768820"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0"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E7E8E6">
                    <a:lumMod val="25000"/>
                  </a:srgbClr>
                </a:solidFill>
                <a:effectLst/>
                <a:uLnTx/>
                <a:uFillTx/>
                <a:latin typeface="Arial" panose="020B0604020202020204"/>
                <a:ea typeface="+mn-ea"/>
                <a:cs typeface="+mn-cs"/>
              </a:rPr>
              <a:t>President</a:t>
            </a:r>
          </a:p>
        </p:txBody>
      </p:sp>
      <p:cxnSp>
        <p:nvCxnSpPr>
          <p:cNvPr id="5" name="Straight Connector 4">
            <a:extLst>
              <a:ext uri="{FF2B5EF4-FFF2-40B4-BE49-F238E27FC236}">
                <a16:creationId xmlns:a16="http://schemas.microsoft.com/office/drawing/2014/main" id="{3970E071-4A82-BB0E-11FB-E47C8BF88E5F}"/>
              </a:ext>
            </a:extLst>
          </p:cNvPr>
          <p:cNvCxnSpPr>
            <a:cxnSpLocks/>
          </p:cNvCxnSpPr>
          <p:nvPr/>
        </p:nvCxnSpPr>
        <p:spPr>
          <a:xfrm>
            <a:off x="-708252" y="1974034"/>
            <a:ext cx="1152650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575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8AD25D0-AA7A-27AD-AEFA-D355AA4B8B42}"/>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D7EBE13F-C01D-A669-754A-343BCC0BCB8E}"/>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B7E2A79E-593B-C61D-DB67-4C1F76F0CFD7}"/>
              </a:ext>
            </a:extLst>
          </p:cNvPr>
          <p:cNvSpPr>
            <a:spLocks noGrp="1"/>
          </p:cNvSpPr>
          <p:nvPr>
            <p:ph type="title"/>
          </p:nvPr>
        </p:nvSpPr>
        <p:spPr>
          <a:xfrm>
            <a:off x="322650" y="594360"/>
            <a:ext cx="8899498" cy="615015"/>
          </a:xfrm>
        </p:spPr>
        <p:txBody>
          <a:bodyPr/>
          <a:lstStyle/>
          <a:p>
            <a:r>
              <a:rPr lang="en-US"/>
              <a:t>Driving More than a Decade of Measurable Change</a:t>
            </a:r>
          </a:p>
        </p:txBody>
      </p:sp>
      <p:sp>
        <p:nvSpPr>
          <p:cNvPr id="5" name="Content Placeholder 4">
            <a:extLst>
              <a:ext uri="{FF2B5EF4-FFF2-40B4-BE49-F238E27FC236}">
                <a16:creationId xmlns:a16="http://schemas.microsoft.com/office/drawing/2014/main" id="{660D65A3-9DF0-F59A-224E-44692BACD559}"/>
              </a:ext>
            </a:extLst>
          </p:cNvPr>
          <p:cNvSpPr>
            <a:spLocks noGrp="1"/>
          </p:cNvSpPr>
          <p:nvPr>
            <p:ph idx="4294967295"/>
          </p:nvPr>
        </p:nvSpPr>
        <p:spPr>
          <a:xfrm>
            <a:off x="294601" y="1506239"/>
            <a:ext cx="6919328" cy="5133916"/>
          </a:xfrm>
        </p:spPr>
        <p:txBody>
          <a:bodyPr>
            <a:normAutofit fontScale="85000" lnSpcReduction="10000"/>
          </a:bodyPr>
          <a:lstStyle/>
          <a:p>
            <a:r>
              <a:rPr lang="en-US" sz="1900" b="1"/>
              <a:t>For 15+ years, ISSF partners — scientists, seafood companies, environmental NGOs — have worked side-by-side to transform global tuna fisheries</a:t>
            </a:r>
          </a:p>
          <a:p>
            <a:pPr marL="377190" indent="-194310">
              <a:buSzPct val="100000"/>
              <a:buFont typeface="Arial" panose="020B0604020202020204" pitchFamily="34" charset="0"/>
              <a:buChar char="•"/>
            </a:pPr>
            <a:r>
              <a:rPr lang="en-US" sz="1900" b="1"/>
              <a:t>Science-Led Action:</a:t>
            </a:r>
            <a:r>
              <a:rPr lang="en-US" sz="1900"/>
              <a:t> Advancing cutting-edge research, practical tools to guide management</a:t>
            </a:r>
          </a:p>
          <a:p>
            <a:pPr marL="377190" indent="-194310">
              <a:buSzPct val="100000"/>
              <a:buFont typeface="Arial" panose="020B0604020202020204" pitchFamily="34" charset="0"/>
              <a:buChar char="•"/>
            </a:pPr>
            <a:r>
              <a:rPr lang="en-US" sz="1900" b="1"/>
              <a:t>Global Collaboration:</a:t>
            </a:r>
            <a:r>
              <a:rPr lang="en-US" sz="1900"/>
              <a:t> Uniting industry, governments, &amp; NGOs across every tuna-fishing region</a:t>
            </a:r>
          </a:p>
          <a:p>
            <a:pPr marL="377190" indent="-194310">
              <a:buSzPct val="100000"/>
              <a:buFont typeface="Arial" panose="020B0604020202020204" pitchFamily="34" charset="0"/>
              <a:buChar char="•"/>
            </a:pPr>
            <a:r>
              <a:rPr lang="en-US" sz="1900" b="1"/>
              <a:t>Verified Impact:</a:t>
            </a:r>
            <a:r>
              <a:rPr lang="en-US" sz="1900"/>
              <a:t> Independent audits, transparent reporting that prove measurable progress</a:t>
            </a:r>
          </a:p>
          <a:p>
            <a:pPr>
              <a:buSzPct val="100000"/>
            </a:pPr>
            <a:r>
              <a:rPr lang="en-US" sz="1900" b="1"/>
              <a:t>Sustained commitment has turned early challenges — data gaps, weak management, and limited accountability — into tangible wins: </a:t>
            </a:r>
          </a:p>
          <a:p>
            <a:pPr marL="285750" indent="-285750">
              <a:buSzPct val="100000"/>
              <a:buFont typeface="Arial" panose="020B0604020202020204" pitchFamily="34" charset="0"/>
              <a:buChar char="•"/>
            </a:pPr>
            <a:r>
              <a:rPr lang="en-US" sz="1900"/>
              <a:t>Healthier tuna stocks</a:t>
            </a:r>
          </a:p>
          <a:p>
            <a:pPr marL="285750" indent="-285750">
              <a:buSzPct val="100000"/>
              <a:buFont typeface="Arial" panose="020B0604020202020204" pitchFamily="34" charset="0"/>
              <a:buChar char="•"/>
            </a:pPr>
            <a:r>
              <a:rPr lang="en-US" sz="1900"/>
              <a:t>Stronger RFMO policies</a:t>
            </a:r>
          </a:p>
          <a:p>
            <a:pPr marL="285750" indent="-285750">
              <a:buSzPct val="100000"/>
              <a:buFont typeface="Arial" panose="020B0604020202020204" pitchFamily="34" charset="0"/>
              <a:buChar char="•"/>
            </a:pPr>
            <a:r>
              <a:rPr lang="en-US" sz="1900"/>
              <a:t>Market-recognized best practices</a:t>
            </a:r>
          </a:p>
          <a:p>
            <a:pPr marL="285750" indent="-285750">
              <a:buSzPct val="100000"/>
              <a:buFont typeface="Arial" panose="020B0604020202020204" pitchFamily="34" charset="0"/>
              <a:buChar char="•"/>
            </a:pPr>
            <a:r>
              <a:rPr lang="en-US" sz="1900"/>
              <a:t>More than half of global tuna catch from MSC-certified fisheries</a:t>
            </a:r>
          </a:p>
          <a:p>
            <a:pPr marL="377190" indent="-194310">
              <a:buSzPct val="100000"/>
              <a:buFont typeface="Arial" panose="020B0604020202020204" pitchFamily="34" charset="0"/>
              <a:buChar char="•"/>
            </a:pPr>
            <a:endParaRPr lang="en-US" sz="1600"/>
          </a:p>
          <a:p>
            <a:endParaRPr lang="en-US" sz="1600" b="1"/>
          </a:p>
          <a:p>
            <a:endParaRPr lang="en-US"/>
          </a:p>
        </p:txBody>
      </p:sp>
      <p:sp>
        <p:nvSpPr>
          <p:cNvPr id="15" name="Rectangle 14">
            <a:extLst>
              <a:ext uri="{FF2B5EF4-FFF2-40B4-BE49-F238E27FC236}">
                <a16:creationId xmlns:a16="http://schemas.microsoft.com/office/drawing/2014/main" id="{235AA169-12F6-FCA3-D448-42FFF2C5CFF5}"/>
              </a:ext>
            </a:extLst>
          </p:cNvPr>
          <p:cNvSpPr/>
          <p:nvPr/>
        </p:nvSpPr>
        <p:spPr>
          <a:xfrm>
            <a:off x="7315200" y="1354796"/>
            <a:ext cx="4876800" cy="5503204"/>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8D62243B-AF26-9006-EC11-528D5C936A98}"/>
              </a:ext>
            </a:extLst>
          </p:cNvPr>
          <p:cNvSpPr txBox="1"/>
          <p:nvPr/>
        </p:nvSpPr>
        <p:spPr>
          <a:xfrm>
            <a:off x="7886259" y="3710789"/>
            <a:ext cx="3655423"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03D94"/>
                </a:solidFill>
                <a:effectLst/>
                <a:uLnTx/>
                <a:uFillTx/>
                <a:latin typeface="Arial" panose="020B0604020202020204"/>
                <a:ea typeface="+mn-ea"/>
                <a:cs typeface="+mn-cs"/>
              </a:rPr>
              <a:t>Our journey shows that long-term collaboration can deliver improved sustainability</a:t>
            </a:r>
            <a:endParaRPr kumimoji="0" lang="en-US" sz="2000" b="0" i="0" u="none" strike="noStrike" kern="1200" cap="none" spc="0" normalizeH="0" baseline="0" noProof="0">
              <a:ln>
                <a:noFill/>
              </a:ln>
              <a:solidFill>
                <a:srgbClr val="203D94"/>
              </a:solidFill>
              <a:effectLst/>
              <a:uLnTx/>
              <a:uFillTx/>
              <a:latin typeface="Arial" panose="020B0604020202020204"/>
              <a:ea typeface="+mn-ea"/>
              <a:cs typeface="+mn-cs"/>
            </a:endParaRPr>
          </a:p>
        </p:txBody>
      </p:sp>
      <p:cxnSp>
        <p:nvCxnSpPr>
          <p:cNvPr id="6" name="Straight Connector 5">
            <a:extLst>
              <a:ext uri="{FF2B5EF4-FFF2-40B4-BE49-F238E27FC236}">
                <a16:creationId xmlns:a16="http://schemas.microsoft.com/office/drawing/2014/main" id="{E6E93F5A-E32C-E913-6D4C-193096E8763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blue hands shaking in a black background&#10;&#10;AI-generated content may be incorrect.">
            <a:extLst>
              <a:ext uri="{FF2B5EF4-FFF2-40B4-BE49-F238E27FC236}">
                <a16:creationId xmlns:a16="http://schemas.microsoft.com/office/drawing/2014/main" id="{F10D7E5C-7628-6225-A72F-CFBDF50F0470}"/>
              </a:ext>
            </a:extLst>
          </p:cNvPr>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a:ext>
            </a:extLst>
          </a:blip>
          <a:stretch>
            <a:fillRect/>
          </a:stretch>
        </p:blipFill>
        <p:spPr>
          <a:xfrm>
            <a:off x="7886259" y="2669460"/>
            <a:ext cx="1241114" cy="1241114"/>
          </a:xfrm>
          <a:prstGeom prst="rect">
            <a:avLst/>
          </a:prstGeom>
        </p:spPr>
      </p:pic>
      <p:sp>
        <p:nvSpPr>
          <p:cNvPr id="3" name="Rectangle 2">
            <a:extLst>
              <a:ext uri="{FF2B5EF4-FFF2-40B4-BE49-F238E27FC236}">
                <a16:creationId xmlns:a16="http://schemas.microsoft.com/office/drawing/2014/main" id="{D3BA4F87-4C39-F4AB-1992-D3E13505E5DF}"/>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61931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67D15-5F26-28B6-1FA3-BCEDA1B60EF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913F401-D216-84E3-4320-20DC19E38029}"/>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A0B66231-F4F8-4C9A-0FFD-E173AF2D9E3E}"/>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From Challenge to Change </a:t>
            </a:r>
            <a:br>
              <a:rPr lang="en-US"/>
            </a:br>
            <a:r>
              <a:rPr lang="en-US" sz="2800"/>
              <a:t>More than a Decade </a:t>
            </a:r>
            <a:r>
              <a:rPr lang="en-US" sz="2700"/>
              <a:t>of Sustainable Tuna Progress</a:t>
            </a:r>
            <a:endParaRPr lang="en-US"/>
          </a:p>
        </p:txBody>
      </p:sp>
      <p:sp>
        <p:nvSpPr>
          <p:cNvPr id="5" name="Content Placeholder 4">
            <a:extLst>
              <a:ext uri="{FF2B5EF4-FFF2-40B4-BE49-F238E27FC236}">
                <a16:creationId xmlns:a16="http://schemas.microsoft.com/office/drawing/2014/main" id="{FAA1D18C-B5FD-ABC1-3C2C-0E0A704C61CA}"/>
              </a:ext>
            </a:extLst>
          </p:cNvPr>
          <p:cNvSpPr>
            <a:spLocks noGrp="1"/>
          </p:cNvSpPr>
          <p:nvPr>
            <p:ph idx="4294967295"/>
          </p:nvPr>
        </p:nvSpPr>
        <p:spPr>
          <a:xfrm>
            <a:off x="1089352" y="2161354"/>
            <a:ext cx="4051511" cy="4016802"/>
          </a:xfrm>
        </p:spPr>
        <p:txBody>
          <a:bodyPr>
            <a:noAutofit/>
          </a:bodyPr>
          <a:lstStyle/>
          <a:p>
            <a:r>
              <a:rPr lang="en-US" altLang="en-US" sz="1600">
                <a:latin typeface="Arial" panose="020B0604020202020204" pitchFamily="34" charset="0"/>
              </a:rPr>
              <a:t>Global </a:t>
            </a:r>
            <a:r>
              <a:rPr lang="en-US" sz="1600"/>
              <a:t>tuna stock information fragmented, with no single harmonized source—minimal verifiable vessel reporting</a:t>
            </a:r>
            <a:endParaRPr lang="en-US" altLang="en-US" sz="1600">
              <a:latin typeface="Arial" panose="020B0604020202020204" pitchFamily="34" charset="0"/>
            </a:endParaRPr>
          </a:p>
          <a:p>
            <a:endParaRPr lang="en-US" sz="1600"/>
          </a:p>
        </p:txBody>
      </p:sp>
      <p:sp>
        <p:nvSpPr>
          <p:cNvPr id="13" name="TextBox 12">
            <a:extLst>
              <a:ext uri="{FF2B5EF4-FFF2-40B4-BE49-F238E27FC236}">
                <a16:creationId xmlns:a16="http://schemas.microsoft.com/office/drawing/2014/main" id="{E050F561-A4C9-29C2-9B80-B4947B10C943}"/>
              </a:ext>
            </a:extLst>
          </p:cNvPr>
          <p:cNvSpPr txBox="1"/>
          <p:nvPr/>
        </p:nvSpPr>
        <p:spPr>
          <a:xfrm>
            <a:off x="8090942" y="3312178"/>
            <a:ext cx="35008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Our journey shows that long-term collaboration can deliver improved sustainability.</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nip Single Corner Rectangle 1">
            <a:extLst>
              <a:ext uri="{FF2B5EF4-FFF2-40B4-BE49-F238E27FC236}">
                <a16:creationId xmlns:a16="http://schemas.microsoft.com/office/drawing/2014/main" id="{48E79AEE-2954-DE47-189B-6A7E83427276}"/>
              </a:ext>
            </a:extLst>
          </p:cNvPr>
          <p:cNvSpPr/>
          <p:nvPr/>
        </p:nvSpPr>
        <p:spPr>
          <a:xfrm flipV="1">
            <a:off x="-310219" y="1351324"/>
            <a:ext cx="338313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4">
            <a:extLst>
              <a:ext uri="{FF2B5EF4-FFF2-40B4-BE49-F238E27FC236}">
                <a16:creationId xmlns:a16="http://schemas.microsoft.com/office/drawing/2014/main" id="{B6D9E5E9-84DC-8BB2-DDAC-73FF89AF844E}"/>
              </a:ext>
            </a:extLst>
          </p:cNvPr>
          <p:cNvSpPr txBox="1">
            <a:spLocks/>
          </p:cNvSpPr>
          <p:nvPr/>
        </p:nvSpPr>
        <p:spPr>
          <a:xfrm>
            <a:off x="354491" y="1429296"/>
            <a:ext cx="3717779"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1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DATA &amp; TRANSPARENCY</a:t>
            </a:r>
          </a:p>
        </p:txBody>
      </p:sp>
      <p:pic>
        <p:nvPicPr>
          <p:cNvPr id="16" name="Picture 2">
            <a:extLst>
              <a:ext uri="{FF2B5EF4-FFF2-40B4-BE49-F238E27FC236}">
                <a16:creationId xmlns:a16="http://schemas.microsoft.com/office/drawing/2014/main" id="{C1231153-8D8A-3FBA-7822-F9F12016C4F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1179336" y="3135930"/>
            <a:ext cx="3797113" cy="34255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D6291E11-6E08-59C4-CA0E-AA3E03B62DE6}"/>
              </a:ext>
            </a:extLst>
          </p:cNvPr>
          <p:cNvSpPr/>
          <p:nvPr/>
        </p:nvSpPr>
        <p:spPr>
          <a:xfrm>
            <a:off x="5311402" y="1354796"/>
            <a:ext cx="6929737" cy="5503194"/>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Content Placeholder 4">
            <a:extLst>
              <a:ext uri="{FF2B5EF4-FFF2-40B4-BE49-F238E27FC236}">
                <a16:creationId xmlns:a16="http://schemas.microsoft.com/office/drawing/2014/main" id="{3782A89E-6597-FE93-9E02-95F3A4B48FE3}"/>
              </a:ext>
            </a:extLst>
          </p:cNvPr>
          <p:cNvSpPr txBox="1">
            <a:spLocks/>
          </p:cNvSpPr>
          <p:nvPr/>
        </p:nvSpPr>
        <p:spPr>
          <a:xfrm>
            <a:off x="6193660" y="2157916"/>
            <a:ext cx="5398120"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altLang="en-U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mn-cs"/>
              </a:rPr>
              <a:t>Publicly available ISSF Status of the Stocks reports, vessel-level transparency through </a:t>
            </a:r>
            <a:r>
              <a:rPr kumimoji="0" lang="en-US" altLang="en-US" sz="1600" b="0" i="0" u="none" strike="noStrike" kern="1200" cap="none" spc="0" normalizeH="0" baseline="0" noProof="0" err="1">
                <a:ln>
                  <a:noFill/>
                </a:ln>
                <a:solidFill>
                  <a:srgbClr val="85A4B8">
                    <a:lumMod val="10000"/>
                  </a:srgbClr>
                </a:solidFill>
                <a:effectLst/>
                <a:uLnTx/>
                <a:uFillTx/>
                <a:latin typeface="Arial" panose="020B0604020202020204" pitchFamily="34" charset="0"/>
                <a:ea typeface="+mn-ea"/>
                <a:cs typeface="+mn-cs"/>
              </a:rPr>
              <a:t>ProActive</a:t>
            </a:r>
            <a:r>
              <a:rPr kumimoji="0" lang="en-US" altLang="en-U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mn-cs"/>
              </a:rPr>
              <a:t> Vessel Register (PVR) and Vessels in Other Sustainability Initiatives (VOSI) platform</a:t>
            </a:r>
            <a:endPar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pic>
        <p:nvPicPr>
          <p:cNvPr id="18" name="Picture 17">
            <a:extLst>
              <a:ext uri="{FF2B5EF4-FFF2-40B4-BE49-F238E27FC236}">
                <a16:creationId xmlns:a16="http://schemas.microsoft.com/office/drawing/2014/main" id="{93EB0C7B-7CF5-CE9C-A670-C4DDEDE5585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632880" y="3312041"/>
            <a:ext cx="3723496" cy="2327185"/>
          </a:xfrm>
          <a:prstGeom prst="rect">
            <a:avLst/>
          </a:prstGeom>
        </p:spPr>
      </p:pic>
      <p:pic>
        <p:nvPicPr>
          <p:cNvPr id="19" name="Picture 18">
            <a:extLst>
              <a:ext uri="{FF2B5EF4-FFF2-40B4-BE49-F238E27FC236}">
                <a16:creationId xmlns:a16="http://schemas.microsoft.com/office/drawing/2014/main" id="{78D91BD6-03BD-3789-2A20-14D0A016D9C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017630" y="4400236"/>
            <a:ext cx="3752849" cy="2345529"/>
          </a:xfrm>
          <a:prstGeom prst="rect">
            <a:avLst/>
          </a:prstGeom>
        </p:spPr>
      </p:pic>
      <p:grpSp>
        <p:nvGrpSpPr>
          <p:cNvPr id="26" name="Group 25">
            <a:extLst>
              <a:ext uri="{FF2B5EF4-FFF2-40B4-BE49-F238E27FC236}">
                <a16:creationId xmlns:a16="http://schemas.microsoft.com/office/drawing/2014/main" id="{2BE663BE-1BCE-4A5B-E64C-6BFE3B5ABAF4}"/>
              </a:ext>
            </a:extLst>
          </p:cNvPr>
          <p:cNvGrpSpPr/>
          <p:nvPr/>
        </p:nvGrpSpPr>
        <p:grpSpPr>
          <a:xfrm>
            <a:off x="9758384" y="3355491"/>
            <a:ext cx="1865039" cy="1865039"/>
            <a:chOff x="2958083" y="2593973"/>
            <a:chExt cx="2286000" cy="2286000"/>
          </a:xfrm>
        </p:grpSpPr>
        <p:pic>
          <p:nvPicPr>
            <p:cNvPr id="24" name="Picture 23" descr="A blue starburst with black background&#10;&#10;AI-generated content may be incorrect.">
              <a:extLst>
                <a:ext uri="{FF2B5EF4-FFF2-40B4-BE49-F238E27FC236}">
                  <a16:creationId xmlns:a16="http://schemas.microsoft.com/office/drawing/2014/main" id="{4C0BF063-E3C6-2313-241A-AC81807F958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58083" y="2593973"/>
              <a:ext cx="2286000" cy="2286000"/>
            </a:xfrm>
            <a:prstGeom prst="rect">
              <a:avLst/>
            </a:prstGeom>
          </p:spPr>
        </p:pic>
        <p:sp>
          <p:nvSpPr>
            <p:cNvPr id="25" name="Rectangle 24">
              <a:extLst>
                <a:ext uri="{FF2B5EF4-FFF2-40B4-BE49-F238E27FC236}">
                  <a16:creationId xmlns:a16="http://schemas.microsoft.com/office/drawing/2014/main" id="{B1CEE771-7D88-3993-E52B-A1850EE3DCE7}"/>
                </a:ext>
              </a:extLst>
            </p:cNvPr>
            <p:cNvSpPr>
              <a:spLocks noChangeAspect="1"/>
            </p:cNvSpPr>
            <p:nvPr/>
          </p:nvSpPr>
          <p:spPr>
            <a:xfrm>
              <a:off x="3132396" y="2958660"/>
              <a:ext cx="1959246" cy="1518285"/>
            </a:xfrm>
            <a:prstGeom prst="rect">
              <a:avLst/>
            </a:prstGeom>
          </p:spPr>
          <p:txBody>
            <a:bodyPr wrap="square" lIns="0" tIns="0" rIns="91440" bIns="0" numCol="1" spcCol="365760">
              <a:noAutofit/>
            </a:bodyPr>
            <a:lstStyle/>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8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1,800+</a:t>
              </a:r>
            </a:p>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vessels</a:t>
              </a:r>
            </a:p>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voluntarily</a:t>
              </a:r>
            </a:p>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Registered on the PVR</a:t>
              </a:r>
              <a:endParaRPr kumimoji="0" lang="en-US" sz="1200" b="0"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endParaRPr>
            </a:p>
          </p:txBody>
        </p:sp>
      </p:grpSp>
      <p:sp>
        <p:nvSpPr>
          <p:cNvPr id="36" name="Rectangle 35">
            <a:extLst>
              <a:ext uri="{FF2B5EF4-FFF2-40B4-BE49-F238E27FC236}">
                <a16:creationId xmlns:a16="http://schemas.microsoft.com/office/drawing/2014/main" id="{CFDB4DF4-AC6E-4AE9-FAFD-01FC02BBA4F1}"/>
              </a:ext>
            </a:extLst>
          </p:cNvPr>
          <p:cNvSpPr/>
          <p:nvPr/>
        </p:nvSpPr>
        <p:spPr>
          <a:xfrm>
            <a:off x="5311600" y="216920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37" name="Group 36">
            <a:extLst>
              <a:ext uri="{FF2B5EF4-FFF2-40B4-BE49-F238E27FC236}">
                <a16:creationId xmlns:a16="http://schemas.microsoft.com/office/drawing/2014/main" id="{DC87C5CD-E103-CEDB-D672-D812E794C4EB}"/>
              </a:ext>
            </a:extLst>
          </p:cNvPr>
          <p:cNvGrpSpPr/>
          <p:nvPr/>
        </p:nvGrpSpPr>
        <p:grpSpPr>
          <a:xfrm>
            <a:off x="5262256" y="1345846"/>
            <a:ext cx="156932" cy="5843230"/>
            <a:chOff x="5672012" y="1345846"/>
            <a:chExt cx="156932" cy="5843230"/>
          </a:xfrm>
        </p:grpSpPr>
        <p:cxnSp>
          <p:nvCxnSpPr>
            <p:cNvPr id="38" name="Straight Connector 37">
              <a:extLst>
                <a:ext uri="{FF2B5EF4-FFF2-40B4-BE49-F238E27FC236}">
                  <a16:creationId xmlns:a16="http://schemas.microsoft.com/office/drawing/2014/main" id="{413779F7-9020-AC86-61E5-5C70F65D4BD7}"/>
                </a:ext>
              </a:extLst>
            </p:cNvPr>
            <p:cNvCxnSpPr>
              <a:cxnSpLocks/>
            </p:cNvCxnSpPr>
            <p:nvPr/>
          </p:nvCxnSpPr>
          <p:spPr>
            <a:xfrm>
              <a:off x="5721158" y="1345846"/>
              <a:ext cx="0" cy="584323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9" name="Triangle 38">
              <a:extLst>
                <a:ext uri="{FF2B5EF4-FFF2-40B4-BE49-F238E27FC236}">
                  <a16:creationId xmlns:a16="http://schemas.microsoft.com/office/drawing/2014/main" id="{6821BD1D-A14C-E6AD-B9AC-BDE993FC386A}"/>
                </a:ext>
              </a:extLst>
            </p:cNvPr>
            <p:cNvSpPr/>
            <p:nvPr/>
          </p:nvSpPr>
          <p:spPr>
            <a:xfrm rot="5400000" flipH="1">
              <a:off x="5592664" y="2248551"/>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0" name="Rectangle 39">
            <a:extLst>
              <a:ext uri="{FF2B5EF4-FFF2-40B4-BE49-F238E27FC236}">
                <a16:creationId xmlns:a16="http://schemas.microsoft.com/office/drawing/2014/main" id="{37D422C0-1C45-F050-AE54-58571F786730}"/>
              </a:ext>
            </a:extLst>
          </p:cNvPr>
          <p:cNvSpPr/>
          <p:nvPr/>
        </p:nvSpPr>
        <p:spPr>
          <a:xfrm>
            <a:off x="-535288" y="2169206"/>
            <a:ext cx="1624640" cy="315626"/>
          </a:xfrm>
          <a:prstGeom prst="rect">
            <a:avLst/>
          </a:prstGeom>
          <a:solidFill>
            <a:srgbClr val="B9CFD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cxnSp>
        <p:nvCxnSpPr>
          <p:cNvPr id="45" name="Straight Connector 44">
            <a:extLst>
              <a:ext uri="{FF2B5EF4-FFF2-40B4-BE49-F238E27FC236}">
                <a16:creationId xmlns:a16="http://schemas.microsoft.com/office/drawing/2014/main" id="{475FB135-407E-EF81-DE77-6AEA56F47755}"/>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E3021D4-F29E-FD09-DBE4-47465C34D837}"/>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59812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58BF5-B3D7-96DF-0278-5A7433B3BA8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601F4BB-3993-6F6A-62B5-8F40829BF4D9}"/>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30682C31-3F85-9EE9-2438-151E39324A6E}"/>
              </a:ext>
            </a:extLst>
          </p:cNvPr>
          <p:cNvSpPr/>
          <p:nvPr/>
        </p:nvSpPr>
        <p:spPr>
          <a:xfrm>
            <a:off x="322650" y="1354796"/>
            <a:ext cx="11536243"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56D736DF-9319-B76E-7115-379026029817}"/>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From Challenge to Change </a:t>
            </a:r>
            <a:br>
              <a:rPr lang="en-US"/>
            </a:br>
            <a:r>
              <a:rPr lang="en-US" sz="2800"/>
              <a:t>More than a Decade </a:t>
            </a:r>
            <a:r>
              <a:rPr lang="en-US" sz="2700"/>
              <a:t>of Sustainable Tuna Progress</a:t>
            </a:r>
            <a:endParaRPr lang="en-US"/>
          </a:p>
        </p:txBody>
      </p:sp>
      <p:sp>
        <p:nvSpPr>
          <p:cNvPr id="5" name="Content Placeholder 4">
            <a:extLst>
              <a:ext uri="{FF2B5EF4-FFF2-40B4-BE49-F238E27FC236}">
                <a16:creationId xmlns:a16="http://schemas.microsoft.com/office/drawing/2014/main" id="{98D7E5F1-7EEB-19E5-4245-37600E979218}"/>
              </a:ext>
            </a:extLst>
          </p:cNvPr>
          <p:cNvSpPr>
            <a:spLocks noGrp="1"/>
          </p:cNvSpPr>
          <p:nvPr>
            <p:ph idx="4294967295"/>
          </p:nvPr>
        </p:nvSpPr>
        <p:spPr>
          <a:xfrm>
            <a:off x="1089352" y="2161354"/>
            <a:ext cx="3866704" cy="4016802"/>
          </a:xfrm>
        </p:spPr>
        <p:txBody>
          <a:bodyPr>
            <a:noAutofit/>
          </a:bodyPr>
          <a:lstStyle/>
          <a:p>
            <a:r>
              <a:rPr lang="en-US" altLang="en-US" sz="1600">
                <a:latin typeface="Arial" panose="020B0604020202020204" pitchFamily="34" charset="0"/>
              </a:rPr>
              <a:t>Sparse data on non-target species in tuna fisheries and few safeguards for sharks, sea turtles, and seabirds</a:t>
            </a:r>
            <a:endParaRPr lang="en-US" sz="1600"/>
          </a:p>
        </p:txBody>
      </p:sp>
      <p:sp>
        <p:nvSpPr>
          <p:cNvPr id="13" name="TextBox 12">
            <a:extLst>
              <a:ext uri="{FF2B5EF4-FFF2-40B4-BE49-F238E27FC236}">
                <a16:creationId xmlns:a16="http://schemas.microsoft.com/office/drawing/2014/main" id="{3BFAC787-58B3-CFF2-F170-906EEF83B3CE}"/>
              </a:ext>
            </a:extLst>
          </p:cNvPr>
          <p:cNvSpPr txBox="1"/>
          <p:nvPr/>
        </p:nvSpPr>
        <p:spPr>
          <a:xfrm>
            <a:off x="8090942" y="3312178"/>
            <a:ext cx="35008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Our journey shows that long-term collaboration can deliver improved sustainability.</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nip Single Corner Rectangle 1">
            <a:extLst>
              <a:ext uri="{FF2B5EF4-FFF2-40B4-BE49-F238E27FC236}">
                <a16:creationId xmlns:a16="http://schemas.microsoft.com/office/drawing/2014/main" id="{A4A30B0A-0F66-8D73-380A-77D15D9F387F}"/>
              </a:ext>
            </a:extLst>
          </p:cNvPr>
          <p:cNvSpPr/>
          <p:nvPr/>
        </p:nvSpPr>
        <p:spPr>
          <a:xfrm flipV="1">
            <a:off x="-96980" y="1351324"/>
            <a:ext cx="4027182"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4">
            <a:extLst>
              <a:ext uri="{FF2B5EF4-FFF2-40B4-BE49-F238E27FC236}">
                <a16:creationId xmlns:a16="http://schemas.microsoft.com/office/drawing/2014/main" id="{876B969C-D2B3-B9B1-80D6-D66488106956}"/>
              </a:ext>
            </a:extLst>
          </p:cNvPr>
          <p:cNvSpPr txBox="1">
            <a:spLocks/>
          </p:cNvSpPr>
          <p:nvPr/>
        </p:nvSpPr>
        <p:spPr>
          <a:xfrm>
            <a:off x="354491" y="1429296"/>
            <a:ext cx="3717779"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1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BYCATCH &amp; ECOSYSTEM IMPACTS </a:t>
            </a:r>
          </a:p>
        </p:txBody>
      </p:sp>
      <p:sp>
        <p:nvSpPr>
          <p:cNvPr id="7" name="Rectangle 6">
            <a:extLst>
              <a:ext uri="{FF2B5EF4-FFF2-40B4-BE49-F238E27FC236}">
                <a16:creationId xmlns:a16="http://schemas.microsoft.com/office/drawing/2014/main" id="{35225100-2A85-5DD6-F1B0-0A7175E4F977}"/>
              </a:ext>
            </a:extLst>
          </p:cNvPr>
          <p:cNvSpPr/>
          <p:nvPr/>
        </p:nvSpPr>
        <p:spPr>
          <a:xfrm>
            <a:off x="4894644" y="1354796"/>
            <a:ext cx="7571496" cy="5740265"/>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Content Placeholder 4">
            <a:extLst>
              <a:ext uri="{FF2B5EF4-FFF2-40B4-BE49-F238E27FC236}">
                <a16:creationId xmlns:a16="http://schemas.microsoft.com/office/drawing/2014/main" id="{D45045F8-9FB8-F5EC-6001-202C4F0D9F7B}"/>
              </a:ext>
            </a:extLst>
          </p:cNvPr>
          <p:cNvSpPr txBox="1">
            <a:spLocks/>
          </p:cNvSpPr>
          <p:nvPr/>
        </p:nvSpPr>
        <p:spPr>
          <a:xfrm>
            <a:off x="5778430" y="2157916"/>
            <a:ext cx="5702991"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altLang="en-U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mn-cs"/>
              </a:rPr>
              <a:t>Widespread adoption of ISSF bycatch mitigation best practices and fishing gear designs that reduce animal entanglement; RFMO-adopted shark-finning bans and seabird mitigation measures</a:t>
            </a:r>
            <a:endPar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9431B7C2-012A-FE43-B6D2-3CAD602ABD49}"/>
              </a:ext>
            </a:extLst>
          </p:cNvPr>
          <p:cNvSpPr/>
          <p:nvPr/>
        </p:nvSpPr>
        <p:spPr>
          <a:xfrm>
            <a:off x="4896370" y="216920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2" name="Picture 11" descr="Sharks in a fishing net&#10;&#10;AI-generated content may be incorrect.">
            <a:extLst>
              <a:ext uri="{FF2B5EF4-FFF2-40B4-BE49-F238E27FC236}">
                <a16:creationId xmlns:a16="http://schemas.microsoft.com/office/drawing/2014/main" id="{486C5A62-7D23-BE64-64B4-5B9001E5A59F}"/>
              </a:ext>
            </a:extLst>
          </p:cNvPr>
          <p:cNvPicPr>
            <a:picLocks noChangeAspect="1"/>
          </p:cNvPicPr>
          <p:nvPr/>
        </p:nvPicPr>
        <p:blipFill>
          <a:blip r:embed="rId3" cstate="email">
            <a:extLst>
              <a:ext uri="{28A0092B-C50C-407E-A947-70E740481C1C}">
                <a14:useLocalDpi xmlns:a14="http://schemas.microsoft.com/office/drawing/2010/main"/>
              </a:ext>
            </a:extLst>
          </a:blip>
          <a:srcRect l="-47"/>
          <a:stretch>
            <a:fillRect/>
          </a:stretch>
        </p:blipFill>
        <p:spPr>
          <a:xfrm>
            <a:off x="1202712" y="3135930"/>
            <a:ext cx="3349899" cy="3425500"/>
          </a:xfrm>
          <a:prstGeom prst="rect">
            <a:avLst/>
          </a:prstGeom>
        </p:spPr>
      </p:pic>
      <p:pic>
        <p:nvPicPr>
          <p:cNvPr id="17" name="Picture 4">
            <a:extLst>
              <a:ext uri="{FF2B5EF4-FFF2-40B4-BE49-F238E27FC236}">
                <a16:creationId xmlns:a16="http://schemas.microsoft.com/office/drawing/2014/main" id="{163AD906-EA58-55FB-A0B4-2DDCD2687B36}"/>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a:fillRect/>
          </a:stretch>
        </p:blipFill>
        <p:spPr bwMode="auto">
          <a:xfrm>
            <a:off x="5857466" y="3425868"/>
            <a:ext cx="4856105" cy="3135562"/>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D03CABF2-A549-7625-C322-14F414A4B950}"/>
              </a:ext>
            </a:extLst>
          </p:cNvPr>
          <p:cNvGrpSpPr/>
          <p:nvPr/>
        </p:nvGrpSpPr>
        <p:grpSpPr>
          <a:xfrm>
            <a:off x="4845694" y="1345846"/>
            <a:ext cx="156932" cy="5749215"/>
            <a:chOff x="5672012" y="1345846"/>
            <a:chExt cx="156932" cy="5749215"/>
          </a:xfrm>
        </p:grpSpPr>
        <p:cxnSp>
          <p:nvCxnSpPr>
            <p:cNvPr id="27" name="Straight Connector 26">
              <a:extLst>
                <a:ext uri="{FF2B5EF4-FFF2-40B4-BE49-F238E27FC236}">
                  <a16:creationId xmlns:a16="http://schemas.microsoft.com/office/drawing/2014/main" id="{34F68378-0717-C7D6-16C6-FFB03AC74107}"/>
                </a:ext>
              </a:extLst>
            </p:cNvPr>
            <p:cNvCxnSpPr>
              <a:cxnSpLocks/>
            </p:cNvCxnSpPr>
            <p:nvPr/>
          </p:nvCxnSpPr>
          <p:spPr>
            <a:xfrm>
              <a:off x="5721158" y="1345846"/>
              <a:ext cx="0" cy="574921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Triangle 27">
              <a:extLst>
                <a:ext uri="{FF2B5EF4-FFF2-40B4-BE49-F238E27FC236}">
                  <a16:creationId xmlns:a16="http://schemas.microsoft.com/office/drawing/2014/main" id="{08184052-A551-E4CB-DD30-0C8E48A991F8}"/>
                </a:ext>
              </a:extLst>
            </p:cNvPr>
            <p:cNvSpPr/>
            <p:nvPr/>
          </p:nvSpPr>
          <p:spPr>
            <a:xfrm rot="5400000" flipH="1">
              <a:off x="5592664" y="2248551"/>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cxnSp>
        <p:nvCxnSpPr>
          <p:cNvPr id="33" name="Straight Connector 32">
            <a:extLst>
              <a:ext uri="{FF2B5EF4-FFF2-40B4-BE49-F238E27FC236}">
                <a16:creationId xmlns:a16="http://schemas.microsoft.com/office/drawing/2014/main" id="{52FD3034-9CCE-67B0-509C-BE466A29E53E}"/>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E122D7B-48C0-EFDA-0B65-811ED8FB3CA2}"/>
              </a:ext>
            </a:extLst>
          </p:cNvPr>
          <p:cNvSpPr/>
          <p:nvPr/>
        </p:nvSpPr>
        <p:spPr>
          <a:xfrm>
            <a:off x="-535288" y="2169206"/>
            <a:ext cx="1624640" cy="315626"/>
          </a:xfrm>
          <a:prstGeom prst="rect">
            <a:avLst/>
          </a:prstGeom>
          <a:solidFill>
            <a:srgbClr val="9ED1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6D23D74D-0B46-A82B-754A-9E4006480F3A}"/>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8928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B4CA0-BF60-00B3-71B5-32567986487D}"/>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BC019A2C-3399-09BD-F4BF-52930D00A486}"/>
              </a:ext>
            </a:extLst>
          </p:cNvPr>
          <p:cNvSpPr/>
          <p:nvPr/>
        </p:nvSpPr>
        <p:spPr>
          <a:xfrm>
            <a:off x="0" y="1354798"/>
            <a:ext cx="12192000" cy="55032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B697DFAB-010B-5382-22AD-8F9829135C6D}"/>
              </a:ext>
            </a:extLst>
          </p:cNvPr>
          <p:cNvSpPr/>
          <p:nvPr/>
        </p:nvSpPr>
        <p:spPr>
          <a:xfrm>
            <a:off x="322650" y="1354796"/>
            <a:ext cx="11536243"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424CE149-9B1C-8BED-C72D-4A819E54882C}"/>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From Challenge to Change </a:t>
            </a:r>
            <a:br>
              <a:rPr lang="en-US"/>
            </a:br>
            <a:r>
              <a:rPr lang="en-US" sz="2800"/>
              <a:t>More than a Decade </a:t>
            </a:r>
            <a:r>
              <a:rPr lang="en-US" sz="2700"/>
              <a:t>of Sustainable Tuna Progress</a:t>
            </a:r>
            <a:endParaRPr lang="en-US"/>
          </a:p>
        </p:txBody>
      </p:sp>
      <p:sp>
        <p:nvSpPr>
          <p:cNvPr id="5" name="Content Placeholder 4">
            <a:extLst>
              <a:ext uri="{FF2B5EF4-FFF2-40B4-BE49-F238E27FC236}">
                <a16:creationId xmlns:a16="http://schemas.microsoft.com/office/drawing/2014/main" id="{40289A79-ECBD-5A54-3164-7554F8C84D6D}"/>
              </a:ext>
            </a:extLst>
          </p:cNvPr>
          <p:cNvSpPr>
            <a:spLocks noGrp="1"/>
          </p:cNvSpPr>
          <p:nvPr>
            <p:ph idx="4294967295"/>
          </p:nvPr>
        </p:nvSpPr>
        <p:spPr>
          <a:xfrm>
            <a:off x="1089352" y="2161354"/>
            <a:ext cx="2982913" cy="604411"/>
          </a:xfrm>
        </p:spPr>
        <p:txBody>
          <a:bodyPr>
            <a:noAutofit/>
          </a:bodyPr>
          <a:lstStyle/>
          <a:p>
            <a:r>
              <a:rPr lang="en-US" altLang="en-US" sz="1600">
                <a:solidFill>
                  <a:schemeClr val="tx1"/>
                </a:solidFill>
                <a:latin typeface="Arial" panose="020B0604020202020204" pitchFamily="34" charset="0"/>
              </a:rPr>
              <a:t>Only a handful of tuna stocks had harvest control rules</a:t>
            </a:r>
            <a:endParaRPr lang="en-US" sz="1600"/>
          </a:p>
        </p:txBody>
      </p:sp>
      <p:sp>
        <p:nvSpPr>
          <p:cNvPr id="13" name="TextBox 12">
            <a:extLst>
              <a:ext uri="{FF2B5EF4-FFF2-40B4-BE49-F238E27FC236}">
                <a16:creationId xmlns:a16="http://schemas.microsoft.com/office/drawing/2014/main" id="{24BB2EEF-4316-B097-F710-80DB87227746}"/>
              </a:ext>
            </a:extLst>
          </p:cNvPr>
          <p:cNvSpPr txBox="1"/>
          <p:nvPr/>
        </p:nvSpPr>
        <p:spPr>
          <a:xfrm>
            <a:off x="8090942" y="3312178"/>
            <a:ext cx="35008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Our journey shows that long-term collaboration can deliver improved sustainability.</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3844E43A-4D8B-E17F-9AE9-4D1CBA093968}"/>
              </a:ext>
            </a:extLst>
          </p:cNvPr>
          <p:cNvSpPr/>
          <p:nvPr/>
        </p:nvSpPr>
        <p:spPr>
          <a:xfrm>
            <a:off x="4068763" y="1354797"/>
            <a:ext cx="8454840" cy="5621736"/>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513B8E29-725F-5397-FB5B-9FE9B8E93C69}"/>
              </a:ext>
            </a:extLst>
          </p:cNvPr>
          <p:cNvSpPr/>
          <p:nvPr/>
        </p:nvSpPr>
        <p:spPr>
          <a:xfrm>
            <a:off x="4069159" y="216920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6" name="Group 5">
            <a:extLst>
              <a:ext uri="{FF2B5EF4-FFF2-40B4-BE49-F238E27FC236}">
                <a16:creationId xmlns:a16="http://schemas.microsoft.com/office/drawing/2014/main" id="{97A2A592-67CA-FD27-3FEF-1692CAB3DE40}"/>
              </a:ext>
            </a:extLst>
          </p:cNvPr>
          <p:cNvGrpSpPr/>
          <p:nvPr/>
        </p:nvGrpSpPr>
        <p:grpSpPr>
          <a:xfrm>
            <a:off x="4019815" y="1345846"/>
            <a:ext cx="156932" cy="6003221"/>
            <a:chOff x="5672012" y="1345846"/>
            <a:chExt cx="156932" cy="6003221"/>
          </a:xfrm>
        </p:grpSpPr>
        <p:cxnSp>
          <p:nvCxnSpPr>
            <p:cNvPr id="7" name="Straight Connector 6">
              <a:extLst>
                <a:ext uri="{FF2B5EF4-FFF2-40B4-BE49-F238E27FC236}">
                  <a16:creationId xmlns:a16="http://schemas.microsoft.com/office/drawing/2014/main" id="{0CEF7273-AEDE-F770-57E7-4518F3985562}"/>
                </a:ext>
              </a:extLst>
            </p:cNvPr>
            <p:cNvCxnSpPr>
              <a:cxnSpLocks/>
            </p:cNvCxnSpPr>
            <p:nvPr/>
          </p:nvCxnSpPr>
          <p:spPr>
            <a:xfrm>
              <a:off x="5721158" y="1345846"/>
              <a:ext cx="0" cy="600322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riangle 7">
              <a:extLst>
                <a:ext uri="{FF2B5EF4-FFF2-40B4-BE49-F238E27FC236}">
                  <a16:creationId xmlns:a16="http://schemas.microsoft.com/office/drawing/2014/main" id="{BCC0506E-D609-B145-30A3-C7CB7FE1B72F}"/>
                </a:ext>
              </a:extLst>
            </p:cNvPr>
            <p:cNvSpPr/>
            <p:nvPr/>
          </p:nvSpPr>
          <p:spPr>
            <a:xfrm rot="5400000" flipH="1">
              <a:off x="5592664" y="2248551"/>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0" name="Content Placeholder 4">
            <a:extLst>
              <a:ext uri="{FF2B5EF4-FFF2-40B4-BE49-F238E27FC236}">
                <a16:creationId xmlns:a16="http://schemas.microsoft.com/office/drawing/2014/main" id="{866B052E-DCB3-A22D-A1F4-0E8F3690EF3E}"/>
              </a:ext>
            </a:extLst>
          </p:cNvPr>
          <p:cNvSpPr txBox="1">
            <a:spLocks/>
          </p:cNvSpPr>
          <p:nvPr/>
        </p:nvSpPr>
        <p:spPr>
          <a:xfrm>
            <a:off x="4946025" y="2157916"/>
            <a:ext cx="5512424"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altLang="en-U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All 4 </a:t>
            </a:r>
            <a:r>
              <a:rPr kumimoji="0" lang="en-US" altLang="en-U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mn-cs"/>
              </a:rPr>
              <a:t>tropical </a:t>
            </a:r>
            <a:r>
              <a:rPr kumimoji="0" lang="en-US" altLang="en-U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tuna management organizations have adopted harvest strategies or interim harvest control rules for key species like skipjack and yellowfin, with implementation timelines for others</a:t>
            </a:r>
            <a:endPar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2" name="Snip Single Corner Rectangle 1">
            <a:extLst>
              <a:ext uri="{FF2B5EF4-FFF2-40B4-BE49-F238E27FC236}">
                <a16:creationId xmlns:a16="http://schemas.microsoft.com/office/drawing/2014/main" id="{2408704C-7E1F-9E6A-0117-30885B7CC81C}"/>
              </a:ext>
            </a:extLst>
          </p:cNvPr>
          <p:cNvSpPr/>
          <p:nvPr/>
        </p:nvSpPr>
        <p:spPr>
          <a:xfrm flipV="1">
            <a:off x="-1267896" y="1351325"/>
            <a:ext cx="4201384"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4">
            <a:extLst>
              <a:ext uri="{FF2B5EF4-FFF2-40B4-BE49-F238E27FC236}">
                <a16:creationId xmlns:a16="http://schemas.microsoft.com/office/drawing/2014/main" id="{7A57759E-A753-C123-4B00-255772222DDF}"/>
              </a:ext>
            </a:extLst>
          </p:cNvPr>
          <p:cNvSpPr txBox="1">
            <a:spLocks/>
          </p:cNvSpPr>
          <p:nvPr/>
        </p:nvSpPr>
        <p:spPr>
          <a:xfrm>
            <a:off x="354491" y="1429296"/>
            <a:ext cx="3717779"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HARVEST STRATEGIES</a:t>
            </a:r>
            <a:endPar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18" name="Picture 2">
            <a:extLst>
              <a:ext uri="{FF2B5EF4-FFF2-40B4-BE49-F238E27FC236}">
                <a16:creationId xmlns:a16="http://schemas.microsoft.com/office/drawing/2014/main" id="{6A778AFE-2B82-F5E5-460A-B01EFEEDF08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
          <a:stretch>
            <a:fillRect/>
          </a:stretch>
        </p:blipFill>
        <p:spPr bwMode="auto">
          <a:xfrm>
            <a:off x="405289" y="3489924"/>
            <a:ext cx="11292935" cy="3077755"/>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23">
            <a:extLst>
              <a:ext uri="{FF2B5EF4-FFF2-40B4-BE49-F238E27FC236}">
                <a16:creationId xmlns:a16="http://schemas.microsoft.com/office/drawing/2014/main" id="{33E20AF0-FD22-BB32-94A2-5A41C433D601}"/>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9F19A4A-FBE3-213A-5BD2-9B99366E9AE6}"/>
              </a:ext>
            </a:extLst>
          </p:cNvPr>
          <p:cNvSpPr/>
          <p:nvPr/>
        </p:nvSpPr>
        <p:spPr>
          <a:xfrm>
            <a:off x="-535288" y="2169206"/>
            <a:ext cx="1624640" cy="315626"/>
          </a:xfrm>
          <a:prstGeom prst="rect">
            <a:avLst/>
          </a:prstGeom>
          <a:solidFill>
            <a:srgbClr val="9ED1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F4826597-4D83-5A13-F71B-27590C03FF8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561106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8C2A0-8E2D-C958-D0F4-673F6EB4432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40EC2E0-E3A0-FCDF-7D36-FF7D30364FDA}"/>
              </a:ext>
            </a:extLst>
          </p:cNvPr>
          <p:cNvSpPr/>
          <p:nvPr/>
        </p:nvSpPr>
        <p:spPr>
          <a:xfrm>
            <a:off x="0" y="1354798"/>
            <a:ext cx="12192000" cy="55032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DBD8216D-7639-826C-6402-907ED2AEF41C}"/>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From Challenge to Change </a:t>
            </a:r>
            <a:br>
              <a:rPr lang="en-US"/>
            </a:br>
            <a:r>
              <a:rPr lang="en-US" sz="2800"/>
              <a:t>More than a Decade </a:t>
            </a:r>
            <a:r>
              <a:rPr lang="en-US" sz="2700"/>
              <a:t>of Sustainable Tuna Progress</a:t>
            </a:r>
            <a:endParaRPr lang="en-US"/>
          </a:p>
        </p:txBody>
      </p:sp>
      <p:sp>
        <p:nvSpPr>
          <p:cNvPr id="5" name="Content Placeholder 4">
            <a:extLst>
              <a:ext uri="{FF2B5EF4-FFF2-40B4-BE49-F238E27FC236}">
                <a16:creationId xmlns:a16="http://schemas.microsoft.com/office/drawing/2014/main" id="{9A8DD4AB-7DCB-054D-D6CE-DE789C6BACB4}"/>
              </a:ext>
            </a:extLst>
          </p:cNvPr>
          <p:cNvSpPr>
            <a:spLocks noGrp="1"/>
          </p:cNvSpPr>
          <p:nvPr>
            <p:ph idx="4294967295"/>
          </p:nvPr>
        </p:nvSpPr>
        <p:spPr>
          <a:xfrm>
            <a:off x="1096374" y="2161354"/>
            <a:ext cx="3859682" cy="589441"/>
          </a:xfrm>
        </p:spPr>
        <p:txBody>
          <a:bodyPr>
            <a:noAutofit/>
          </a:bodyPr>
          <a:lstStyle/>
          <a:p>
            <a:pPr eaLnBrk="0" fontAlgn="base" hangingPunct="0">
              <a:lnSpc>
                <a:spcPct val="100000"/>
              </a:lnSpc>
              <a:spcBef>
                <a:spcPct val="0"/>
              </a:spcBef>
            </a:pPr>
            <a:r>
              <a:rPr lang="en-US" sz="1600"/>
              <a:t>Inconsistent industry engagement and transparency</a:t>
            </a:r>
          </a:p>
        </p:txBody>
      </p:sp>
      <p:sp>
        <p:nvSpPr>
          <p:cNvPr id="13" name="TextBox 12">
            <a:extLst>
              <a:ext uri="{FF2B5EF4-FFF2-40B4-BE49-F238E27FC236}">
                <a16:creationId xmlns:a16="http://schemas.microsoft.com/office/drawing/2014/main" id="{FDFDA429-78F1-E187-9E6C-62AF2ED15C7A}"/>
              </a:ext>
            </a:extLst>
          </p:cNvPr>
          <p:cNvSpPr txBox="1"/>
          <p:nvPr/>
        </p:nvSpPr>
        <p:spPr>
          <a:xfrm>
            <a:off x="8090942" y="3312178"/>
            <a:ext cx="35008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Our journey shows that long-term collaboration can deliver improved sustainability.</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nip Single Corner Rectangle 1">
            <a:extLst>
              <a:ext uri="{FF2B5EF4-FFF2-40B4-BE49-F238E27FC236}">
                <a16:creationId xmlns:a16="http://schemas.microsoft.com/office/drawing/2014/main" id="{0A02FCCE-5DA0-7F53-E429-E8EB0E8F07B0}"/>
              </a:ext>
            </a:extLst>
          </p:cNvPr>
          <p:cNvSpPr/>
          <p:nvPr/>
        </p:nvSpPr>
        <p:spPr>
          <a:xfrm flipV="1">
            <a:off x="-1267896" y="1351325"/>
            <a:ext cx="5394060"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4">
            <a:extLst>
              <a:ext uri="{FF2B5EF4-FFF2-40B4-BE49-F238E27FC236}">
                <a16:creationId xmlns:a16="http://schemas.microsoft.com/office/drawing/2014/main" id="{DB1492ED-20F9-203A-F0C9-23CFE97DCE52}"/>
              </a:ext>
            </a:extLst>
          </p:cNvPr>
          <p:cNvSpPr txBox="1">
            <a:spLocks/>
          </p:cNvSpPr>
          <p:nvPr/>
        </p:nvSpPr>
        <p:spPr>
          <a:xfrm>
            <a:off x="354491" y="1429296"/>
            <a:ext cx="3717779"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INDUSTRY &amp; MARKET ENGAGEMENT </a:t>
            </a:r>
          </a:p>
        </p:txBody>
      </p:sp>
      <p:sp>
        <p:nvSpPr>
          <p:cNvPr id="6" name="Rectangle 5">
            <a:extLst>
              <a:ext uri="{FF2B5EF4-FFF2-40B4-BE49-F238E27FC236}">
                <a16:creationId xmlns:a16="http://schemas.microsoft.com/office/drawing/2014/main" id="{C41B97C4-8C78-6EF2-F35A-30FCB55AC424}"/>
              </a:ext>
            </a:extLst>
          </p:cNvPr>
          <p:cNvSpPr/>
          <p:nvPr/>
        </p:nvSpPr>
        <p:spPr>
          <a:xfrm>
            <a:off x="5303103" y="1354796"/>
            <a:ext cx="6888889" cy="5512151"/>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Content Placeholder 4">
            <a:extLst>
              <a:ext uri="{FF2B5EF4-FFF2-40B4-BE49-F238E27FC236}">
                <a16:creationId xmlns:a16="http://schemas.microsoft.com/office/drawing/2014/main" id="{6C2FA2CD-4F7D-17F3-8006-83EB1F3D3624}"/>
              </a:ext>
            </a:extLst>
          </p:cNvPr>
          <p:cNvSpPr txBox="1">
            <a:spLocks/>
          </p:cNvSpPr>
          <p:nvPr/>
        </p:nvSpPr>
        <p:spPr>
          <a:xfrm>
            <a:off x="6180366" y="2157916"/>
            <a:ext cx="5395656"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ISSF participating companies undergo independent, publicly reported audits and use PVR and VOSI to demonstrate best practice commitments</a:t>
            </a:r>
          </a:p>
        </p:txBody>
      </p:sp>
      <p:sp>
        <p:nvSpPr>
          <p:cNvPr id="16" name="Rectangle 15">
            <a:extLst>
              <a:ext uri="{FF2B5EF4-FFF2-40B4-BE49-F238E27FC236}">
                <a16:creationId xmlns:a16="http://schemas.microsoft.com/office/drawing/2014/main" id="{22049DD4-766B-AD11-27A3-B8161C922E23}"/>
              </a:ext>
            </a:extLst>
          </p:cNvPr>
          <p:cNvSpPr/>
          <p:nvPr/>
        </p:nvSpPr>
        <p:spPr>
          <a:xfrm>
            <a:off x="5303499" y="320498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7BDF5B84-CADE-5BF5-E505-731FFFF280AC}"/>
              </a:ext>
            </a:extLst>
          </p:cNvPr>
          <p:cNvSpPr/>
          <p:nvPr/>
        </p:nvSpPr>
        <p:spPr>
          <a:xfrm>
            <a:off x="5303499" y="216920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3" name="Group 22">
            <a:extLst>
              <a:ext uri="{FF2B5EF4-FFF2-40B4-BE49-F238E27FC236}">
                <a16:creationId xmlns:a16="http://schemas.microsoft.com/office/drawing/2014/main" id="{50010F84-5A3D-5A35-7529-52FC92105D79}"/>
              </a:ext>
            </a:extLst>
          </p:cNvPr>
          <p:cNvGrpSpPr/>
          <p:nvPr/>
        </p:nvGrpSpPr>
        <p:grpSpPr>
          <a:xfrm>
            <a:off x="5254155" y="1345846"/>
            <a:ext cx="156932" cy="5701340"/>
            <a:chOff x="5672012" y="1345846"/>
            <a:chExt cx="156932" cy="5701340"/>
          </a:xfrm>
        </p:grpSpPr>
        <p:cxnSp>
          <p:nvCxnSpPr>
            <p:cNvPr id="27" name="Straight Connector 26">
              <a:extLst>
                <a:ext uri="{FF2B5EF4-FFF2-40B4-BE49-F238E27FC236}">
                  <a16:creationId xmlns:a16="http://schemas.microsoft.com/office/drawing/2014/main" id="{7EABB819-44DD-0D44-D8BF-5A77CD04C831}"/>
                </a:ext>
              </a:extLst>
            </p:cNvPr>
            <p:cNvCxnSpPr>
              <a:cxnSpLocks/>
            </p:cNvCxnSpPr>
            <p:nvPr/>
          </p:nvCxnSpPr>
          <p:spPr>
            <a:xfrm>
              <a:off x="5721158" y="1345846"/>
              <a:ext cx="0" cy="57013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Triangle 27">
              <a:extLst>
                <a:ext uri="{FF2B5EF4-FFF2-40B4-BE49-F238E27FC236}">
                  <a16:creationId xmlns:a16="http://schemas.microsoft.com/office/drawing/2014/main" id="{F82983F0-F818-981E-096B-E0FEB12A1FF3}"/>
                </a:ext>
              </a:extLst>
            </p:cNvPr>
            <p:cNvSpPr/>
            <p:nvPr/>
          </p:nvSpPr>
          <p:spPr>
            <a:xfrm rot="5400000" flipH="1">
              <a:off x="5592664" y="2248551"/>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Triangle 21">
              <a:extLst>
                <a:ext uri="{FF2B5EF4-FFF2-40B4-BE49-F238E27FC236}">
                  <a16:creationId xmlns:a16="http://schemas.microsoft.com/office/drawing/2014/main" id="{AE55CBC6-A160-887C-9F76-DDA02FAB8DFB}"/>
                </a:ext>
              </a:extLst>
            </p:cNvPr>
            <p:cNvSpPr/>
            <p:nvPr/>
          </p:nvSpPr>
          <p:spPr>
            <a:xfrm rot="5400000" flipH="1">
              <a:off x="5592664" y="3278367"/>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5" name="Content Placeholder 4">
            <a:extLst>
              <a:ext uri="{FF2B5EF4-FFF2-40B4-BE49-F238E27FC236}">
                <a16:creationId xmlns:a16="http://schemas.microsoft.com/office/drawing/2014/main" id="{2893C040-C8F5-283B-5FC5-107209117F11}"/>
              </a:ext>
            </a:extLst>
          </p:cNvPr>
          <p:cNvSpPr txBox="1">
            <a:spLocks/>
          </p:cNvSpPr>
          <p:nvPr/>
        </p:nvSpPr>
        <p:spPr>
          <a:xfrm>
            <a:off x="6180366" y="3193696"/>
            <a:ext cx="4796145"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 typeface="Arial" panose="020B0604020202020204" pitchFamily="34" charset="0"/>
              <a:buNone/>
              <a:tabLst/>
              <a:defRPr/>
            </a:pPr>
            <a:r>
              <a:rPr kumimoji="0" lang="en-US" altLang="en-U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Globally, 73 major retailers reference ISSF participation and PVR/VOSI listings in sourcing policies, helping companies de-risk investments</a:t>
            </a:r>
            <a:endPar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18" name="Content Placeholder 4">
            <a:extLst>
              <a:ext uri="{FF2B5EF4-FFF2-40B4-BE49-F238E27FC236}">
                <a16:creationId xmlns:a16="http://schemas.microsoft.com/office/drawing/2014/main" id="{F2C057FD-D465-5144-0430-FE854836D0EA}"/>
              </a:ext>
            </a:extLst>
          </p:cNvPr>
          <p:cNvSpPr txBox="1">
            <a:spLocks/>
          </p:cNvSpPr>
          <p:nvPr/>
        </p:nvSpPr>
        <p:spPr>
          <a:xfrm>
            <a:off x="1089353" y="3208730"/>
            <a:ext cx="4121918" cy="58944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 typeface="Arial" panose="020B0604020202020204" pitchFamily="34" charset="0"/>
              <a:buNone/>
              <a:tabLst/>
              <a:defRPr/>
            </a:pPr>
            <a:r>
              <a:rPr kumimoji="0" lang="en-US" altLang="en-U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Retail expectations for demonstrable sustainability just beginning to take shape</a:t>
            </a:r>
            <a:endPar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endParaRPr>
          </a:p>
        </p:txBody>
      </p:sp>
      <p:sp>
        <p:nvSpPr>
          <p:cNvPr id="24" name="TextBox 23">
            <a:extLst>
              <a:ext uri="{FF2B5EF4-FFF2-40B4-BE49-F238E27FC236}">
                <a16:creationId xmlns:a16="http://schemas.microsoft.com/office/drawing/2014/main" id="{24F8C567-7386-80A4-8DD1-2614164BEC40}"/>
              </a:ext>
            </a:extLst>
          </p:cNvPr>
          <p:cNvSpPr txBox="1"/>
          <p:nvPr/>
        </p:nvSpPr>
        <p:spPr>
          <a:xfrm>
            <a:off x="1228734" y="4793879"/>
            <a:ext cx="2351933" cy="400110"/>
          </a:xfrm>
          <a:prstGeom prst="rect">
            <a:avLst/>
          </a:prstGeom>
          <a:noFill/>
          <a:ln>
            <a:solidFill>
              <a:srgbClr val="AF009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AF0090"/>
                </a:solidFill>
                <a:effectLst/>
                <a:uLnTx/>
                <a:uFillTx/>
                <a:latin typeface="Arial" panose="020B0604020202020204"/>
                <a:ea typeface="+mn-ea"/>
                <a:cs typeface="+mn-cs"/>
              </a:rPr>
              <a:t>Image to come </a:t>
            </a:r>
          </a:p>
        </p:txBody>
      </p:sp>
      <p:pic>
        <p:nvPicPr>
          <p:cNvPr id="29" name="Picture 2" descr="Cans of tuna fish are displayed in a grocery store January 27, 2006... News  Photo - Getty Images">
            <a:extLst>
              <a:ext uri="{FF2B5EF4-FFF2-40B4-BE49-F238E27FC236}">
                <a16:creationId xmlns:a16="http://schemas.microsoft.com/office/drawing/2014/main" id="{2460B5F3-836B-9358-2416-D25B06C4D9F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1191474" y="3962900"/>
            <a:ext cx="3764582" cy="2226546"/>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Straight Connector 25">
            <a:extLst>
              <a:ext uri="{FF2B5EF4-FFF2-40B4-BE49-F238E27FC236}">
                <a16:creationId xmlns:a16="http://schemas.microsoft.com/office/drawing/2014/main" id="{D51D2E9E-EE0A-4570-CB64-C6517C0377A6}"/>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F6C0F49-AA67-0DDA-9BA8-91B602D9ADC0}"/>
              </a:ext>
            </a:extLst>
          </p:cNvPr>
          <p:cNvSpPr/>
          <p:nvPr/>
        </p:nvSpPr>
        <p:spPr>
          <a:xfrm>
            <a:off x="-535288" y="2169206"/>
            <a:ext cx="1624640" cy="315626"/>
          </a:xfrm>
          <a:prstGeom prst="rect">
            <a:avLst/>
          </a:prstGeom>
          <a:solidFill>
            <a:srgbClr val="9ED1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C29DF91A-3042-F539-4FF3-B30AD013A27D}"/>
              </a:ext>
            </a:extLst>
          </p:cNvPr>
          <p:cNvSpPr/>
          <p:nvPr/>
        </p:nvSpPr>
        <p:spPr>
          <a:xfrm>
            <a:off x="-535288" y="3215953"/>
            <a:ext cx="1624640" cy="315626"/>
          </a:xfrm>
          <a:prstGeom prst="rect">
            <a:avLst/>
          </a:prstGeom>
          <a:solidFill>
            <a:srgbClr val="9ED1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6280FB67-45F3-CF6D-84EB-FDA0CA0AEBA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31" name="Picture 30">
            <a:extLst>
              <a:ext uri="{FF2B5EF4-FFF2-40B4-BE49-F238E27FC236}">
                <a16:creationId xmlns:a16="http://schemas.microsoft.com/office/drawing/2014/main" id="{4689E7C1-C80D-9F3E-3758-AF7895EF0B57}"/>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177541" y="4122907"/>
            <a:ext cx="3752849" cy="2345529"/>
          </a:xfrm>
          <a:prstGeom prst="rect">
            <a:avLst/>
          </a:prstGeom>
        </p:spPr>
      </p:pic>
      <p:pic>
        <p:nvPicPr>
          <p:cNvPr id="21" name="Picture 20">
            <a:extLst>
              <a:ext uri="{FF2B5EF4-FFF2-40B4-BE49-F238E27FC236}">
                <a16:creationId xmlns:a16="http://schemas.microsoft.com/office/drawing/2014/main" id="{40B308CE-D85B-230A-D1C9-F6B861DB1CF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017630" y="4400236"/>
            <a:ext cx="3752849" cy="2345529"/>
          </a:xfrm>
          <a:prstGeom prst="rect">
            <a:avLst/>
          </a:prstGeom>
        </p:spPr>
      </p:pic>
      <p:sp>
        <p:nvSpPr>
          <p:cNvPr id="32" name="Rounded Rectangle 31">
            <a:extLst>
              <a:ext uri="{FF2B5EF4-FFF2-40B4-BE49-F238E27FC236}">
                <a16:creationId xmlns:a16="http://schemas.microsoft.com/office/drawing/2014/main" id="{185DECA2-59D6-7479-9D91-D4200F4B3E5A}"/>
              </a:ext>
            </a:extLst>
          </p:cNvPr>
          <p:cNvSpPr/>
          <p:nvPr/>
        </p:nvSpPr>
        <p:spPr>
          <a:xfrm>
            <a:off x="8135189" y="4718506"/>
            <a:ext cx="3511296" cy="1830365"/>
          </a:xfrm>
          <a:prstGeom prst="roundRect">
            <a:avLst>
              <a:gd name="adj" fmla="val 140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4" name="Picture 33" descr="A screenshot of a web page&#10;&#10;AI-generated content may be incorrect.">
            <a:extLst>
              <a:ext uri="{FF2B5EF4-FFF2-40B4-BE49-F238E27FC236}">
                <a16:creationId xmlns:a16="http://schemas.microsoft.com/office/drawing/2014/main" id="{12F54836-F469-051C-5405-FAE6AA2EF7D0}"/>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135181" y="4718506"/>
            <a:ext cx="3511296" cy="1830365"/>
          </a:xfrm>
          <a:prstGeom prst="rect">
            <a:avLst/>
          </a:prstGeom>
        </p:spPr>
      </p:pic>
      <p:pic>
        <p:nvPicPr>
          <p:cNvPr id="36" name="Picture 35" descr="A shopping cart in a grocery store&#10;&#10;AI-generated content may be incorrect.">
            <a:extLst>
              <a:ext uri="{FF2B5EF4-FFF2-40B4-BE49-F238E27FC236}">
                <a16:creationId xmlns:a16="http://schemas.microsoft.com/office/drawing/2014/main" id="{2F85453C-B4FF-2827-CCCC-B36A3B962EA8}"/>
              </a:ext>
            </a:extLst>
          </p:cNvPr>
          <p:cNvPicPr>
            <a:picLocks noChangeAspect="1"/>
          </p:cNvPicPr>
          <p:nvPr/>
        </p:nvPicPr>
        <p:blipFill>
          <a:blip r:embed="rId6" cstate="email">
            <a:extLst>
              <a:ext uri="{28A0092B-C50C-407E-A947-70E740481C1C}">
                <a14:useLocalDpi xmlns:a14="http://schemas.microsoft.com/office/drawing/2010/main"/>
              </a:ext>
            </a:extLst>
          </a:blip>
          <a:srcRect t="-48"/>
          <a:stretch>
            <a:fillRect/>
          </a:stretch>
        </p:blipFill>
        <p:spPr>
          <a:xfrm flipH="1">
            <a:off x="1191474" y="3947481"/>
            <a:ext cx="3764582" cy="2620198"/>
          </a:xfrm>
          <a:prstGeom prst="rect">
            <a:avLst/>
          </a:prstGeom>
        </p:spPr>
      </p:pic>
    </p:spTree>
    <p:extLst>
      <p:ext uri="{BB962C8B-B14F-4D97-AF65-F5344CB8AC3E}">
        <p14:creationId xmlns:p14="http://schemas.microsoft.com/office/powerpoint/2010/main" val="808577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3BA35-B4E8-5F28-0700-0F633C329F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C12A24C-136A-A2D2-B60A-D8D2FCC7D806}"/>
              </a:ext>
            </a:extLst>
          </p:cNvPr>
          <p:cNvSpPr/>
          <p:nvPr/>
        </p:nvSpPr>
        <p:spPr>
          <a:xfrm>
            <a:off x="0" y="1354798"/>
            <a:ext cx="12192000" cy="55032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1B281EEA-5E10-A630-62E6-A8968649642F}"/>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From Challenge to Change </a:t>
            </a:r>
            <a:br>
              <a:rPr lang="en-US"/>
            </a:br>
            <a:r>
              <a:rPr lang="en-US" sz="2800"/>
              <a:t>More than a Decade </a:t>
            </a:r>
            <a:r>
              <a:rPr lang="en-US" sz="2700"/>
              <a:t>of Sustainable Tuna Progress</a:t>
            </a:r>
            <a:endParaRPr lang="en-US"/>
          </a:p>
        </p:txBody>
      </p:sp>
      <p:sp>
        <p:nvSpPr>
          <p:cNvPr id="5" name="Content Placeholder 4">
            <a:extLst>
              <a:ext uri="{FF2B5EF4-FFF2-40B4-BE49-F238E27FC236}">
                <a16:creationId xmlns:a16="http://schemas.microsoft.com/office/drawing/2014/main" id="{4D944A7D-5FA5-9065-27E1-98486DEDDDDF}"/>
              </a:ext>
            </a:extLst>
          </p:cNvPr>
          <p:cNvSpPr>
            <a:spLocks noGrp="1"/>
          </p:cNvSpPr>
          <p:nvPr>
            <p:ph idx="4294967295"/>
          </p:nvPr>
        </p:nvSpPr>
        <p:spPr>
          <a:xfrm>
            <a:off x="1089352" y="2161354"/>
            <a:ext cx="3711248" cy="604411"/>
          </a:xfrm>
        </p:spPr>
        <p:txBody>
          <a:bodyPr>
            <a:noAutofit/>
          </a:bodyPr>
          <a:lstStyle/>
          <a:p>
            <a:pPr eaLnBrk="0" fontAlgn="base" hangingPunct="0">
              <a:lnSpc>
                <a:spcPct val="100000"/>
              </a:lnSpc>
              <a:spcBef>
                <a:spcPct val="0"/>
              </a:spcBef>
            </a:pPr>
            <a:r>
              <a:rPr lang="en-US" sz="1600"/>
              <a:t>14% of the world’s annual tuna catch came from Marine Stewardship Council (MSC)-certified catch</a:t>
            </a:r>
          </a:p>
        </p:txBody>
      </p:sp>
      <p:sp>
        <p:nvSpPr>
          <p:cNvPr id="13" name="TextBox 12">
            <a:extLst>
              <a:ext uri="{FF2B5EF4-FFF2-40B4-BE49-F238E27FC236}">
                <a16:creationId xmlns:a16="http://schemas.microsoft.com/office/drawing/2014/main" id="{33758B4B-DF8F-E3C5-54BA-F9D215563042}"/>
              </a:ext>
            </a:extLst>
          </p:cNvPr>
          <p:cNvSpPr txBox="1"/>
          <p:nvPr/>
        </p:nvSpPr>
        <p:spPr>
          <a:xfrm>
            <a:off x="8090942" y="3312178"/>
            <a:ext cx="35008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Our journey shows that long-term collaboration can deliver improved sustainability.</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nip Single Corner Rectangle 1">
            <a:extLst>
              <a:ext uri="{FF2B5EF4-FFF2-40B4-BE49-F238E27FC236}">
                <a16:creationId xmlns:a16="http://schemas.microsoft.com/office/drawing/2014/main" id="{46DA495C-FBD7-FFE6-1D22-AF9F2B1F82FA}"/>
              </a:ext>
            </a:extLst>
          </p:cNvPr>
          <p:cNvSpPr/>
          <p:nvPr/>
        </p:nvSpPr>
        <p:spPr>
          <a:xfrm flipV="1">
            <a:off x="-1201129" y="1366292"/>
            <a:ext cx="7213309"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4">
            <a:extLst>
              <a:ext uri="{FF2B5EF4-FFF2-40B4-BE49-F238E27FC236}">
                <a16:creationId xmlns:a16="http://schemas.microsoft.com/office/drawing/2014/main" id="{32DC6D15-6948-D164-4B37-9FB1CA2DC2BC}"/>
              </a:ext>
            </a:extLst>
          </p:cNvPr>
          <p:cNvSpPr txBox="1">
            <a:spLocks/>
          </p:cNvSpPr>
          <p:nvPr/>
        </p:nvSpPr>
        <p:spPr>
          <a:xfrm>
            <a:off x="354491" y="1429296"/>
            <a:ext cx="6068194"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MARINE STEWARDSHIP COUNCIL-CERTIFIED TUNA CATCH</a:t>
            </a:r>
          </a:p>
        </p:txBody>
      </p:sp>
      <p:sp>
        <p:nvSpPr>
          <p:cNvPr id="6" name="Rectangle 5">
            <a:extLst>
              <a:ext uri="{FF2B5EF4-FFF2-40B4-BE49-F238E27FC236}">
                <a16:creationId xmlns:a16="http://schemas.microsoft.com/office/drawing/2014/main" id="{C9406D61-6954-2400-34ED-35624ED2AF32}"/>
              </a:ext>
            </a:extLst>
          </p:cNvPr>
          <p:cNvSpPr/>
          <p:nvPr/>
        </p:nvSpPr>
        <p:spPr>
          <a:xfrm>
            <a:off x="6143297" y="1354796"/>
            <a:ext cx="6216861" cy="5512133"/>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Content Placeholder 4">
            <a:extLst>
              <a:ext uri="{FF2B5EF4-FFF2-40B4-BE49-F238E27FC236}">
                <a16:creationId xmlns:a16="http://schemas.microsoft.com/office/drawing/2014/main" id="{A4D81118-31A4-3CDF-942B-3371B91B166E}"/>
              </a:ext>
            </a:extLst>
          </p:cNvPr>
          <p:cNvSpPr txBox="1">
            <a:spLocks/>
          </p:cNvSpPr>
          <p:nvPr/>
        </p:nvSpPr>
        <p:spPr>
          <a:xfrm>
            <a:off x="7028030" y="2157916"/>
            <a:ext cx="4688193"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58% of the world’s annual tuna catch comes from MSC-certified fisheries</a:t>
            </a:r>
          </a:p>
        </p:txBody>
      </p:sp>
      <p:sp>
        <p:nvSpPr>
          <p:cNvPr id="8" name="Rectangle 7">
            <a:extLst>
              <a:ext uri="{FF2B5EF4-FFF2-40B4-BE49-F238E27FC236}">
                <a16:creationId xmlns:a16="http://schemas.microsoft.com/office/drawing/2014/main" id="{A3153444-8B09-BF42-0402-048552CC575B}"/>
              </a:ext>
            </a:extLst>
          </p:cNvPr>
          <p:cNvSpPr/>
          <p:nvPr/>
        </p:nvSpPr>
        <p:spPr>
          <a:xfrm>
            <a:off x="6151163" y="216920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9" name="Group 8">
            <a:extLst>
              <a:ext uri="{FF2B5EF4-FFF2-40B4-BE49-F238E27FC236}">
                <a16:creationId xmlns:a16="http://schemas.microsoft.com/office/drawing/2014/main" id="{B3827C64-60C5-4F4B-86F9-5E1964FE6717}"/>
              </a:ext>
            </a:extLst>
          </p:cNvPr>
          <p:cNvGrpSpPr/>
          <p:nvPr/>
        </p:nvGrpSpPr>
        <p:grpSpPr>
          <a:xfrm>
            <a:off x="6101819" y="1345846"/>
            <a:ext cx="156932" cy="5827464"/>
            <a:chOff x="5672012" y="1345846"/>
            <a:chExt cx="156932" cy="5827464"/>
          </a:xfrm>
        </p:grpSpPr>
        <p:cxnSp>
          <p:nvCxnSpPr>
            <p:cNvPr id="11" name="Straight Connector 10">
              <a:extLst>
                <a:ext uri="{FF2B5EF4-FFF2-40B4-BE49-F238E27FC236}">
                  <a16:creationId xmlns:a16="http://schemas.microsoft.com/office/drawing/2014/main" id="{2DE1B092-3811-0B08-5B78-7AF51609D5A0}"/>
                </a:ext>
              </a:extLst>
            </p:cNvPr>
            <p:cNvCxnSpPr>
              <a:cxnSpLocks/>
            </p:cNvCxnSpPr>
            <p:nvPr/>
          </p:nvCxnSpPr>
          <p:spPr>
            <a:xfrm>
              <a:off x="5721158" y="1345846"/>
              <a:ext cx="0" cy="582746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riangle 11">
              <a:extLst>
                <a:ext uri="{FF2B5EF4-FFF2-40B4-BE49-F238E27FC236}">
                  <a16:creationId xmlns:a16="http://schemas.microsoft.com/office/drawing/2014/main" id="{5DCC7AA4-743E-09B9-38D7-0AB9497265F6}"/>
                </a:ext>
              </a:extLst>
            </p:cNvPr>
            <p:cNvSpPr/>
            <p:nvPr/>
          </p:nvSpPr>
          <p:spPr>
            <a:xfrm rot="5400000" flipH="1">
              <a:off x="5592664" y="2248551"/>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33" name="TextBox 32">
            <a:extLst>
              <a:ext uri="{FF2B5EF4-FFF2-40B4-BE49-F238E27FC236}">
                <a16:creationId xmlns:a16="http://schemas.microsoft.com/office/drawing/2014/main" id="{C3264467-D9FE-95A6-DC63-D58757AEC7A3}"/>
              </a:ext>
            </a:extLst>
          </p:cNvPr>
          <p:cNvSpPr txBox="1"/>
          <p:nvPr/>
        </p:nvSpPr>
        <p:spPr>
          <a:xfrm>
            <a:off x="6258751" y="6090827"/>
            <a:ext cx="5342197" cy="230832"/>
          </a:xfrm>
          <a:prstGeom prst="rect">
            <a:avLst/>
          </a:prstGeom>
          <a:noFill/>
        </p:spPr>
        <p:txBody>
          <a:bodyPr wrap="square" r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E7E8E7">
                    <a:lumMod val="50000"/>
                  </a:srgbClr>
                </a:solidFill>
                <a:effectLst/>
                <a:uLnTx/>
                <a:uFillTx/>
                <a:latin typeface="Arial"/>
                <a:ea typeface="ＭＳ Ｐゴシック" charset="0"/>
                <a:cs typeface="+mn-cs"/>
              </a:rPr>
              <a:t>Source: </a:t>
            </a:r>
            <a:r>
              <a:rPr kumimoji="0" lang="en-US" sz="900" b="0" i="0" u="none" strike="noStrike" kern="1200" cap="none" spc="0" normalizeH="0" baseline="0" noProof="0">
                <a:ln>
                  <a:noFill/>
                </a:ln>
                <a:solidFill>
                  <a:srgbClr val="E7E8E7">
                    <a:lumMod val="50000"/>
                  </a:srgbClr>
                </a:solidFill>
                <a:effectLst/>
                <a:uLnTx/>
                <a:uFillTx/>
                <a:latin typeface="Arial"/>
                <a:ea typeface="ＭＳ Ｐゴシック" charset="0"/>
                <a:cs typeface="+mn-cs"/>
              </a:rPr>
              <a:t>Marine Stewardship Council, June 2026</a:t>
            </a:r>
            <a:endParaRPr kumimoji="0" lang="en-US" sz="900" b="0" i="0" u="none" strike="noStrike" kern="1200" cap="none" spc="0" normalizeH="0" baseline="0" noProof="0">
              <a:ln>
                <a:noFill/>
              </a:ln>
              <a:solidFill>
                <a:srgbClr val="0C1114"/>
              </a:solidFill>
              <a:effectLst/>
              <a:uLnTx/>
              <a:uFillTx/>
              <a:latin typeface="Arial" panose="020B0604020202020204"/>
              <a:ea typeface="+mn-ea"/>
              <a:cs typeface="+mn-cs"/>
            </a:endParaRPr>
          </a:p>
        </p:txBody>
      </p:sp>
      <p:cxnSp>
        <p:nvCxnSpPr>
          <p:cNvPr id="14" name="Straight Connector 13">
            <a:extLst>
              <a:ext uri="{FF2B5EF4-FFF2-40B4-BE49-F238E27FC236}">
                <a16:creationId xmlns:a16="http://schemas.microsoft.com/office/drawing/2014/main" id="{D3E88B20-B86C-53DB-74A2-AC7C65950BC5}"/>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D81B221-4807-4663-C7E4-429475A2E1FB}"/>
              </a:ext>
            </a:extLst>
          </p:cNvPr>
          <p:cNvSpPr/>
          <p:nvPr/>
        </p:nvSpPr>
        <p:spPr>
          <a:xfrm>
            <a:off x="-535288" y="2169206"/>
            <a:ext cx="1624640" cy="315626"/>
          </a:xfrm>
          <a:prstGeom prst="rect">
            <a:avLst/>
          </a:prstGeom>
          <a:solidFill>
            <a:srgbClr val="9ED1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A3F8F2C3-417B-8AF9-AE03-8432F7D415BF}"/>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6E57C22D-8547-7CD8-8AAB-1B9FD3A8A39B}"/>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16" name="Picture 15">
            <a:extLst>
              <a:ext uri="{FF2B5EF4-FFF2-40B4-BE49-F238E27FC236}">
                <a16:creationId xmlns:a16="http://schemas.microsoft.com/office/drawing/2014/main" id="{D59A8DD8-6B37-04B9-C9C6-1EF28FE36E2F}"/>
              </a:ext>
            </a:extLst>
          </p:cNvPr>
          <p:cNvPicPr>
            <a:picLocks noChangeAspect="1"/>
          </p:cNvPicPr>
          <p:nvPr/>
        </p:nvPicPr>
        <p:blipFill>
          <a:blip r:embed="rId3"/>
          <a:stretch>
            <a:fillRect/>
          </a:stretch>
        </p:blipFill>
        <p:spPr>
          <a:xfrm>
            <a:off x="2603382" y="3120205"/>
            <a:ext cx="6433675" cy="3331724"/>
          </a:xfrm>
          <a:prstGeom prst="rect">
            <a:avLst/>
          </a:prstGeom>
        </p:spPr>
      </p:pic>
    </p:spTree>
    <p:extLst>
      <p:ext uri="{BB962C8B-B14F-4D97-AF65-F5344CB8AC3E}">
        <p14:creationId xmlns:p14="http://schemas.microsoft.com/office/powerpoint/2010/main" val="3712110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1D794931-431D-EE31-6B1B-06D3758FB5CF}"/>
              </a:ext>
            </a:extLst>
          </p:cNvPr>
          <p:cNvSpPr/>
          <p:nvPr/>
        </p:nvSpPr>
        <p:spPr>
          <a:xfrm rot="10800000" flipH="1">
            <a:off x="-271749" y="3904126"/>
            <a:ext cx="6547858"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7C91726C-2114-7938-B436-D1F49B14D63F}"/>
              </a:ext>
            </a:extLst>
          </p:cNvPr>
          <p:cNvSpPr txBox="1">
            <a:spLocks/>
          </p:cNvSpPr>
          <p:nvPr/>
        </p:nvSpPr>
        <p:spPr>
          <a:xfrm>
            <a:off x="831850" y="4049745"/>
            <a:ext cx="8523165" cy="538847"/>
          </a:xfrm>
          <a:prstGeom prst="rect">
            <a:avLst/>
          </a:prstGeom>
        </p:spPr>
        <p:txBody>
          <a:bodyPr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How Did We Get Here?</a:t>
            </a:r>
          </a:p>
        </p:txBody>
      </p:sp>
      <p:sp>
        <p:nvSpPr>
          <p:cNvPr id="6" name="Text Placeholder 2">
            <a:extLst>
              <a:ext uri="{FF2B5EF4-FFF2-40B4-BE49-F238E27FC236}">
                <a16:creationId xmlns:a16="http://schemas.microsoft.com/office/drawing/2014/main" id="{925D6A48-C63F-B12A-3885-3CDB2B1A7A8C}"/>
              </a:ext>
            </a:extLst>
          </p:cNvPr>
          <p:cNvSpPr txBox="1">
            <a:spLocks/>
          </p:cNvSpPr>
          <p:nvPr/>
        </p:nvSpPr>
        <p:spPr>
          <a:xfrm>
            <a:off x="831850" y="4607197"/>
            <a:ext cx="8523165" cy="423271"/>
          </a:xfrm>
          <a:prstGeom prst="rect">
            <a:avLst/>
          </a:prstGeom>
        </p:spPr>
        <p:txBody>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400" b="0"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400" b="0" i="1" u="none" strike="noStrike" kern="1200" cap="none" spc="0" normalizeH="0" baseline="0" noProof="0">
                <a:ln>
                  <a:noFill/>
                </a:ln>
                <a:solidFill>
                  <a:srgbClr val="E7E8E6">
                    <a:lumMod val="25000"/>
                  </a:srgbClr>
                </a:solidFill>
                <a:effectLst/>
                <a:uLnTx/>
                <a:uFillTx/>
                <a:latin typeface="Arial" panose="020B0604020202020204"/>
                <a:ea typeface="+mn-ea"/>
                <a:cs typeface="+mn-cs"/>
              </a:rPr>
              <a:t>The ISSF Approach</a:t>
            </a:r>
          </a:p>
        </p:txBody>
      </p:sp>
      <p:cxnSp>
        <p:nvCxnSpPr>
          <p:cNvPr id="2" name="Straight Connector 1">
            <a:extLst>
              <a:ext uri="{FF2B5EF4-FFF2-40B4-BE49-F238E27FC236}">
                <a16:creationId xmlns:a16="http://schemas.microsoft.com/office/drawing/2014/main" id="{08A91152-5694-7A94-C716-E19A7620540F}"/>
              </a:ext>
            </a:extLst>
          </p:cNvPr>
          <p:cNvCxnSpPr>
            <a:cxnSpLocks/>
          </p:cNvCxnSpPr>
          <p:nvPr/>
        </p:nvCxnSpPr>
        <p:spPr>
          <a:xfrm>
            <a:off x="-708252" y="3897429"/>
            <a:ext cx="69843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4807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B993A55-041B-F8CC-1BF2-B41345357048}"/>
              </a:ext>
            </a:extLst>
          </p:cNvPr>
          <p:cNvSpPr/>
          <p:nvPr/>
        </p:nvSpPr>
        <p:spPr>
          <a:xfrm>
            <a:off x="-235526" y="1354796"/>
            <a:ext cx="12727288" cy="560018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B5CFC99D-7F75-175D-2D8A-FE486BFC836D}"/>
              </a:ext>
            </a:extLst>
          </p:cNvPr>
          <p:cNvSpPr>
            <a:spLocks noGrp="1"/>
          </p:cNvSpPr>
          <p:nvPr>
            <p:ph type="body" sz="quarter" idx="4294967295"/>
          </p:nvPr>
        </p:nvSpPr>
        <p:spPr>
          <a:xfrm>
            <a:off x="0" y="1428750"/>
            <a:ext cx="3717925" cy="439738"/>
          </a:xfrm>
        </p:spPr>
        <p:txBody>
          <a:bodyPr/>
          <a:lstStyle/>
          <a:p>
            <a:r>
              <a:rPr lang="en-US"/>
              <a:t>ABOUT ISSF</a:t>
            </a:r>
          </a:p>
        </p:txBody>
      </p:sp>
      <p:sp>
        <p:nvSpPr>
          <p:cNvPr id="8" name="Snip Single Corner Rectangle 7">
            <a:extLst>
              <a:ext uri="{FF2B5EF4-FFF2-40B4-BE49-F238E27FC236}">
                <a16:creationId xmlns:a16="http://schemas.microsoft.com/office/drawing/2014/main" id="{5FD75E5D-7AAE-B0B0-2DE2-FDA4C5373C86}"/>
              </a:ext>
            </a:extLst>
          </p:cNvPr>
          <p:cNvSpPr/>
          <p:nvPr/>
        </p:nvSpPr>
        <p:spPr>
          <a:xfrm flipV="1">
            <a:off x="-1201129" y="1366291"/>
            <a:ext cx="3195491"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 Placeholder 4">
            <a:extLst>
              <a:ext uri="{FF2B5EF4-FFF2-40B4-BE49-F238E27FC236}">
                <a16:creationId xmlns:a16="http://schemas.microsoft.com/office/drawing/2014/main" id="{93EA8601-FBD1-79CE-0187-F98A6F0B5418}"/>
              </a:ext>
            </a:extLst>
          </p:cNvPr>
          <p:cNvSpPr txBox="1">
            <a:spLocks/>
          </p:cNvSpPr>
          <p:nvPr/>
        </p:nvSpPr>
        <p:spPr>
          <a:xfrm>
            <a:off x="354491" y="1429296"/>
            <a:ext cx="1529727"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ABOUT ISSF</a:t>
            </a:r>
          </a:p>
        </p:txBody>
      </p:sp>
      <p:sp>
        <p:nvSpPr>
          <p:cNvPr id="11" name="Title 3">
            <a:extLst>
              <a:ext uri="{FF2B5EF4-FFF2-40B4-BE49-F238E27FC236}">
                <a16:creationId xmlns:a16="http://schemas.microsoft.com/office/drawing/2014/main" id="{F23E2140-7BD9-ADBE-7FA4-05DC5D7DEF14}"/>
              </a:ext>
            </a:extLst>
          </p:cNvPr>
          <p:cNvSpPr txBox="1">
            <a:spLocks/>
          </p:cNvSpPr>
          <p:nvPr/>
        </p:nvSpPr>
        <p:spPr>
          <a:xfrm>
            <a:off x="322650" y="560064"/>
            <a:ext cx="9360996" cy="6150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j-ea"/>
                <a:cs typeface="+mj-cs"/>
              </a:rPr>
              <a:t>The ISSF Approach</a:t>
            </a:r>
            <a:br>
              <a:rPr kumimoji="0" lang="en-US" sz="2400" b="1" i="0" u="none" strike="noStrike" kern="1200" cap="none" spc="0" normalizeH="0" baseline="0" noProof="0">
                <a:ln>
                  <a:noFill/>
                </a:ln>
                <a:solidFill>
                  <a:srgbClr val="FFFFFF"/>
                </a:solidFill>
                <a:effectLst/>
                <a:uLnTx/>
                <a:uFillTx/>
                <a:latin typeface="Arial" panose="020B0604020202020204"/>
                <a:ea typeface="+mj-ea"/>
                <a:cs typeface="+mj-cs"/>
              </a:rPr>
            </a:br>
            <a:r>
              <a:rPr kumimoji="0" lang="en-US" sz="2100" b="1" i="0" u="none" strike="noStrike" kern="1200" cap="none" spc="0" normalizeH="0" baseline="0" noProof="0">
                <a:ln>
                  <a:noFill/>
                </a:ln>
                <a:solidFill>
                  <a:srgbClr val="FFFFFF"/>
                </a:solidFill>
                <a:effectLst/>
                <a:uLnTx/>
                <a:uFillTx/>
                <a:latin typeface="Arial" panose="020B0604020202020204"/>
                <a:ea typeface="+mj-ea"/>
                <a:cs typeface="+mj-cs"/>
              </a:rPr>
              <a:t>Science-Led Innovation • Global Influence • Implementation Integrity</a:t>
            </a:r>
          </a:p>
        </p:txBody>
      </p:sp>
      <p:cxnSp>
        <p:nvCxnSpPr>
          <p:cNvPr id="13" name="Straight Connector 12">
            <a:extLst>
              <a:ext uri="{FF2B5EF4-FFF2-40B4-BE49-F238E27FC236}">
                <a16:creationId xmlns:a16="http://schemas.microsoft.com/office/drawing/2014/main" id="{02CD4C2C-86AE-A6EF-F99F-A64F396BC082}"/>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Content Placeholder 1">
            <a:extLst>
              <a:ext uri="{FF2B5EF4-FFF2-40B4-BE49-F238E27FC236}">
                <a16:creationId xmlns:a16="http://schemas.microsoft.com/office/drawing/2014/main" id="{F8B09721-6ABA-0B91-D290-9951054F2C75}"/>
              </a:ext>
            </a:extLst>
          </p:cNvPr>
          <p:cNvSpPr txBox="1">
            <a:spLocks/>
          </p:cNvSpPr>
          <p:nvPr/>
        </p:nvSpPr>
        <p:spPr>
          <a:xfrm>
            <a:off x="354488" y="2046693"/>
            <a:ext cx="5585565" cy="1029020"/>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42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In 2009, acclaimed scientists, leaders in industry, and environmental champions launched the International Seafood Sustainability Foundation (ISSF) based on shared concerns about the future of tuna fisheries and a desire to do something about it — together.</a:t>
            </a:r>
          </a:p>
        </p:txBody>
      </p:sp>
      <p:sp>
        <p:nvSpPr>
          <p:cNvPr id="15" name="Content Placeholder 1">
            <a:extLst>
              <a:ext uri="{FF2B5EF4-FFF2-40B4-BE49-F238E27FC236}">
                <a16:creationId xmlns:a16="http://schemas.microsoft.com/office/drawing/2014/main" id="{1C2AE06B-BF00-7224-C461-4CC60F62F1ED}"/>
              </a:ext>
            </a:extLst>
          </p:cNvPr>
          <p:cNvSpPr txBox="1">
            <a:spLocks/>
          </p:cNvSpPr>
          <p:nvPr/>
        </p:nvSpPr>
        <p:spPr>
          <a:xfrm>
            <a:off x="6580009" y="2037434"/>
            <a:ext cx="5162084" cy="1127954"/>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MISSION</a:t>
            </a:r>
          </a:p>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To undertake and facilitate science-based initiatives to continuously improve the sustainability of global tuna fisheries and the health of the ecosystems that support them. </a:t>
            </a:r>
          </a:p>
        </p:txBody>
      </p:sp>
      <p:cxnSp>
        <p:nvCxnSpPr>
          <p:cNvPr id="16" name="Straight Connector 15">
            <a:extLst>
              <a:ext uri="{FF2B5EF4-FFF2-40B4-BE49-F238E27FC236}">
                <a16:creationId xmlns:a16="http://schemas.microsoft.com/office/drawing/2014/main" id="{E3F25E82-3DB1-A87B-3B13-2FAE1B525647}"/>
              </a:ext>
            </a:extLst>
          </p:cNvPr>
          <p:cNvCxnSpPr>
            <a:cxnSpLocks/>
          </p:cNvCxnSpPr>
          <p:nvPr/>
        </p:nvCxnSpPr>
        <p:spPr>
          <a:xfrm>
            <a:off x="6233160" y="2046693"/>
            <a:ext cx="0" cy="111869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Text Placeholder 4">
            <a:extLst>
              <a:ext uri="{FF2B5EF4-FFF2-40B4-BE49-F238E27FC236}">
                <a16:creationId xmlns:a16="http://schemas.microsoft.com/office/drawing/2014/main" id="{7C8A924D-3D94-6BF4-4BB1-DB7514805DE8}"/>
              </a:ext>
            </a:extLst>
          </p:cNvPr>
          <p:cNvSpPr txBox="1">
            <a:spLocks/>
          </p:cNvSpPr>
          <p:nvPr/>
        </p:nvSpPr>
        <p:spPr>
          <a:xfrm>
            <a:off x="354489" y="3362804"/>
            <a:ext cx="1672431"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ISSF OBJECTIVE</a:t>
            </a: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Content Placeholder 1">
            <a:extLst>
              <a:ext uri="{FF2B5EF4-FFF2-40B4-BE49-F238E27FC236}">
                <a16:creationId xmlns:a16="http://schemas.microsoft.com/office/drawing/2014/main" id="{D603D5F0-C58C-4F76-E32F-F87256D11D91}"/>
              </a:ext>
            </a:extLst>
          </p:cNvPr>
          <p:cNvSpPr txBox="1">
            <a:spLocks/>
          </p:cNvSpPr>
          <p:nvPr/>
        </p:nvSpPr>
        <p:spPr>
          <a:xfrm>
            <a:off x="354490" y="4040463"/>
            <a:ext cx="5900006" cy="784895"/>
          </a:xfrm>
          <a:prstGeom prst="rect">
            <a:avLst/>
          </a:prstGeom>
        </p:spPr>
        <p:txBody>
          <a:bodyPr vert="horz" lIns="91440" tIns="45720" rIns="91440" bIns="45720" rtlCol="0">
            <a:sp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To continuously improve the sustainability of global tuna fisheries and the ecosystems that support them to result in those fisheries meeting and maintaining the MSC certification standard.</a:t>
            </a:r>
            <a:endParaRPr kumimoji="0" lang="en-US" sz="1400" b="0" i="0" u="none" strike="noStrike" kern="1200" cap="none" spc="0" normalizeH="0" baseline="0" noProof="0">
              <a:ln>
                <a:noFill/>
              </a:ln>
              <a:solidFill>
                <a:srgbClr val="31408F"/>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63CA795F-22D6-96C0-BAC2-F0399A7F4898}"/>
              </a:ext>
            </a:extLst>
          </p:cNvPr>
          <p:cNvSpPr txBox="1"/>
          <p:nvPr/>
        </p:nvSpPr>
        <p:spPr>
          <a:xfrm>
            <a:off x="354489" y="4913532"/>
            <a:ext cx="245840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3B40"/>
                </a:solidFill>
                <a:effectLst/>
                <a:uLnTx/>
                <a:uFillTx/>
                <a:latin typeface="Arial" panose="020B0604020202020204"/>
                <a:ea typeface="+mn-ea"/>
                <a:cs typeface="+mn-cs"/>
              </a:rPr>
              <a:t>We achieve this through:</a:t>
            </a:r>
          </a:p>
        </p:txBody>
      </p:sp>
      <p:grpSp>
        <p:nvGrpSpPr>
          <p:cNvPr id="21" name="Group 20">
            <a:extLst>
              <a:ext uri="{FF2B5EF4-FFF2-40B4-BE49-F238E27FC236}">
                <a16:creationId xmlns:a16="http://schemas.microsoft.com/office/drawing/2014/main" id="{872F5D5A-84FC-FE2A-C78F-E3826A2727CF}"/>
              </a:ext>
            </a:extLst>
          </p:cNvPr>
          <p:cNvGrpSpPr/>
          <p:nvPr/>
        </p:nvGrpSpPr>
        <p:grpSpPr>
          <a:xfrm>
            <a:off x="354489" y="5289385"/>
            <a:ext cx="5900005" cy="784895"/>
            <a:chOff x="354489" y="3879066"/>
            <a:chExt cx="5900005" cy="784895"/>
          </a:xfrm>
        </p:grpSpPr>
        <p:sp>
          <p:nvSpPr>
            <p:cNvPr id="22" name="Content Placeholder 1">
              <a:extLst>
                <a:ext uri="{FF2B5EF4-FFF2-40B4-BE49-F238E27FC236}">
                  <a16:creationId xmlns:a16="http://schemas.microsoft.com/office/drawing/2014/main" id="{B1DDECC9-0353-91A4-B33E-F76F49D82894}"/>
                </a:ext>
              </a:extLst>
            </p:cNvPr>
            <p:cNvSpPr txBox="1">
              <a:spLocks/>
            </p:cNvSpPr>
            <p:nvPr/>
          </p:nvSpPr>
          <p:spPr>
            <a:xfrm>
              <a:off x="354489" y="3879066"/>
              <a:ext cx="5900005" cy="784895"/>
            </a:xfrm>
            <a:prstGeom prst="rect">
              <a:avLst/>
            </a:prstGeom>
          </p:spPr>
          <p:txBody>
            <a:bodyPr vert="horz" wrap="square" lIns="91440" tIns="45720" rIns="91440" bIns="45720" rtlCol="0">
              <a:sp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457200" marR="0" lvl="1"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31408F"/>
                  </a:solidFill>
                  <a:effectLst/>
                  <a:uLnTx/>
                  <a:uFillTx/>
                  <a:latin typeface="Arial" panose="020B0604020202020204"/>
                  <a:ea typeface="+mn-ea"/>
                  <a:cs typeface="+mn-cs"/>
                </a:rPr>
                <a:t>The development and implementation of verifiable, science-based practices, measurable commitments, and conservation management measures by participating companies</a:t>
              </a:r>
              <a:endParaRPr kumimoji="0" lang="en-US" sz="1400" b="0" i="0" u="none" strike="noStrike" kern="1200" cap="none" spc="0" normalizeH="0" baseline="0" noProof="0">
                <a:ln>
                  <a:noFill/>
                </a:ln>
                <a:solidFill>
                  <a:srgbClr val="31408F"/>
                </a:solidFill>
                <a:effectLst/>
                <a:uLnTx/>
                <a:uFillTx/>
                <a:latin typeface="Arial" panose="020B0604020202020204"/>
                <a:ea typeface="+mn-ea"/>
                <a:cs typeface="+mn-cs"/>
              </a:endParaRPr>
            </a:p>
          </p:txBody>
        </p:sp>
        <p:pic>
          <p:nvPicPr>
            <p:cNvPr id="23" name="Picture 22" descr="A picture containing icon&#10;&#10;Description automatically generated">
              <a:extLst>
                <a:ext uri="{FF2B5EF4-FFF2-40B4-BE49-F238E27FC236}">
                  <a16:creationId xmlns:a16="http://schemas.microsoft.com/office/drawing/2014/main" id="{EB082636-8ECC-B7BD-B5FA-2BE5322C7C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6453" y="3901760"/>
              <a:ext cx="239970" cy="239970"/>
            </a:xfrm>
            <a:prstGeom prst="rect">
              <a:avLst/>
            </a:prstGeom>
          </p:spPr>
        </p:pic>
      </p:grpSp>
      <p:grpSp>
        <p:nvGrpSpPr>
          <p:cNvPr id="24" name="Group 23">
            <a:extLst>
              <a:ext uri="{FF2B5EF4-FFF2-40B4-BE49-F238E27FC236}">
                <a16:creationId xmlns:a16="http://schemas.microsoft.com/office/drawing/2014/main" id="{1FC1FC15-979A-1057-6331-5F18F6F1A69D}"/>
              </a:ext>
            </a:extLst>
          </p:cNvPr>
          <p:cNvGrpSpPr/>
          <p:nvPr/>
        </p:nvGrpSpPr>
        <p:grpSpPr>
          <a:xfrm>
            <a:off x="354489" y="6140349"/>
            <a:ext cx="5900005" cy="310919"/>
            <a:chOff x="354489" y="4730030"/>
            <a:chExt cx="5900005" cy="310919"/>
          </a:xfrm>
        </p:grpSpPr>
        <p:sp>
          <p:nvSpPr>
            <p:cNvPr id="25" name="Content Placeholder 1">
              <a:extLst>
                <a:ext uri="{FF2B5EF4-FFF2-40B4-BE49-F238E27FC236}">
                  <a16:creationId xmlns:a16="http://schemas.microsoft.com/office/drawing/2014/main" id="{DA7A4FDB-68DE-3711-BF52-FBC2F763F631}"/>
                </a:ext>
              </a:extLst>
            </p:cNvPr>
            <p:cNvSpPr txBox="1">
              <a:spLocks/>
            </p:cNvSpPr>
            <p:nvPr/>
          </p:nvSpPr>
          <p:spPr>
            <a:xfrm>
              <a:off x="354489" y="4730030"/>
              <a:ext cx="5900005" cy="310919"/>
            </a:xfrm>
            <a:prstGeom prst="rect">
              <a:avLst/>
            </a:prstGeom>
          </p:spPr>
          <p:txBody>
            <a:bodyPr vert="horz" wrap="square" lIns="91440" tIns="45720" rIns="91440" bIns="45720" rtlCol="0">
              <a:sp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457200" marR="0" lvl="1"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31408F"/>
                  </a:solidFill>
                  <a:effectLst/>
                  <a:uLnTx/>
                  <a:uFillTx/>
                  <a:latin typeface="Arial" panose="020B0604020202020204"/>
                  <a:ea typeface="+mn-ea"/>
                  <a:cs typeface="+mn-cs"/>
                </a:rPr>
                <a:t>Advocacy to tuna RFMOs</a:t>
              </a:r>
              <a:endParaRPr kumimoji="0" lang="en-US" sz="1400" b="0" i="0" u="none" strike="noStrike" kern="1200" cap="none" spc="0" normalizeH="0" baseline="0" noProof="0">
                <a:ln>
                  <a:noFill/>
                </a:ln>
                <a:solidFill>
                  <a:srgbClr val="31408F"/>
                </a:solidFill>
                <a:effectLst/>
                <a:uLnTx/>
                <a:uFillTx/>
                <a:latin typeface="Arial" panose="020B0604020202020204"/>
                <a:ea typeface="+mn-ea"/>
                <a:cs typeface="+mn-cs"/>
              </a:endParaRPr>
            </a:p>
          </p:txBody>
        </p:sp>
        <p:pic>
          <p:nvPicPr>
            <p:cNvPr id="26" name="Picture 25" descr="A picture containing icon&#10;&#10;Description automatically generated">
              <a:extLst>
                <a:ext uri="{FF2B5EF4-FFF2-40B4-BE49-F238E27FC236}">
                  <a16:creationId xmlns:a16="http://schemas.microsoft.com/office/drawing/2014/main" id="{A2D021CB-F9D7-2AE3-11F2-72FCBDDC6E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6453" y="4763909"/>
              <a:ext cx="239970" cy="239970"/>
            </a:xfrm>
            <a:prstGeom prst="rect">
              <a:avLst/>
            </a:prstGeom>
          </p:spPr>
        </p:pic>
      </p:grpSp>
      <p:grpSp>
        <p:nvGrpSpPr>
          <p:cNvPr id="27" name="Group 26">
            <a:extLst>
              <a:ext uri="{FF2B5EF4-FFF2-40B4-BE49-F238E27FC236}">
                <a16:creationId xmlns:a16="http://schemas.microsoft.com/office/drawing/2014/main" id="{5D38382C-B533-D2DF-1719-7FEBF105F705}"/>
              </a:ext>
            </a:extLst>
          </p:cNvPr>
          <p:cNvGrpSpPr/>
          <p:nvPr/>
        </p:nvGrpSpPr>
        <p:grpSpPr>
          <a:xfrm>
            <a:off x="3108960" y="3498120"/>
            <a:ext cx="8193293" cy="3226124"/>
            <a:chOff x="3642360" y="2038815"/>
            <a:chExt cx="8193293" cy="3226124"/>
          </a:xfrm>
        </p:grpSpPr>
        <p:grpSp>
          <p:nvGrpSpPr>
            <p:cNvPr id="28" name="Group 27">
              <a:extLst>
                <a:ext uri="{FF2B5EF4-FFF2-40B4-BE49-F238E27FC236}">
                  <a16:creationId xmlns:a16="http://schemas.microsoft.com/office/drawing/2014/main" id="{7ABB4B5F-9952-BC85-0CB3-7B26260E3D6A}"/>
                </a:ext>
              </a:extLst>
            </p:cNvPr>
            <p:cNvGrpSpPr/>
            <p:nvPr/>
          </p:nvGrpSpPr>
          <p:grpSpPr>
            <a:xfrm>
              <a:off x="7114095" y="2038815"/>
              <a:ext cx="4721558" cy="3226124"/>
              <a:chOff x="7114095" y="2038815"/>
              <a:chExt cx="4721558" cy="3226124"/>
            </a:xfrm>
          </p:grpSpPr>
          <p:pic>
            <p:nvPicPr>
              <p:cNvPr id="32" name="Picture 31" descr="Map&#10;&#10;Description automatically generated">
                <a:extLst>
                  <a:ext uri="{FF2B5EF4-FFF2-40B4-BE49-F238E27FC236}">
                    <a16:creationId xmlns:a16="http://schemas.microsoft.com/office/drawing/2014/main" id="{336EBD2D-8513-B80B-4188-4D67566AEB5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227393" y="2038815"/>
                <a:ext cx="4010583" cy="2049777"/>
              </a:xfrm>
              <a:prstGeom prst="rect">
                <a:avLst/>
              </a:prstGeom>
            </p:spPr>
          </p:pic>
          <p:sp>
            <p:nvSpPr>
              <p:cNvPr id="33" name="TextBox 32">
                <a:extLst>
                  <a:ext uri="{FF2B5EF4-FFF2-40B4-BE49-F238E27FC236}">
                    <a16:creationId xmlns:a16="http://schemas.microsoft.com/office/drawing/2014/main" id="{EC8F7E72-91D8-D4D6-E178-4544A5F9ADAE}"/>
                  </a:ext>
                </a:extLst>
              </p:cNvPr>
              <p:cNvSpPr txBox="1"/>
              <p:nvPr/>
            </p:nvSpPr>
            <p:spPr>
              <a:xfrm>
                <a:off x="7114095" y="4136232"/>
                <a:ext cx="4721558" cy="1128707"/>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1408F"/>
                    </a:solidFill>
                    <a:effectLst/>
                    <a:uLnTx/>
                    <a:uFillTx/>
                    <a:latin typeface="Arial" panose="020B0604020202020204"/>
                    <a:ea typeface="+mn-ea"/>
                    <a:cs typeface="+mn-cs"/>
                  </a:rPr>
                  <a:t>RFMOs: </a:t>
                </a:r>
                <a:r>
                  <a:rPr kumimoji="0" lang="en-US" sz="1200" b="0" i="0" u="none" strike="noStrike" kern="1200" cap="none" spc="0" normalizeH="0" baseline="0" noProof="0">
                    <a:ln>
                      <a:noFill/>
                    </a:ln>
                    <a:solidFill>
                      <a:srgbClr val="31408F"/>
                    </a:solidFill>
                    <a:effectLst/>
                    <a:uLnTx/>
                    <a:uFillTx/>
                    <a:latin typeface="Arial" panose="020B0604020202020204"/>
                    <a:ea typeface="+mn-ea"/>
                    <a:cs typeface="+mn-cs"/>
                  </a:rPr>
                  <a:t>Regional Fisheries Management Organizations</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C1114"/>
                    </a:solidFill>
                    <a:effectLst/>
                    <a:uLnTx/>
                    <a:uFillTx/>
                    <a:latin typeface="Arial" panose="020B0604020202020204"/>
                    <a:ea typeface="+mn-ea"/>
                    <a:cs typeface="+mn-cs"/>
                  </a:rPr>
                  <a:t>IATTC</a:t>
                </a:r>
                <a:r>
                  <a:rPr kumimoji="0" lang="en-US" sz="1000" b="0" i="0" u="none" strike="noStrike" kern="1200" cap="none" spc="0" normalizeH="0" baseline="0" noProof="0">
                    <a:ln>
                      <a:noFill/>
                    </a:ln>
                    <a:solidFill>
                      <a:srgbClr val="0C1114"/>
                    </a:solidFill>
                    <a:effectLst/>
                    <a:uLnTx/>
                    <a:uFillTx/>
                    <a:latin typeface="Arial" panose="020B0604020202020204"/>
                    <a:ea typeface="+mn-ea"/>
                    <a:cs typeface="+mn-cs"/>
                  </a:rPr>
                  <a:t>: Inter-American Tropical Tuna Commission</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C1114"/>
                    </a:solidFill>
                    <a:effectLst/>
                    <a:uLnTx/>
                    <a:uFillTx/>
                    <a:latin typeface="Arial" panose="020B0604020202020204"/>
                    <a:ea typeface="+mn-ea"/>
                    <a:cs typeface="+mn-cs"/>
                  </a:rPr>
                  <a:t>ICCAT: </a:t>
                </a:r>
                <a:r>
                  <a:rPr kumimoji="0" lang="en-US" sz="1000" b="0" i="0" u="none" strike="noStrike" kern="1200" cap="none" spc="0" normalizeH="0" baseline="0" noProof="0">
                    <a:ln>
                      <a:noFill/>
                    </a:ln>
                    <a:solidFill>
                      <a:srgbClr val="0C1114"/>
                    </a:solidFill>
                    <a:effectLst/>
                    <a:uLnTx/>
                    <a:uFillTx/>
                    <a:latin typeface="Arial" panose="020B0604020202020204"/>
                    <a:ea typeface="+mn-ea"/>
                    <a:cs typeface="+mn-cs"/>
                  </a:rPr>
                  <a:t>International Commission for the Conservation of Atlantic Tunas</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C1114"/>
                    </a:solidFill>
                    <a:effectLst/>
                    <a:uLnTx/>
                    <a:uFillTx/>
                    <a:latin typeface="Arial" panose="020B0604020202020204"/>
                    <a:ea typeface="+mn-ea"/>
                    <a:cs typeface="+mn-cs"/>
                  </a:rPr>
                  <a:t>IOTC: </a:t>
                </a:r>
                <a:r>
                  <a:rPr kumimoji="0" lang="en-US" sz="1000" b="0" i="0" u="none" strike="noStrike" kern="1200" cap="none" spc="0" normalizeH="0" baseline="0" noProof="0">
                    <a:ln>
                      <a:noFill/>
                    </a:ln>
                    <a:solidFill>
                      <a:srgbClr val="0C1114"/>
                    </a:solidFill>
                    <a:effectLst/>
                    <a:uLnTx/>
                    <a:uFillTx/>
                    <a:latin typeface="Arial" panose="020B0604020202020204"/>
                    <a:ea typeface="+mn-ea"/>
                    <a:cs typeface="+mn-cs"/>
                  </a:rPr>
                  <a:t>Indian Ocean Tuna Commission</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C1114"/>
                    </a:solidFill>
                    <a:effectLst/>
                    <a:uLnTx/>
                    <a:uFillTx/>
                    <a:latin typeface="Arial" panose="020B0604020202020204"/>
                    <a:ea typeface="+mn-ea"/>
                    <a:cs typeface="+mn-cs"/>
                  </a:rPr>
                  <a:t>WCPFC: </a:t>
                </a:r>
                <a:r>
                  <a:rPr kumimoji="0" lang="en-US" sz="1000" b="0" i="0" u="none" strike="noStrike" kern="1200" cap="none" spc="0" normalizeH="0" baseline="0" noProof="0">
                    <a:ln>
                      <a:noFill/>
                    </a:ln>
                    <a:solidFill>
                      <a:srgbClr val="0C1114"/>
                    </a:solidFill>
                    <a:effectLst/>
                    <a:uLnTx/>
                    <a:uFillTx/>
                    <a:latin typeface="Arial" panose="020B0604020202020204"/>
                    <a:ea typeface="+mn-ea"/>
                    <a:cs typeface="+mn-cs"/>
                  </a:rPr>
                  <a:t>Western and Central Pacific Fisheries Commission</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C1114"/>
                    </a:solidFill>
                    <a:effectLst/>
                    <a:uLnTx/>
                    <a:uFillTx/>
                    <a:latin typeface="Arial" panose="020B0604020202020204"/>
                    <a:ea typeface="+mn-ea"/>
                    <a:cs typeface="+mn-cs"/>
                  </a:rPr>
                  <a:t>CCSBT: </a:t>
                </a:r>
                <a:r>
                  <a:rPr kumimoji="0" lang="en-US" sz="1000" b="0" i="0" u="none" strike="noStrike" kern="1200" cap="none" spc="0" normalizeH="0" baseline="0" noProof="0">
                    <a:ln>
                      <a:noFill/>
                    </a:ln>
                    <a:solidFill>
                      <a:srgbClr val="0C1114"/>
                    </a:solidFill>
                    <a:effectLst/>
                    <a:uLnTx/>
                    <a:uFillTx/>
                    <a:latin typeface="Arial" panose="020B0604020202020204"/>
                    <a:ea typeface="+mn-ea"/>
                    <a:cs typeface="+mn-cs"/>
                  </a:rPr>
                  <a:t>Commission for the Conservation of Southern Bluefin Tuna</a:t>
                </a:r>
              </a:p>
            </p:txBody>
          </p:sp>
        </p:grpSp>
        <p:grpSp>
          <p:nvGrpSpPr>
            <p:cNvPr id="29" name="Group 28">
              <a:extLst>
                <a:ext uri="{FF2B5EF4-FFF2-40B4-BE49-F238E27FC236}">
                  <a16:creationId xmlns:a16="http://schemas.microsoft.com/office/drawing/2014/main" id="{3E1A483C-09C0-59F8-9A1A-1B8D46221004}"/>
                </a:ext>
              </a:extLst>
            </p:cNvPr>
            <p:cNvGrpSpPr/>
            <p:nvPr/>
          </p:nvGrpSpPr>
          <p:grpSpPr>
            <a:xfrm>
              <a:off x="3642360" y="4275377"/>
              <a:ext cx="3471051" cy="564074"/>
              <a:chOff x="5578800" y="1399710"/>
              <a:chExt cx="2319698" cy="564074"/>
            </a:xfrm>
          </p:grpSpPr>
          <p:cxnSp>
            <p:nvCxnSpPr>
              <p:cNvPr id="30" name="Straight Connector 29">
                <a:extLst>
                  <a:ext uri="{FF2B5EF4-FFF2-40B4-BE49-F238E27FC236}">
                    <a16:creationId xmlns:a16="http://schemas.microsoft.com/office/drawing/2014/main" id="{9130ECD4-D0A0-B41A-CF5A-B6C7D9405885}"/>
                  </a:ext>
                </a:extLst>
              </p:cNvPr>
              <p:cNvCxnSpPr>
                <a:cxnSpLocks/>
              </p:cNvCxnSpPr>
              <p:nvPr/>
            </p:nvCxnSpPr>
            <p:spPr>
              <a:xfrm flipV="1">
                <a:off x="7535675" y="1399710"/>
                <a:ext cx="362823" cy="564074"/>
              </a:xfrm>
              <a:prstGeom prst="line">
                <a:avLst/>
              </a:prstGeom>
              <a:ln w="19050">
                <a:bevel/>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3EB1700-C7D8-EDFC-3949-520489C8D40D}"/>
                  </a:ext>
                </a:extLst>
              </p:cNvPr>
              <p:cNvCxnSpPr>
                <a:cxnSpLocks/>
              </p:cNvCxnSpPr>
              <p:nvPr/>
            </p:nvCxnSpPr>
            <p:spPr>
              <a:xfrm>
                <a:off x="5578800" y="1963784"/>
                <a:ext cx="1963225" cy="0"/>
              </a:xfrm>
              <a:prstGeom prst="line">
                <a:avLst/>
              </a:prstGeom>
              <a:ln w="19050">
                <a:bevel/>
              </a:ln>
            </p:spPr>
            <p:style>
              <a:lnRef idx="1">
                <a:schemeClr val="accent1"/>
              </a:lnRef>
              <a:fillRef idx="0">
                <a:schemeClr val="accent1"/>
              </a:fillRef>
              <a:effectRef idx="0">
                <a:schemeClr val="accent1"/>
              </a:effectRef>
              <a:fontRef idx="minor">
                <a:schemeClr val="tx1"/>
              </a:fontRef>
            </p:style>
          </p:cxnSp>
        </p:grpSp>
      </p:grpSp>
      <p:cxnSp>
        <p:nvCxnSpPr>
          <p:cNvPr id="34" name="Straight Connector 33">
            <a:extLst>
              <a:ext uri="{FF2B5EF4-FFF2-40B4-BE49-F238E27FC236}">
                <a16:creationId xmlns:a16="http://schemas.microsoft.com/office/drawing/2014/main" id="{14B8883C-2DCB-5DAB-3984-477A89624C32}"/>
              </a:ext>
            </a:extLst>
          </p:cNvPr>
          <p:cNvCxnSpPr>
            <a:cxnSpLocks/>
          </p:cNvCxnSpPr>
          <p:nvPr/>
        </p:nvCxnSpPr>
        <p:spPr>
          <a:xfrm>
            <a:off x="-858982" y="3336414"/>
            <a:ext cx="13785273" cy="0"/>
          </a:xfrm>
          <a:prstGeom prst="line">
            <a:avLst/>
          </a:prstGeom>
          <a:ln w="12700" cmpd="sng">
            <a:solidFill>
              <a:schemeClr val="bg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40" name="Snip Single Corner Rectangle 39">
            <a:extLst>
              <a:ext uri="{FF2B5EF4-FFF2-40B4-BE49-F238E27FC236}">
                <a16:creationId xmlns:a16="http://schemas.microsoft.com/office/drawing/2014/main" id="{99C49C99-38AC-DED3-FF99-8B280F9449CE}"/>
              </a:ext>
            </a:extLst>
          </p:cNvPr>
          <p:cNvSpPr/>
          <p:nvPr/>
        </p:nvSpPr>
        <p:spPr>
          <a:xfrm flipV="1">
            <a:off x="-858982" y="3339972"/>
            <a:ext cx="3195491"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Text Placeholder 4">
            <a:extLst>
              <a:ext uri="{FF2B5EF4-FFF2-40B4-BE49-F238E27FC236}">
                <a16:creationId xmlns:a16="http://schemas.microsoft.com/office/drawing/2014/main" id="{314A6BB5-EFD9-8087-8006-C62655DE2497}"/>
              </a:ext>
            </a:extLst>
          </p:cNvPr>
          <p:cNvSpPr txBox="1">
            <a:spLocks/>
          </p:cNvSpPr>
          <p:nvPr/>
        </p:nvSpPr>
        <p:spPr>
          <a:xfrm>
            <a:off x="354491" y="3402977"/>
            <a:ext cx="2079367"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ISSF OBJECTIVE</a:t>
            </a:r>
          </a:p>
        </p:txBody>
      </p:sp>
      <p:sp>
        <p:nvSpPr>
          <p:cNvPr id="2" name="Rectangle 1">
            <a:extLst>
              <a:ext uri="{FF2B5EF4-FFF2-40B4-BE49-F238E27FC236}">
                <a16:creationId xmlns:a16="http://schemas.microsoft.com/office/drawing/2014/main" id="{665B69B3-A5C9-E3EF-22AA-244B709B7C8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43961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DA9EEE-3E46-5334-14B0-39CCD6B4789A}"/>
              </a:ext>
            </a:extLst>
          </p:cNvPr>
          <p:cNvSpPr/>
          <p:nvPr/>
        </p:nvSpPr>
        <p:spPr>
          <a:xfrm>
            <a:off x="-235526" y="1354796"/>
            <a:ext cx="12727288" cy="560018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B0812D2E-917F-0CF2-604C-6C9007C0EB6A}"/>
              </a:ext>
            </a:extLst>
          </p:cNvPr>
          <p:cNvSpPr/>
          <p:nvPr/>
        </p:nvSpPr>
        <p:spPr>
          <a:xfrm>
            <a:off x="-1042737" y="1354796"/>
            <a:ext cx="14020800" cy="3264501"/>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A9E0795-3773-884F-AA15-3B8E0BBCE5BA}"/>
              </a:ext>
            </a:extLst>
          </p:cNvPr>
          <p:cNvSpPr>
            <a:spLocks noGrp="1"/>
          </p:cNvSpPr>
          <p:nvPr>
            <p:ph type="title"/>
          </p:nvPr>
        </p:nvSpPr>
        <p:spPr>
          <a:xfrm>
            <a:off x="322650" y="590179"/>
            <a:ext cx="8899498" cy="615015"/>
          </a:xfrm>
        </p:spPr>
        <p:txBody>
          <a:bodyPr/>
          <a:lstStyle/>
          <a:p>
            <a:r>
              <a:rPr lang="en-US"/>
              <a:t>ISSF Theory of Change</a:t>
            </a:r>
          </a:p>
        </p:txBody>
      </p:sp>
      <p:pic>
        <p:nvPicPr>
          <p:cNvPr id="22" name="Picture 21" descr="A picture containing graphical user interface&#10;&#10;Description automatically generated">
            <a:extLst>
              <a:ext uri="{FF2B5EF4-FFF2-40B4-BE49-F238E27FC236}">
                <a16:creationId xmlns:a16="http://schemas.microsoft.com/office/drawing/2014/main" id="{FCE72AA7-94C9-B549-B34C-F2FE5D3161E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10890" y="1919116"/>
            <a:ext cx="9757329" cy="2578608"/>
          </a:xfrm>
          <a:prstGeom prst="rect">
            <a:avLst/>
          </a:prstGeom>
        </p:spPr>
      </p:pic>
      <p:sp>
        <p:nvSpPr>
          <p:cNvPr id="27" name="Content Placeholder 1">
            <a:extLst>
              <a:ext uri="{FF2B5EF4-FFF2-40B4-BE49-F238E27FC236}">
                <a16:creationId xmlns:a16="http://schemas.microsoft.com/office/drawing/2014/main" id="{531FBAE3-20AC-A841-88B2-37884F563B10}"/>
              </a:ext>
            </a:extLst>
          </p:cNvPr>
          <p:cNvSpPr txBox="1">
            <a:spLocks/>
          </p:cNvSpPr>
          <p:nvPr/>
        </p:nvSpPr>
        <p:spPr>
          <a:xfrm>
            <a:off x="354488" y="4726193"/>
            <a:ext cx="7008838" cy="2005957"/>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374904" marR="0" lvl="0" indent="-192024" algn="l" defTabSz="914400" rtl="0" eaLnBrk="1" fontAlgn="auto" latinLnBrk="0" hangingPunct="1">
              <a:lnSpc>
                <a:spcPct val="110000"/>
              </a:lnSpc>
              <a:spcBef>
                <a:spcPts val="0"/>
              </a:spcBef>
              <a:spcAft>
                <a:spcPts val="9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ISSF advocacy to RFMOs is grounded in what the best current science requires. </a:t>
            </a:r>
          </a:p>
          <a:p>
            <a:pPr marL="374904" marR="0" lvl="0" indent="-192024" algn="l" defTabSz="914400" rtl="0" eaLnBrk="1" fontAlgn="auto" latinLnBrk="0" hangingPunct="1">
              <a:lnSpc>
                <a:spcPct val="110000"/>
              </a:lnSpc>
              <a:spcBef>
                <a:spcPts val="0"/>
              </a:spcBef>
              <a:spcAft>
                <a:spcPts val="9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Simultaneously, ISSF continuously works to improve the science. </a:t>
            </a:r>
          </a:p>
          <a:p>
            <a:pPr marL="374904" marR="0" lvl="0" indent="-192024" algn="l" defTabSz="914400" rtl="0" eaLnBrk="1" fontAlgn="auto" latinLnBrk="0" hangingPunct="1">
              <a:lnSpc>
                <a:spcPct val="110000"/>
              </a:lnSpc>
              <a:spcBef>
                <a:spcPts val="0"/>
              </a:spcBef>
              <a:spcAft>
                <a:spcPts val="90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383B40"/>
                </a:solidFill>
                <a:effectLst/>
                <a:uLnTx/>
                <a:uFillTx/>
                <a:latin typeface="Arial" panose="020B0604020202020204"/>
                <a:ea typeface="+mn-ea"/>
                <a:cs typeface="+mn-cs"/>
              </a:rPr>
              <a:t>The intended result of our efforts is the adoption &amp; implementation of science-based management measures by industry and RFMOs. </a:t>
            </a:r>
          </a:p>
          <a:p>
            <a:pPr marL="374904" marR="0" lvl="0" indent="-192024" algn="l" defTabSz="914400" rtl="0" eaLnBrk="1" fontAlgn="auto" latinLnBrk="0" hangingPunct="1">
              <a:lnSpc>
                <a:spcPct val="110000"/>
              </a:lnSpc>
              <a:spcBef>
                <a:spcPts val="0"/>
              </a:spcBef>
              <a:spcAft>
                <a:spcPts val="9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We recognize that comprehensive and sustainable management requires continuous improvement.</a:t>
            </a:r>
            <a:endParaRPr kumimoji="0" lang="en-US" sz="1400" b="0" i="0" u="none" strike="noStrike" kern="1200" cap="none" spc="0" normalizeH="0" baseline="0" noProof="0">
              <a:ln>
                <a:noFill/>
              </a:ln>
              <a:solidFill>
                <a:srgbClr val="31408F"/>
              </a:solidFill>
              <a:effectLst/>
              <a:uLnTx/>
              <a:uFillTx/>
              <a:latin typeface="Arial" panose="020B0604020202020204"/>
              <a:ea typeface="+mn-ea"/>
              <a:cs typeface="+mn-cs"/>
            </a:endParaRPr>
          </a:p>
        </p:txBody>
      </p:sp>
      <p:sp>
        <p:nvSpPr>
          <p:cNvPr id="28" name="Text Placeholder 4">
            <a:extLst>
              <a:ext uri="{FF2B5EF4-FFF2-40B4-BE49-F238E27FC236}">
                <a16:creationId xmlns:a16="http://schemas.microsoft.com/office/drawing/2014/main" id="{7D32CE15-1099-8B49-ADE1-096F7D3BDB90}"/>
              </a:ext>
            </a:extLst>
          </p:cNvPr>
          <p:cNvSpPr txBox="1">
            <a:spLocks/>
          </p:cNvSpPr>
          <p:nvPr/>
        </p:nvSpPr>
        <p:spPr>
          <a:xfrm>
            <a:off x="354489" y="1454712"/>
            <a:ext cx="6398004" cy="607572"/>
          </a:xfrm>
          <a:prstGeom prst="rect">
            <a:avLst/>
          </a:prstGeom>
        </p:spPr>
        <p:txBody>
          <a:bodyPr anchor="ct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31408F"/>
                </a:solidFill>
                <a:effectLst/>
                <a:uLnTx/>
                <a:uFillTx/>
                <a:latin typeface="Arial" panose="020B0604020202020204"/>
                <a:ea typeface="+mn-ea"/>
                <a:cs typeface="+mn-cs"/>
              </a:rPr>
              <a:t>Sustainable Management Requires Continuous Improvement</a:t>
            </a:r>
          </a:p>
        </p:txBody>
      </p:sp>
      <p:cxnSp>
        <p:nvCxnSpPr>
          <p:cNvPr id="6" name="Straight Connector 5">
            <a:extLst>
              <a:ext uri="{FF2B5EF4-FFF2-40B4-BE49-F238E27FC236}">
                <a16:creationId xmlns:a16="http://schemas.microsoft.com/office/drawing/2014/main" id="{005C7050-E69F-6482-02F3-CD96265D567D}"/>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0B9FF1F7-04FC-2748-E9E1-9DD1315FC141}"/>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12003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6B678-2A26-A594-9A3D-0B374B39453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6725C9A-9054-5639-0B5C-8C4E80C6F5B3}"/>
              </a:ext>
            </a:extLst>
          </p:cNvPr>
          <p:cNvSpPr/>
          <p:nvPr/>
        </p:nvSpPr>
        <p:spPr>
          <a:xfrm>
            <a:off x="-235526" y="1354796"/>
            <a:ext cx="12727288" cy="560018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Rectangle 26">
            <a:extLst>
              <a:ext uri="{FF2B5EF4-FFF2-40B4-BE49-F238E27FC236}">
                <a16:creationId xmlns:a16="http://schemas.microsoft.com/office/drawing/2014/main" id="{30F7A3E3-A692-00F4-BD47-45DFA27676EA}"/>
              </a:ext>
            </a:extLst>
          </p:cNvPr>
          <p:cNvSpPr/>
          <p:nvPr/>
        </p:nvSpPr>
        <p:spPr>
          <a:xfrm>
            <a:off x="5694713" y="1354796"/>
            <a:ext cx="7103044" cy="5743234"/>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860CDF4-8928-00C0-8AAA-C7FBB748A6A3}"/>
              </a:ext>
            </a:extLst>
          </p:cNvPr>
          <p:cNvSpPr>
            <a:spLocks noGrp="1"/>
          </p:cNvSpPr>
          <p:nvPr>
            <p:ph type="title"/>
          </p:nvPr>
        </p:nvSpPr>
        <p:spPr>
          <a:xfrm>
            <a:off x="322650" y="594360"/>
            <a:ext cx="8899498" cy="615015"/>
          </a:xfrm>
        </p:spPr>
        <p:txBody>
          <a:bodyPr/>
          <a:lstStyle/>
          <a:p>
            <a:r>
              <a:rPr lang="en-US"/>
              <a:t>ISSF Theory of Change</a:t>
            </a:r>
          </a:p>
        </p:txBody>
      </p:sp>
      <p:sp>
        <p:nvSpPr>
          <p:cNvPr id="5" name="Snip Single Corner Rectangle 4">
            <a:extLst>
              <a:ext uri="{FF2B5EF4-FFF2-40B4-BE49-F238E27FC236}">
                <a16:creationId xmlns:a16="http://schemas.microsoft.com/office/drawing/2014/main" id="{60CD4B06-A71B-2314-2341-2FF24225F7D1}"/>
              </a:ext>
            </a:extLst>
          </p:cNvPr>
          <p:cNvSpPr/>
          <p:nvPr/>
        </p:nvSpPr>
        <p:spPr>
          <a:xfrm flipV="1">
            <a:off x="-96980" y="1351323"/>
            <a:ext cx="532670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4">
            <a:extLst>
              <a:ext uri="{FF2B5EF4-FFF2-40B4-BE49-F238E27FC236}">
                <a16:creationId xmlns:a16="http://schemas.microsoft.com/office/drawing/2014/main" id="{EE6307B7-5888-0119-8D74-2D2E992DC753}"/>
              </a:ext>
            </a:extLst>
          </p:cNvPr>
          <p:cNvSpPr txBox="1">
            <a:spLocks/>
          </p:cNvSpPr>
          <p:nvPr/>
        </p:nvSpPr>
        <p:spPr>
          <a:xfrm>
            <a:off x="354492" y="1429296"/>
            <a:ext cx="4746898"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ISSF BOARD OF DIRECTORS </a:t>
            </a:r>
          </a:p>
        </p:txBody>
      </p:sp>
      <p:cxnSp>
        <p:nvCxnSpPr>
          <p:cNvPr id="36" name="Straight Connector 35">
            <a:extLst>
              <a:ext uri="{FF2B5EF4-FFF2-40B4-BE49-F238E27FC236}">
                <a16:creationId xmlns:a16="http://schemas.microsoft.com/office/drawing/2014/main" id="{230588F5-824C-2F2B-47E6-3B4A7882CA3A}"/>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C221231-27C8-775A-B21E-72F64BEC67B0}"/>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E78F3DE5-A15E-62A8-BBF1-27D4FAE39449}"/>
              </a:ext>
            </a:extLst>
          </p:cNvPr>
          <p:cNvSpPr/>
          <p:nvPr/>
        </p:nvSpPr>
        <p:spPr>
          <a:xfrm>
            <a:off x="-235526" y="1410841"/>
            <a:ext cx="7103044" cy="5743234"/>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Snip Single Corner Rectangle 27">
            <a:extLst>
              <a:ext uri="{FF2B5EF4-FFF2-40B4-BE49-F238E27FC236}">
                <a16:creationId xmlns:a16="http://schemas.microsoft.com/office/drawing/2014/main" id="{F8A07677-FFB6-9560-9DD4-24D9D82AB219}"/>
              </a:ext>
            </a:extLst>
          </p:cNvPr>
          <p:cNvSpPr/>
          <p:nvPr/>
        </p:nvSpPr>
        <p:spPr>
          <a:xfrm flipV="1">
            <a:off x="-96980" y="1351323"/>
            <a:ext cx="532670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Text Placeholder 4">
            <a:extLst>
              <a:ext uri="{FF2B5EF4-FFF2-40B4-BE49-F238E27FC236}">
                <a16:creationId xmlns:a16="http://schemas.microsoft.com/office/drawing/2014/main" id="{98CE59AC-9413-0514-A9E8-A2439A1DF58D}"/>
              </a:ext>
            </a:extLst>
          </p:cNvPr>
          <p:cNvSpPr txBox="1">
            <a:spLocks/>
          </p:cNvSpPr>
          <p:nvPr/>
        </p:nvSpPr>
        <p:spPr>
          <a:xfrm>
            <a:off x="354492" y="1429296"/>
            <a:ext cx="4746898"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lvl="0">
              <a:defRPr/>
            </a:pPr>
            <a:r>
              <a:rPr lang="en-US">
                <a:solidFill>
                  <a:srgbClr val="FFFFFF"/>
                </a:solidFill>
                <a:latin typeface="Arial" panose="020B0604020202020204"/>
              </a:rPr>
              <a:t>I</a:t>
            </a: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SSF BOARD OF </a:t>
            </a:r>
            <a:r>
              <a:rPr lang="en-US">
                <a:solidFill>
                  <a:srgbClr val="FFFFFF"/>
                </a:solidFill>
              </a:rPr>
              <a:t>DIRECTORS</a:t>
            </a:r>
            <a:endParaRPr kumimoji="0" lang="en-US" sz="14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Rectangle 36">
            <a:extLst>
              <a:ext uri="{FF2B5EF4-FFF2-40B4-BE49-F238E27FC236}">
                <a16:creationId xmlns:a16="http://schemas.microsoft.com/office/drawing/2014/main" id="{6C486879-D01C-4D7B-1308-AA2D65BA383C}"/>
              </a:ext>
            </a:extLst>
          </p:cNvPr>
          <p:cNvSpPr/>
          <p:nvPr/>
        </p:nvSpPr>
        <p:spPr>
          <a:xfrm>
            <a:off x="7294019" y="1535401"/>
            <a:ext cx="1532792" cy="261610"/>
          </a:xfrm>
          <a:prstGeom prst="rect">
            <a:avLst/>
          </a:prstGeom>
        </p:spPr>
        <p:txBody>
          <a:bodyPr wrap="none">
            <a:spAutoFit/>
          </a:bodyPr>
          <a:lstStyle/>
          <a:p>
            <a:r>
              <a:rPr lang="en-US" sz="1100" i="1">
                <a:solidFill>
                  <a:srgbClr val="71767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Click here for full bios</a:t>
            </a:r>
            <a:endParaRPr lang="en-US" sz="1100" i="1">
              <a:solidFill>
                <a:srgbClr val="717671"/>
              </a:solidFill>
              <a:latin typeface="Arial" panose="020B0604020202020204" pitchFamily="34" charset="0"/>
              <a:cs typeface="Arial" panose="020B0604020202020204" pitchFamily="34" charset="0"/>
            </a:endParaRPr>
          </a:p>
        </p:txBody>
      </p:sp>
      <p:grpSp>
        <p:nvGrpSpPr>
          <p:cNvPr id="38" name="Group 37">
            <a:extLst>
              <a:ext uri="{FF2B5EF4-FFF2-40B4-BE49-F238E27FC236}">
                <a16:creationId xmlns:a16="http://schemas.microsoft.com/office/drawing/2014/main" id="{91A98FCD-5781-A35D-3F0A-A710535C9E89}"/>
              </a:ext>
            </a:extLst>
          </p:cNvPr>
          <p:cNvGrpSpPr/>
          <p:nvPr/>
        </p:nvGrpSpPr>
        <p:grpSpPr>
          <a:xfrm>
            <a:off x="1600218" y="4536823"/>
            <a:ext cx="1371600" cy="2368068"/>
            <a:chOff x="3180823" y="4197122"/>
            <a:chExt cx="1371600" cy="2368068"/>
          </a:xfrm>
        </p:grpSpPr>
        <p:pic>
          <p:nvPicPr>
            <p:cNvPr id="39" name="Picture 38">
              <a:extLst>
                <a:ext uri="{FF2B5EF4-FFF2-40B4-BE49-F238E27FC236}">
                  <a16:creationId xmlns:a16="http://schemas.microsoft.com/office/drawing/2014/main" id="{174B8445-97E2-762E-3140-7933E265C7A6}"/>
                </a:ext>
              </a:extLst>
            </p:cNvPr>
            <p:cNvPicPr>
              <a:picLocks noChangeAspect="1"/>
            </p:cNvPicPr>
            <p:nvPr/>
          </p:nvPicPr>
          <p:blipFill rotWithShape="1">
            <a:blip r:embed="rId3"/>
            <a:srcRect l="22857" t="3197" r="11925" b="38186"/>
            <a:stretch/>
          </p:blipFill>
          <p:spPr>
            <a:xfrm>
              <a:off x="3180823" y="4197122"/>
              <a:ext cx="1371600" cy="1535374"/>
            </a:xfrm>
            <a:prstGeom prst="rect">
              <a:avLst/>
            </a:prstGeom>
          </p:spPr>
        </p:pic>
        <p:sp>
          <p:nvSpPr>
            <p:cNvPr id="40" name="Rectangle 39">
              <a:extLst>
                <a:ext uri="{FF2B5EF4-FFF2-40B4-BE49-F238E27FC236}">
                  <a16:creationId xmlns:a16="http://schemas.microsoft.com/office/drawing/2014/main" id="{6CA8B42E-724D-E403-0A44-975A226925F6}"/>
                </a:ext>
              </a:extLst>
            </p:cNvPr>
            <p:cNvSpPr/>
            <p:nvPr/>
          </p:nvSpPr>
          <p:spPr>
            <a:xfrm>
              <a:off x="3180823" y="5519715"/>
              <a:ext cx="1371600" cy="1045475"/>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tIns="91440" rtlCol="0" anchor="t" anchorCtr="0"/>
            <a:lstStyle/>
            <a:p>
              <a:pPr algn="ctr">
                <a:spcAft>
                  <a:spcPts val="300"/>
                </a:spcAft>
              </a:pPr>
              <a:r>
                <a:rPr lang="en-US" sz="1000" b="1">
                  <a:solidFill>
                    <a:schemeClr val="bg1"/>
                  </a:solidFill>
                  <a:latin typeface="Arial"/>
                  <a:cs typeface="Arial"/>
                </a:rPr>
                <a:t>Ichiro Nomura</a:t>
              </a:r>
              <a:endParaRPr lang="en-US" sz="1000">
                <a:latin typeface="Arial"/>
                <a:cs typeface="Arial"/>
              </a:endParaRPr>
            </a:p>
            <a:p>
              <a:pPr algn="ctr"/>
              <a:r>
                <a:rPr lang="en-US" sz="700">
                  <a:solidFill>
                    <a:schemeClr val="bg1"/>
                  </a:solidFill>
                  <a:latin typeface="Arial"/>
                  <a:cs typeface="Arial"/>
                </a:rPr>
                <a:t>Fisheries Policy Advisor, Ministry of Marine Affairs</a:t>
              </a:r>
              <a:br>
                <a:rPr lang="en-US" sz="700">
                  <a:solidFill>
                    <a:schemeClr val="bg1"/>
                  </a:solidFill>
                  <a:latin typeface="Arial"/>
                  <a:cs typeface="Arial"/>
                </a:rPr>
              </a:br>
              <a:r>
                <a:rPr lang="en-US" sz="700">
                  <a:solidFill>
                    <a:schemeClr val="bg1"/>
                  </a:solidFill>
                  <a:latin typeface="Arial"/>
                  <a:cs typeface="Arial"/>
                </a:rPr>
                <a:t>and Fisheries,</a:t>
              </a:r>
              <a:br>
                <a:rPr lang="en-US" sz="700">
                  <a:solidFill>
                    <a:schemeClr val="bg1"/>
                  </a:solidFill>
                  <a:latin typeface="Arial"/>
                  <a:cs typeface="Arial"/>
                </a:rPr>
              </a:br>
              <a:r>
                <a:rPr lang="en-US" sz="700">
                  <a:solidFill>
                    <a:schemeClr val="bg1"/>
                  </a:solidFill>
                  <a:latin typeface="Arial"/>
                  <a:cs typeface="Arial"/>
                </a:rPr>
                <a:t>Republic of Indonesia</a:t>
              </a:r>
              <a:endParaRPr lang="en-US" sz="700">
                <a:latin typeface="Arial"/>
                <a:cs typeface="Arial"/>
              </a:endParaRPr>
            </a:p>
          </p:txBody>
        </p:sp>
      </p:grpSp>
      <p:grpSp>
        <p:nvGrpSpPr>
          <p:cNvPr id="41" name="Group 40">
            <a:extLst>
              <a:ext uri="{FF2B5EF4-FFF2-40B4-BE49-F238E27FC236}">
                <a16:creationId xmlns:a16="http://schemas.microsoft.com/office/drawing/2014/main" id="{1A02ED08-92D5-5C8A-526B-FFD7724DBD9A}"/>
              </a:ext>
            </a:extLst>
          </p:cNvPr>
          <p:cNvGrpSpPr/>
          <p:nvPr/>
        </p:nvGrpSpPr>
        <p:grpSpPr>
          <a:xfrm>
            <a:off x="3056874" y="4536823"/>
            <a:ext cx="1371600" cy="2368068"/>
            <a:chOff x="1695711" y="1683433"/>
            <a:chExt cx="1371600" cy="2368068"/>
          </a:xfrm>
        </p:grpSpPr>
        <p:pic>
          <p:nvPicPr>
            <p:cNvPr id="42" name="Picture 41" descr="Restrepo.jpg">
              <a:extLst>
                <a:ext uri="{FF2B5EF4-FFF2-40B4-BE49-F238E27FC236}">
                  <a16:creationId xmlns:a16="http://schemas.microsoft.com/office/drawing/2014/main" id="{66851059-E918-C270-5C1A-A9533FD7DB03}"/>
                </a:ext>
              </a:extLst>
            </p:cNvPr>
            <p:cNvPicPr>
              <a:picLocks noChangeAspect="1"/>
            </p:cNvPicPr>
            <p:nvPr/>
          </p:nvPicPr>
          <p:blipFill rotWithShape="1">
            <a:blip r:embed="rId4">
              <a:extLst>
                <a:ext uri="{28A0092B-C50C-407E-A947-70E740481C1C}">
                  <a14:useLocalDpi xmlns:a14="http://schemas.microsoft.com/office/drawing/2010/main" val="0"/>
                </a:ext>
              </a:extLst>
            </a:blip>
            <a:srcRect l="223" t="5757" r="-223" b="3637"/>
            <a:stretch/>
          </p:blipFill>
          <p:spPr>
            <a:xfrm>
              <a:off x="1695711" y="1683433"/>
              <a:ext cx="1371600" cy="1559914"/>
            </a:xfrm>
            <a:prstGeom prst="rect">
              <a:avLst/>
            </a:prstGeom>
          </p:spPr>
        </p:pic>
        <p:sp>
          <p:nvSpPr>
            <p:cNvPr id="43" name="Rectangle 42">
              <a:extLst>
                <a:ext uri="{FF2B5EF4-FFF2-40B4-BE49-F238E27FC236}">
                  <a16:creationId xmlns:a16="http://schemas.microsoft.com/office/drawing/2014/main" id="{722BCDBD-246A-35E3-B13C-5C6888A9FEA6}"/>
                </a:ext>
              </a:extLst>
            </p:cNvPr>
            <p:cNvSpPr/>
            <p:nvPr/>
          </p:nvSpPr>
          <p:spPr>
            <a:xfrm>
              <a:off x="1695711" y="3006026"/>
              <a:ext cx="1371600" cy="1045475"/>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algn="ctr">
                <a:spcAft>
                  <a:spcPts val="300"/>
                </a:spcAft>
              </a:pPr>
              <a:r>
                <a:rPr lang="en-US" sz="1000" b="1">
                  <a:latin typeface="Arial"/>
                  <a:cs typeface="Arial"/>
                </a:rPr>
                <a:t>Dr. Victor Restrepo</a:t>
              </a:r>
              <a:endParaRPr lang="en-US" sz="1000">
                <a:latin typeface="Arial"/>
                <a:cs typeface="Arial"/>
              </a:endParaRPr>
            </a:p>
            <a:p>
              <a:pPr algn="ctr"/>
              <a:r>
                <a:rPr lang="en-US" sz="700">
                  <a:latin typeface="Arial"/>
                  <a:cs typeface="Arial"/>
                </a:rPr>
                <a:t>Vice President – Science, ISSF / Chair, Scientific Advisory Committee</a:t>
              </a:r>
            </a:p>
          </p:txBody>
        </p:sp>
      </p:grpSp>
      <p:grpSp>
        <p:nvGrpSpPr>
          <p:cNvPr id="44" name="Group 43">
            <a:extLst>
              <a:ext uri="{FF2B5EF4-FFF2-40B4-BE49-F238E27FC236}">
                <a16:creationId xmlns:a16="http://schemas.microsoft.com/office/drawing/2014/main" id="{4A5AEA24-74B9-903B-0CD7-4114CA8F4AFD}"/>
              </a:ext>
            </a:extLst>
          </p:cNvPr>
          <p:cNvGrpSpPr/>
          <p:nvPr/>
        </p:nvGrpSpPr>
        <p:grpSpPr>
          <a:xfrm>
            <a:off x="143562" y="4536823"/>
            <a:ext cx="1371600" cy="2371518"/>
            <a:chOff x="1928063" y="4216069"/>
            <a:chExt cx="1371600" cy="2371518"/>
          </a:xfrm>
        </p:grpSpPr>
        <p:pic>
          <p:nvPicPr>
            <p:cNvPr id="45" name="Picture 44" descr="A person with long gray hair&#10;&#10;AI-generated content may be incorrect.">
              <a:extLst>
                <a:ext uri="{FF2B5EF4-FFF2-40B4-BE49-F238E27FC236}">
                  <a16:creationId xmlns:a16="http://schemas.microsoft.com/office/drawing/2014/main" id="{CC3A4B65-F191-1F6C-4583-F19A8B1C0446}"/>
                </a:ext>
              </a:extLst>
            </p:cNvPr>
            <p:cNvPicPr>
              <a:picLocks noChangeAspect="1"/>
            </p:cNvPicPr>
            <p:nvPr/>
          </p:nvPicPr>
          <p:blipFill>
            <a:blip r:embed="rId5"/>
            <a:srcRect l="15389" t="15253" r="15701" b="344"/>
            <a:stretch>
              <a:fillRect/>
            </a:stretch>
          </p:blipFill>
          <p:spPr>
            <a:xfrm>
              <a:off x="1928063" y="4216069"/>
              <a:ext cx="1369532" cy="1677427"/>
            </a:xfrm>
            <a:prstGeom prst="rect">
              <a:avLst/>
            </a:prstGeom>
          </p:spPr>
        </p:pic>
        <p:sp>
          <p:nvSpPr>
            <p:cNvPr id="46" name="Rectangle 45">
              <a:extLst>
                <a:ext uri="{FF2B5EF4-FFF2-40B4-BE49-F238E27FC236}">
                  <a16:creationId xmlns:a16="http://schemas.microsoft.com/office/drawing/2014/main" id="{288A2E23-5D67-3744-FDC6-3E224FA5D21F}"/>
                </a:ext>
              </a:extLst>
            </p:cNvPr>
            <p:cNvSpPr/>
            <p:nvPr/>
          </p:nvSpPr>
          <p:spPr>
            <a:xfrm>
              <a:off x="1928063" y="5538663"/>
              <a:ext cx="1371600" cy="1048924"/>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algn="ctr">
                <a:spcAft>
                  <a:spcPts val="300"/>
                </a:spcAft>
              </a:pPr>
              <a:r>
                <a:rPr lang="en-US" sz="1000" b="1">
                  <a:solidFill>
                    <a:prstClr val="white"/>
                  </a:solidFill>
                  <a:cs typeface="Arial"/>
                </a:rPr>
                <a:t>Melissa Murphy</a:t>
              </a:r>
              <a:endParaRPr lang="en-US" sz="1000">
                <a:solidFill>
                  <a:prstClr val="white"/>
                </a:solidFill>
                <a:cs typeface="Arial"/>
              </a:endParaRPr>
            </a:p>
            <a:p>
              <a:pPr algn="ctr" defTabSz="457200">
                <a:defRPr/>
              </a:pPr>
              <a:r>
                <a:rPr lang="en-US" sz="700">
                  <a:solidFill>
                    <a:prstClr val="white"/>
                  </a:solidFill>
                  <a:cs typeface="Arial"/>
                </a:rPr>
                <a:t>Distinguished Service Professor of Marketing and Corporate Entrepreneurship, Tepper School of Business, Carnegie Mellon University / President, Melissa Murphy Marketing</a:t>
              </a:r>
              <a:endParaRPr lang="en-US">
                <a:solidFill>
                  <a:prstClr val="white"/>
                </a:solidFill>
              </a:endParaRPr>
            </a:p>
          </p:txBody>
        </p:sp>
      </p:grpSp>
      <p:grpSp>
        <p:nvGrpSpPr>
          <p:cNvPr id="47" name="Group 46">
            <a:extLst>
              <a:ext uri="{FF2B5EF4-FFF2-40B4-BE49-F238E27FC236}">
                <a16:creationId xmlns:a16="http://schemas.microsoft.com/office/drawing/2014/main" id="{012917E0-D3C6-EA26-296E-AB7D23814428}"/>
              </a:ext>
            </a:extLst>
          </p:cNvPr>
          <p:cNvGrpSpPr/>
          <p:nvPr/>
        </p:nvGrpSpPr>
        <p:grpSpPr>
          <a:xfrm>
            <a:off x="3054795" y="2077665"/>
            <a:ext cx="1371600" cy="2372798"/>
            <a:chOff x="3180822" y="1680437"/>
            <a:chExt cx="1371600" cy="2372798"/>
          </a:xfrm>
        </p:grpSpPr>
        <p:pic>
          <p:nvPicPr>
            <p:cNvPr id="48" name="Picture 47">
              <a:extLst>
                <a:ext uri="{FF2B5EF4-FFF2-40B4-BE49-F238E27FC236}">
                  <a16:creationId xmlns:a16="http://schemas.microsoft.com/office/drawing/2014/main" id="{A06662B1-F4F8-E0C1-3B2A-B63711D4EF63}"/>
                </a:ext>
              </a:extLst>
            </p:cNvPr>
            <p:cNvPicPr>
              <a:picLocks noChangeAspect="1"/>
            </p:cNvPicPr>
            <p:nvPr/>
          </p:nvPicPr>
          <p:blipFill rotWithShape="1">
            <a:blip r:embed="rId6">
              <a:extLst>
                <a:ext uri="{28A0092B-C50C-407E-A947-70E740481C1C}">
                  <a14:useLocalDpi xmlns:a14="http://schemas.microsoft.com/office/drawing/2010/main" val="0"/>
                </a:ext>
              </a:extLst>
            </a:blip>
            <a:srcRect l="30244" t="5452" r="30135" b="21492"/>
            <a:stretch/>
          </p:blipFill>
          <p:spPr>
            <a:xfrm>
              <a:off x="3184600" y="1680437"/>
              <a:ext cx="1367822" cy="1676402"/>
            </a:xfrm>
            <a:prstGeom prst="rect">
              <a:avLst/>
            </a:prstGeom>
          </p:spPr>
        </p:pic>
        <p:sp>
          <p:nvSpPr>
            <p:cNvPr id="49" name="Rectangle 48">
              <a:extLst>
                <a:ext uri="{FF2B5EF4-FFF2-40B4-BE49-F238E27FC236}">
                  <a16:creationId xmlns:a16="http://schemas.microsoft.com/office/drawing/2014/main" id="{9CA555DC-CB3A-8443-25F3-D60BF5EF70D6}"/>
                </a:ext>
              </a:extLst>
            </p:cNvPr>
            <p:cNvSpPr/>
            <p:nvPr/>
          </p:nvSpPr>
          <p:spPr>
            <a:xfrm>
              <a:off x="3180822" y="3001326"/>
              <a:ext cx="1371600" cy="1051909"/>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tIns="91440" rtlCol="0" anchor="t" anchorCtr="0"/>
            <a:lstStyle/>
            <a:p>
              <a:pPr marL="0" marR="0" lvl="0" indent="0" algn="ctr" defTabSz="4572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prstClr val="white"/>
                  </a:solidFill>
                  <a:effectLst/>
                  <a:uLnTx/>
                  <a:uFillTx/>
                  <a:latin typeface="Arial"/>
                  <a:ea typeface="+mn-ea"/>
                  <a:cs typeface="Arial"/>
                </a:rPr>
                <a:t>Susan Jackson</a:t>
              </a:r>
              <a:endParaRPr kumimoji="0" lang="en-US" sz="1000" b="0" i="0" u="none" strike="noStrike" kern="1200" cap="none" spc="0" normalizeH="0" baseline="0" noProof="0">
                <a:ln>
                  <a:noFill/>
                </a:ln>
                <a:solidFill>
                  <a:prstClr val="white"/>
                </a:solidFill>
                <a:effectLst/>
                <a:uLnTx/>
                <a:uFillTx/>
                <a:latin typeface="Arial"/>
                <a:ea typeface="+mn-ea"/>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white"/>
                  </a:solidFill>
                  <a:effectLst/>
                  <a:uLnTx/>
                  <a:uFillTx/>
                  <a:latin typeface="Arial"/>
                  <a:ea typeface="+mn-ea"/>
                  <a:cs typeface="Arial"/>
                </a:rPr>
                <a:t>President, ISSF</a:t>
              </a:r>
            </a:p>
          </p:txBody>
        </p:sp>
      </p:grpSp>
      <p:grpSp>
        <p:nvGrpSpPr>
          <p:cNvPr id="50" name="Group 49">
            <a:extLst>
              <a:ext uri="{FF2B5EF4-FFF2-40B4-BE49-F238E27FC236}">
                <a16:creationId xmlns:a16="http://schemas.microsoft.com/office/drawing/2014/main" id="{53C5911D-D792-98F7-AB1E-6423BD15EFCE}"/>
              </a:ext>
            </a:extLst>
          </p:cNvPr>
          <p:cNvGrpSpPr/>
          <p:nvPr/>
        </p:nvGrpSpPr>
        <p:grpSpPr>
          <a:xfrm>
            <a:off x="139894" y="2085702"/>
            <a:ext cx="1377347" cy="2366336"/>
            <a:chOff x="248386" y="1685166"/>
            <a:chExt cx="1377347" cy="2366336"/>
          </a:xfrm>
        </p:grpSpPr>
        <p:pic>
          <p:nvPicPr>
            <p:cNvPr id="51" name="Picture 50">
              <a:extLst>
                <a:ext uri="{FF2B5EF4-FFF2-40B4-BE49-F238E27FC236}">
                  <a16:creationId xmlns:a16="http://schemas.microsoft.com/office/drawing/2014/main" id="{54263EA0-DEDD-EEFF-9216-C147AFEDFF2F}"/>
                </a:ext>
              </a:extLst>
            </p:cNvPr>
            <p:cNvPicPr>
              <a:picLocks noChangeAspect="1"/>
            </p:cNvPicPr>
            <p:nvPr/>
          </p:nvPicPr>
          <p:blipFill rotWithShape="1">
            <a:blip r:embed="rId7">
              <a:extLst>
                <a:ext uri="{28A0092B-C50C-407E-A947-70E740481C1C}">
                  <a14:useLocalDpi xmlns:a14="http://schemas.microsoft.com/office/drawing/2010/main" val="0"/>
                </a:ext>
              </a:extLst>
            </a:blip>
            <a:srcRect l="3583" t="5167" r="21753"/>
            <a:stretch/>
          </p:blipFill>
          <p:spPr>
            <a:xfrm>
              <a:off x="248387" y="1685166"/>
              <a:ext cx="1365427" cy="1734301"/>
            </a:xfrm>
            <a:prstGeom prst="rect">
              <a:avLst/>
            </a:prstGeom>
          </p:spPr>
        </p:pic>
        <p:sp>
          <p:nvSpPr>
            <p:cNvPr id="52" name="Rectangle 51">
              <a:extLst>
                <a:ext uri="{FF2B5EF4-FFF2-40B4-BE49-F238E27FC236}">
                  <a16:creationId xmlns:a16="http://schemas.microsoft.com/office/drawing/2014/main" id="{B4A2AEC9-AA09-AE0A-85F2-7376C3DB2FB9}"/>
                </a:ext>
              </a:extLst>
            </p:cNvPr>
            <p:cNvSpPr/>
            <p:nvPr/>
          </p:nvSpPr>
          <p:spPr>
            <a:xfrm>
              <a:off x="248386" y="2990067"/>
              <a:ext cx="1377347" cy="1061435"/>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lvl="0" algn="ctr" defTabSz="457200">
                <a:defRPr/>
              </a:pPr>
              <a:r>
                <a:rPr lang="en-US" sz="1000" b="1">
                  <a:solidFill>
                    <a:prstClr val="white"/>
                  </a:solidFill>
                  <a:latin typeface="+mj-lt"/>
                  <a:cs typeface="Arial"/>
                </a:rPr>
                <a:t>Tony Lazazzara</a:t>
              </a:r>
              <a:endParaRPr kumimoji="0" lang="en-US" sz="1000" b="0" i="0" u="none" strike="noStrike" kern="1200" cap="none" spc="0" normalizeH="0" baseline="0" noProof="0">
                <a:ln>
                  <a:noFill/>
                </a:ln>
                <a:solidFill>
                  <a:prstClr val="white"/>
                </a:solidFill>
                <a:effectLst/>
                <a:uLnTx/>
                <a:uFillTx/>
                <a:latin typeface="+mj-lt"/>
                <a:ea typeface="+mn-ea"/>
                <a:cs typeface="Arial"/>
              </a:endParaRPr>
            </a:p>
            <a:p>
              <a:pPr algn="ctr"/>
              <a:r>
                <a:rPr lang="en-US" sz="800">
                  <a:cs typeface="Arial"/>
                </a:rPr>
                <a:t>ISSF Board Chair</a:t>
              </a:r>
            </a:p>
            <a:p>
              <a:pPr algn="ctr"/>
              <a:r>
                <a:rPr lang="en-US" sz="600">
                  <a:solidFill>
                    <a:schemeClr val="bg1">
                      <a:lumMod val="85000"/>
                    </a:schemeClr>
                  </a:solidFill>
                  <a:cs typeface="Arial"/>
                </a:rPr>
                <a:t>--------------------------------------</a:t>
              </a:r>
              <a:endParaRPr lang="en-US" sz="600">
                <a:solidFill>
                  <a:srgbClr val="000000"/>
                </a:solidFill>
                <a:cs typeface="Arial"/>
              </a:endParaRPr>
            </a:p>
            <a:p>
              <a:pPr lvl="0" algn="ctr" defTabSz="457200">
                <a:defRPr/>
              </a:pPr>
              <a:r>
                <a:rPr lang="en-US" sz="700"/>
                <a:t>Group Director of Global Fish Procurement, Thai Union Group</a:t>
              </a:r>
              <a:endParaRPr kumimoji="0" lang="en-US" sz="700" b="0" i="0" u="none" strike="noStrike" kern="1200" cap="none" spc="0" normalizeH="0" baseline="0" noProof="0">
                <a:ln>
                  <a:noFill/>
                </a:ln>
                <a:solidFill>
                  <a:prstClr val="white"/>
                </a:solidFill>
                <a:effectLst/>
                <a:uLnTx/>
                <a:uFillTx/>
                <a:ea typeface="+mn-ea"/>
                <a:cs typeface="Arial"/>
              </a:endParaRPr>
            </a:p>
          </p:txBody>
        </p:sp>
      </p:grpSp>
      <p:grpSp>
        <p:nvGrpSpPr>
          <p:cNvPr id="53" name="Group 52">
            <a:extLst>
              <a:ext uri="{FF2B5EF4-FFF2-40B4-BE49-F238E27FC236}">
                <a16:creationId xmlns:a16="http://schemas.microsoft.com/office/drawing/2014/main" id="{0094E871-40D6-4E34-BDB6-D3E9AA38D915}"/>
              </a:ext>
            </a:extLst>
          </p:cNvPr>
          <p:cNvGrpSpPr/>
          <p:nvPr/>
        </p:nvGrpSpPr>
        <p:grpSpPr>
          <a:xfrm>
            <a:off x="5963949" y="2082395"/>
            <a:ext cx="1371600" cy="2368069"/>
            <a:chOff x="248386" y="4199171"/>
            <a:chExt cx="1371600" cy="2368069"/>
          </a:xfrm>
        </p:grpSpPr>
        <p:pic>
          <p:nvPicPr>
            <p:cNvPr id="54" name="Picture 53">
              <a:extLst>
                <a:ext uri="{FF2B5EF4-FFF2-40B4-BE49-F238E27FC236}">
                  <a16:creationId xmlns:a16="http://schemas.microsoft.com/office/drawing/2014/main" id="{D10AB8DF-8575-D352-0964-DE1D1B67D7AE}"/>
                </a:ext>
              </a:extLst>
            </p:cNvPr>
            <p:cNvPicPr>
              <a:picLocks noChangeAspect="1"/>
            </p:cNvPicPr>
            <p:nvPr/>
          </p:nvPicPr>
          <p:blipFill rotWithShape="1">
            <a:blip r:embed="rId8">
              <a:extLst>
                <a:ext uri="{28A0092B-C50C-407E-A947-70E740481C1C}">
                  <a14:useLocalDpi xmlns:a14="http://schemas.microsoft.com/office/drawing/2010/main" val="0"/>
                </a:ext>
              </a:extLst>
            </a:blip>
            <a:srcRect l="14679" t="7921" r="14874"/>
            <a:stretch/>
          </p:blipFill>
          <p:spPr>
            <a:xfrm>
              <a:off x="248386" y="4199171"/>
              <a:ext cx="1367822" cy="1496478"/>
            </a:xfrm>
            <a:prstGeom prst="rect">
              <a:avLst/>
            </a:prstGeom>
          </p:spPr>
        </p:pic>
        <p:sp>
          <p:nvSpPr>
            <p:cNvPr id="55" name="Rectangle 54">
              <a:extLst>
                <a:ext uri="{FF2B5EF4-FFF2-40B4-BE49-F238E27FC236}">
                  <a16:creationId xmlns:a16="http://schemas.microsoft.com/office/drawing/2014/main" id="{9B1EC621-B87F-B7F6-E7F0-1187F417E1BD}"/>
                </a:ext>
              </a:extLst>
            </p:cNvPr>
            <p:cNvSpPr/>
            <p:nvPr/>
          </p:nvSpPr>
          <p:spPr>
            <a:xfrm>
              <a:off x="248386" y="5521764"/>
              <a:ext cx="1371600" cy="1045476"/>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tIns="91440" rtlCol="0" anchor="t" anchorCtr="0"/>
            <a:lstStyle/>
            <a:p>
              <a:pPr marL="0" marR="0" lvl="0" indent="0" algn="ctr" defTabSz="4572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William</a:t>
              </a:r>
              <a:br>
                <a:rPr kumimoji="0" lang="en-US" sz="10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br>
              <a:r>
                <a:rPr kumimoji="0" lang="en-US" sz="10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Gibbons-Fly</a:t>
              </a:r>
              <a:endParaRPr kumimoji="0" lang="en-US" sz="10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lvl="0" algn="ctr" defTabSz="457200">
                <a:defRPr/>
              </a:pPr>
              <a:r>
                <a:rPr lang="en-US" sz="700"/>
                <a:t>Executive Director, American Tunaboat Association (ATA)</a:t>
              </a:r>
              <a:endParaRPr kumimoji="0" lang="en-US" sz="700" b="0" i="0" u="none" strike="noStrike" kern="1200" cap="none" spc="0" normalizeH="0" baseline="0" noProof="0">
                <a:ln>
                  <a:noFill/>
                </a:ln>
                <a:solidFill>
                  <a:prstClr val="white"/>
                </a:solidFill>
                <a:effectLst/>
                <a:uLnTx/>
                <a:uFillTx/>
                <a:ea typeface="+mn-ea"/>
                <a:cs typeface="Arial"/>
              </a:endParaRPr>
            </a:p>
          </p:txBody>
        </p:sp>
      </p:grpSp>
      <p:grpSp>
        <p:nvGrpSpPr>
          <p:cNvPr id="56" name="Group 55">
            <a:extLst>
              <a:ext uri="{FF2B5EF4-FFF2-40B4-BE49-F238E27FC236}">
                <a16:creationId xmlns:a16="http://schemas.microsoft.com/office/drawing/2014/main" id="{C2E32E76-1809-900A-EDBC-A65EDCA9247E}"/>
              </a:ext>
            </a:extLst>
          </p:cNvPr>
          <p:cNvGrpSpPr/>
          <p:nvPr/>
        </p:nvGrpSpPr>
        <p:grpSpPr>
          <a:xfrm>
            <a:off x="7418525" y="2082394"/>
            <a:ext cx="1371600" cy="2371517"/>
            <a:chOff x="3516406" y="1683434"/>
            <a:chExt cx="1371600" cy="2371517"/>
          </a:xfrm>
        </p:grpSpPr>
        <p:pic>
          <p:nvPicPr>
            <p:cNvPr id="57" name="Picture 56">
              <a:extLst>
                <a:ext uri="{FF2B5EF4-FFF2-40B4-BE49-F238E27FC236}">
                  <a16:creationId xmlns:a16="http://schemas.microsoft.com/office/drawing/2014/main" id="{6F23557C-E239-8A92-A9EF-19DE95C98886}"/>
                </a:ext>
              </a:extLst>
            </p:cNvPr>
            <p:cNvPicPr>
              <a:picLocks noChangeAspect="1"/>
            </p:cNvPicPr>
            <p:nvPr/>
          </p:nvPicPr>
          <p:blipFill rotWithShape="1">
            <a:blip r:embed="rId9">
              <a:extLst>
                <a:ext uri="{28A0092B-C50C-407E-A947-70E740481C1C}">
                  <a14:useLocalDpi xmlns:a14="http://schemas.microsoft.com/office/drawing/2010/main" val="0"/>
                </a:ext>
              </a:extLst>
            </a:blip>
            <a:srcRect l="16841" t="10463" r="16490" b="-3902"/>
            <a:stretch>
              <a:fillRect/>
            </a:stretch>
          </p:blipFill>
          <p:spPr>
            <a:xfrm>
              <a:off x="3516406" y="1683434"/>
              <a:ext cx="1371600" cy="1922402"/>
            </a:xfrm>
            <a:prstGeom prst="rect">
              <a:avLst/>
            </a:prstGeom>
          </p:spPr>
        </p:pic>
        <p:sp>
          <p:nvSpPr>
            <p:cNvPr id="58" name="Rectangle 57">
              <a:extLst>
                <a:ext uri="{FF2B5EF4-FFF2-40B4-BE49-F238E27FC236}">
                  <a16:creationId xmlns:a16="http://schemas.microsoft.com/office/drawing/2014/main" id="{59AA9A03-7201-D70D-7786-0D2399ACD8F3}"/>
                </a:ext>
              </a:extLst>
            </p:cNvPr>
            <p:cNvSpPr/>
            <p:nvPr/>
          </p:nvSpPr>
          <p:spPr>
            <a:xfrm>
              <a:off x="3516406" y="3006028"/>
              <a:ext cx="1371600" cy="1048923"/>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algn="ctr">
                <a:spcAft>
                  <a:spcPts val="300"/>
                </a:spcAft>
              </a:pPr>
              <a:r>
                <a:rPr lang="en-US" sz="1000" b="1">
                  <a:solidFill>
                    <a:prstClr val="white"/>
                  </a:solidFill>
                  <a:cs typeface="Arial"/>
                </a:rPr>
                <a:t>Ben Gilmer</a:t>
              </a:r>
              <a:endParaRPr lang="en-US" sz="1000">
                <a:solidFill>
                  <a:prstClr val="white"/>
                </a:solidFill>
                <a:cs typeface="Arial"/>
              </a:endParaRPr>
            </a:p>
            <a:p>
              <a:pPr algn="ctr" defTabSz="457200">
                <a:defRPr/>
              </a:pPr>
              <a:r>
                <a:rPr lang="en-US" sz="700">
                  <a:solidFill>
                    <a:prstClr val="white"/>
                  </a:solidFill>
                  <a:cs typeface="Arial"/>
                </a:rPr>
                <a:t>Chair, ISSF Environmental Stakeholder Committee / </a:t>
              </a:r>
            </a:p>
            <a:p>
              <a:pPr lvl="0" algn="ctr" defTabSz="457200">
                <a:defRPr/>
              </a:pPr>
              <a:r>
                <a:rPr lang="en-US" sz="700">
                  <a:solidFill>
                    <a:prstClr val="white"/>
                  </a:solidFill>
                  <a:cs typeface="Arial"/>
                </a:rPr>
                <a:t>Director, Large-Scale Fisheries, The Nature Conservancy (TNC)</a:t>
              </a:r>
              <a:endParaRPr lang="en-US">
                <a:solidFill>
                  <a:prstClr val="white"/>
                </a:solidFill>
              </a:endParaRPr>
            </a:p>
          </p:txBody>
        </p:sp>
      </p:grpSp>
      <p:grpSp>
        <p:nvGrpSpPr>
          <p:cNvPr id="59" name="Group 58">
            <a:extLst>
              <a:ext uri="{FF2B5EF4-FFF2-40B4-BE49-F238E27FC236}">
                <a16:creationId xmlns:a16="http://schemas.microsoft.com/office/drawing/2014/main" id="{91C5A732-8C77-4BC6-76C7-567B08C0E864}"/>
              </a:ext>
            </a:extLst>
          </p:cNvPr>
          <p:cNvGrpSpPr/>
          <p:nvPr/>
        </p:nvGrpSpPr>
        <p:grpSpPr>
          <a:xfrm>
            <a:off x="4508280" y="4536823"/>
            <a:ext cx="1371600" cy="2368069"/>
            <a:chOff x="1695711" y="1683433"/>
            <a:chExt cx="1371600" cy="2368069"/>
          </a:xfrm>
        </p:grpSpPr>
        <p:pic>
          <p:nvPicPr>
            <p:cNvPr id="60" name="Picture 59">
              <a:extLst>
                <a:ext uri="{FF2B5EF4-FFF2-40B4-BE49-F238E27FC236}">
                  <a16:creationId xmlns:a16="http://schemas.microsoft.com/office/drawing/2014/main" id="{0323F498-6725-C130-D19D-FFAB3DE6BD60}"/>
                </a:ext>
              </a:extLst>
            </p:cNvPr>
            <p:cNvPicPr>
              <a:picLocks noChangeAspect="1"/>
            </p:cNvPicPr>
            <p:nvPr/>
          </p:nvPicPr>
          <p:blipFill>
            <a:blip r:embed="rId10"/>
            <a:srcRect l="14311" t="19640" r="13827" b="-13866"/>
            <a:stretch>
              <a:fillRect/>
            </a:stretch>
          </p:blipFill>
          <p:spPr>
            <a:xfrm>
              <a:off x="1702282" y="1683433"/>
              <a:ext cx="1358662" cy="2052442"/>
            </a:xfrm>
            <a:prstGeom prst="rect">
              <a:avLst/>
            </a:prstGeom>
          </p:spPr>
        </p:pic>
        <p:sp>
          <p:nvSpPr>
            <p:cNvPr id="61" name="Rectangle 60">
              <a:extLst>
                <a:ext uri="{FF2B5EF4-FFF2-40B4-BE49-F238E27FC236}">
                  <a16:creationId xmlns:a16="http://schemas.microsoft.com/office/drawing/2014/main" id="{E7690901-3139-F7CB-E056-0FCDB112368C}"/>
                </a:ext>
              </a:extLst>
            </p:cNvPr>
            <p:cNvSpPr/>
            <p:nvPr/>
          </p:nvSpPr>
          <p:spPr>
            <a:xfrm>
              <a:off x="1695711" y="3006026"/>
              <a:ext cx="1371600" cy="1045476"/>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algn="ctr">
                <a:spcAft>
                  <a:spcPts val="300"/>
                </a:spcAft>
              </a:pPr>
              <a:r>
                <a:rPr lang="en-US" sz="1000" b="1">
                  <a:latin typeface="Arial"/>
                  <a:cs typeface="Arial"/>
                </a:rPr>
                <a:t>Dr. Josu Santiago</a:t>
              </a:r>
              <a:endParaRPr lang="en-US" sz="1000">
                <a:latin typeface="Arial"/>
                <a:cs typeface="Arial"/>
              </a:endParaRPr>
            </a:p>
            <a:p>
              <a:pPr algn="ctr"/>
              <a:r>
                <a:rPr lang="en-US" sz="700">
                  <a:latin typeface="Arial"/>
                  <a:cs typeface="Arial"/>
                </a:rPr>
                <a:t>Head of the Tuna Research Area, AZTI </a:t>
              </a:r>
            </a:p>
          </p:txBody>
        </p:sp>
      </p:grpSp>
      <p:grpSp>
        <p:nvGrpSpPr>
          <p:cNvPr id="62" name="Group 61">
            <a:extLst>
              <a:ext uri="{FF2B5EF4-FFF2-40B4-BE49-F238E27FC236}">
                <a16:creationId xmlns:a16="http://schemas.microsoft.com/office/drawing/2014/main" id="{249BA749-E7B3-EC87-C65F-8007162BE5DD}"/>
              </a:ext>
            </a:extLst>
          </p:cNvPr>
          <p:cNvGrpSpPr/>
          <p:nvPr/>
        </p:nvGrpSpPr>
        <p:grpSpPr>
          <a:xfrm>
            <a:off x="1600218" y="2082394"/>
            <a:ext cx="1371600" cy="2373585"/>
            <a:chOff x="210600" y="4198383"/>
            <a:chExt cx="1371600" cy="2373585"/>
          </a:xfrm>
        </p:grpSpPr>
        <p:pic>
          <p:nvPicPr>
            <p:cNvPr id="63" name="Picture 62">
              <a:extLst>
                <a:ext uri="{FF2B5EF4-FFF2-40B4-BE49-F238E27FC236}">
                  <a16:creationId xmlns:a16="http://schemas.microsoft.com/office/drawing/2014/main" id="{2A51F174-A9BC-2FFB-5801-8502083ABAD7}"/>
                </a:ext>
              </a:extLst>
            </p:cNvPr>
            <p:cNvPicPr>
              <a:picLocks noChangeAspect="1"/>
            </p:cNvPicPr>
            <p:nvPr/>
          </p:nvPicPr>
          <p:blipFill>
            <a:blip r:embed="rId11"/>
            <a:srcRect l="16285" t="8750" r="22028" b="-4511"/>
            <a:stretch>
              <a:fillRect/>
            </a:stretch>
          </p:blipFill>
          <p:spPr>
            <a:xfrm>
              <a:off x="220773" y="4198383"/>
              <a:ext cx="1361427" cy="2113478"/>
            </a:xfrm>
            <a:prstGeom prst="rect">
              <a:avLst/>
            </a:prstGeom>
          </p:spPr>
        </p:pic>
        <p:sp>
          <p:nvSpPr>
            <p:cNvPr id="64" name="Rectangle 63">
              <a:extLst>
                <a:ext uri="{FF2B5EF4-FFF2-40B4-BE49-F238E27FC236}">
                  <a16:creationId xmlns:a16="http://schemas.microsoft.com/office/drawing/2014/main" id="{EDD4CDF3-1696-3377-DF6C-F5B7038A06E5}"/>
                </a:ext>
              </a:extLst>
            </p:cNvPr>
            <p:cNvSpPr/>
            <p:nvPr/>
          </p:nvSpPr>
          <p:spPr>
            <a:xfrm>
              <a:off x="210600" y="5520059"/>
              <a:ext cx="1371600" cy="1051909"/>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Arial"/>
                </a:rPr>
                <a:t>Dr. Andrew Rosenberg</a:t>
              </a:r>
              <a:endParaRPr lang="en-US" sz="800" b="0" i="0" u="none" strike="noStrike" kern="1200" cap="none" spc="0" normalizeH="0" baseline="0" noProof="0">
                <a:ln>
                  <a:noFill/>
                </a:ln>
                <a:solidFill>
                  <a:srgbClr val="FFFFFF"/>
                </a:solidFill>
                <a:effectLst/>
                <a:uLnTx/>
                <a:uFillTx/>
                <a:latin typeface="Arial"/>
                <a:cs typeface="Arial"/>
              </a:endParaRPr>
            </a:p>
            <a:p>
              <a:pPr algn="ctr">
                <a:defRPr/>
              </a:pPr>
              <a:r>
                <a:rPr lang="en-US" sz="800">
                  <a:solidFill>
                    <a:srgbClr val="FFFFFF"/>
                  </a:solidFill>
                  <a:cs typeface="Arial"/>
                </a:rPr>
                <a:t>ISSF Board Vice Chair</a:t>
              </a:r>
              <a:endParaRPr lang="en-US" sz="800">
                <a:cs typeface="Arial" panose="020B0604020202020204"/>
              </a:endParaRPr>
            </a:p>
            <a:p>
              <a:pPr algn="ctr">
                <a:defRPr/>
              </a:pPr>
              <a:r>
                <a:rPr lang="en-US" sz="600">
                  <a:solidFill>
                    <a:schemeClr val="bg1">
                      <a:lumMod val="85000"/>
                    </a:schemeClr>
                  </a:solidFill>
                  <a:cs typeface="Arial"/>
                </a:rPr>
                <a:t>--------------------------------------</a:t>
              </a:r>
            </a:p>
            <a:p>
              <a:pPr algn="ctr">
                <a:defRPr/>
              </a:pPr>
              <a:r>
                <a:rPr lang="en-US" sz="700">
                  <a:solidFill>
                    <a:srgbClr val="FFFFFF"/>
                  </a:solidFill>
                  <a:cs typeface="Arial"/>
                </a:rPr>
                <a:t>Marine Scientist &amp; Environmental and Science Policy Expert</a:t>
              </a:r>
              <a:endParaRPr lang="en-US" sz="700" b="0" i="0" u="none" strike="noStrike" kern="1200" cap="none" spc="0" normalizeH="0" baseline="0" noProof="0">
                <a:ln>
                  <a:noFill/>
                </a:ln>
                <a:solidFill>
                  <a:srgbClr val="FFFFFF"/>
                </a:solidFill>
                <a:effectLst/>
                <a:uLnTx/>
                <a:uFillTx/>
                <a:latin typeface="Arial"/>
                <a:cs typeface="Arial"/>
              </a:endParaRPr>
            </a:p>
          </p:txBody>
        </p:sp>
      </p:grpSp>
      <p:grpSp>
        <p:nvGrpSpPr>
          <p:cNvPr id="65" name="Group 64">
            <a:extLst>
              <a:ext uri="{FF2B5EF4-FFF2-40B4-BE49-F238E27FC236}">
                <a16:creationId xmlns:a16="http://schemas.microsoft.com/office/drawing/2014/main" id="{10DCD111-F06B-F2D3-2858-F193E5E5CEFC}"/>
              </a:ext>
            </a:extLst>
          </p:cNvPr>
          <p:cNvGrpSpPr/>
          <p:nvPr/>
        </p:nvGrpSpPr>
        <p:grpSpPr>
          <a:xfrm>
            <a:off x="5966257" y="4536824"/>
            <a:ext cx="1371600" cy="2368067"/>
            <a:chOff x="3385291" y="4216070"/>
            <a:chExt cx="1371600" cy="2368067"/>
          </a:xfrm>
        </p:grpSpPr>
        <p:pic>
          <p:nvPicPr>
            <p:cNvPr id="66" name="Picture 65" descr="A person in a red and white striped shirt&#10;&#10;AI-generated content may be incorrect.">
              <a:extLst>
                <a:ext uri="{FF2B5EF4-FFF2-40B4-BE49-F238E27FC236}">
                  <a16:creationId xmlns:a16="http://schemas.microsoft.com/office/drawing/2014/main" id="{380485B3-F368-9564-6682-950471826B0B}"/>
                </a:ext>
              </a:extLst>
            </p:cNvPr>
            <p:cNvPicPr>
              <a:picLocks noChangeAspect="1"/>
            </p:cNvPicPr>
            <p:nvPr/>
          </p:nvPicPr>
          <p:blipFill>
            <a:blip r:embed="rId12"/>
            <a:srcRect l="20221" t="8583" r="18220" b="41727"/>
            <a:stretch>
              <a:fillRect/>
            </a:stretch>
          </p:blipFill>
          <p:spPr>
            <a:xfrm>
              <a:off x="3385291" y="4216070"/>
              <a:ext cx="1365028" cy="1529060"/>
            </a:xfrm>
            <a:prstGeom prst="rect">
              <a:avLst/>
            </a:prstGeom>
          </p:spPr>
        </p:pic>
        <p:sp>
          <p:nvSpPr>
            <p:cNvPr id="67" name="Rectangle 66">
              <a:extLst>
                <a:ext uri="{FF2B5EF4-FFF2-40B4-BE49-F238E27FC236}">
                  <a16:creationId xmlns:a16="http://schemas.microsoft.com/office/drawing/2014/main" id="{8151E3D2-1273-B319-217C-F4C8354060CA}"/>
                </a:ext>
              </a:extLst>
            </p:cNvPr>
            <p:cNvSpPr/>
            <p:nvPr/>
          </p:nvSpPr>
          <p:spPr>
            <a:xfrm>
              <a:off x="3385291" y="5538662"/>
              <a:ext cx="1371600" cy="1045475"/>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algn="ctr">
                <a:spcAft>
                  <a:spcPts val="300"/>
                </a:spcAft>
              </a:pPr>
              <a:r>
                <a:rPr lang="en-US" sz="1000" b="1">
                  <a:latin typeface="Arial"/>
                  <a:cs typeface="Arial"/>
                </a:rPr>
                <a:t>Amanda</a:t>
              </a:r>
              <a:br>
                <a:rPr lang="en-US" sz="1000" b="1">
                  <a:latin typeface="Arial"/>
                  <a:cs typeface="Arial"/>
                </a:rPr>
              </a:br>
              <a:r>
                <a:rPr lang="en-US" sz="1000" b="1">
                  <a:cs typeface="Arial"/>
                </a:rPr>
                <a:t>Stern-Pirlot</a:t>
              </a:r>
              <a:endParaRPr lang="en-US" sz="1000">
                <a:latin typeface="Arial"/>
                <a:cs typeface="Arial"/>
              </a:endParaRPr>
            </a:p>
            <a:p>
              <a:pPr algn="ctr"/>
              <a:r>
                <a:rPr lang="en-US" sz="700">
                  <a:latin typeface="Arial"/>
                  <a:cs typeface="Arial"/>
                </a:rPr>
                <a:t>Chief Standards Officer, Marine Stewardship Council</a:t>
              </a:r>
            </a:p>
          </p:txBody>
        </p:sp>
      </p:grpSp>
      <p:grpSp>
        <p:nvGrpSpPr>
          <p:cNvPr id="68" name="Group 67">
            <a:extLst>
              <a:ext uri="{FF2B5EF4-FFF2-40B4-BE49-F238E27FC236}">
                <a16:creationId xmlns:a16="http://schemas.microsoft.com/office/drawing/2014/main" id="{DBD451D3-8E78-F812-BCCF-FB8041D7B9F6}"/>
              </a:ext>
            </a:extLst>
          </p:cNvPr>
          <p:cNvGrpSpPr/>
          <p:nvPr/>
        </p:nvGrpSpPr>
        <p:grpSpPr>
          <a:xfrm>
            <a:off x="4505594" y="2075962"/>
            <a:ext cx="1371600" cy="2368069"/>
            <a:chOff x="7636155" y="1683436"/>
            <a:chExt cx="1371600" cy="2368069"/>
          </a:xfrm>
        </p:grpSpPr>
        <p:pic>
          <p:nvPicPr>
            <p:cNvPr id="69" name="Picture 68">
              <a:extLst>
                <a:ext uri="{FF2B5EF4-FFF2-40B4-BE49-F238E27FC236}">
                  <a16:creationId xmlns:a16="http://schemas.microsoft.com/office/drawing/2014/main" id="{3EDCD5ED-2A5F-78A5-97E8-3E0582D97C38}"/>
                </a:ext>
              </a:extLst>
            </p:cNvPr>
            <p:cNvPicPr>
              <a:picLocks noChangeAspect="1"/>
            </p:cNvPicPr>
            <p:nvPr/>
          </p:nvPicPr>
          <p:blipFill>
            <a:blip r:embed="rId13">
              <a:extLst>
                <a:ext uri="{28A0092B-C50C-407E-A947-70E740481C1C}">
                  <a14:useLocalDpi xmlns:a14="http://schemas.microsoft.com/office/drawing/2010/main" val="0"/>
                </a:ext>
              </a:extLst>
            </a:blip>
            <a:srcRect l="22926" r="25325"/>
            <a:stretch>
              <a:fillRect/>
            </a:stretch>
          </p:blipFill>
          <p:spPr>
            <a:xfrm>
              <a:off x="7639129" y="1683436"/>
              <a:ext cx="1361427" cy="2119910"/>
            </a:xfrm>
            <a:prstGeom prst="rect">
              <a:avLst/>
            </a:prstGeom>
          </p:spPr>
        </p:pic>
        <p:sp>
          <p:nvSpPr>
            <p:cNvPr id="70" name="Rectangle 69">
              <a:extLst>
                <a:ext uri="{FF2B5EF4-FFF2-40B4-BE49-F238E27FC236}">
                  <a16:creationId xmlns:a16="http://schemas.microsoft.com/office/drawing/2014/main" id="{99B81CF2-B800-A6EA-F162-33E253D7BAE2}"/>
                </a:ext>
              </a:extLst>
            </p:cNvPr>
            <p:cNvSpPr/>
            <p:nvPr/>
          </p:nvSpPr>
          <p:spPr>
            <a:xfrm>
              <a:off x="7636155" y="3006029"/>
              <a:ext cx="1371600" cy="1045476"/>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tIns="91440" rtlCol="0" anchor="t" anchorCtr="0"/>
            <a:lstStyle/>
            <a:p>
              <a:pPr algn="ctr">
                <a:spcAft>
                  <a:spcPts val="300"/>
                </a:spcAft>
              </a:pPr>
              <a:r>
                <a:rPr lang="en-US" sz="1000" b="1">
                  <a:solidFill>
                    <a:schemeClr val="bg1"/>
                  </a:solidFill>
                  <a:latin typeface="Arial"/>
                  <a:cs typeface="Arial"/>
                </a:rPr>
                <a:t>Javier Garat</a:t>
              </a:r>
              <a:endParaRPr lang="en-US" sz="1000">
                <a:latin typeface="Arial"/>
                <a:cs typeface="Arial"/>
              </a:endParaRPr>
            </a:p>
            <a:p>
              <a:pPr algn="ctr"/>
              <a:r>
                <a:rPr lang="en-US" sz="700">
                  <a:solidFill>
                    <a:schemeClr val="bg1"/>
                  </a:solidFill>
                  <a:cs typeface="Arial"/>
                </a:rPr>
                <a:t>Secretary General, Spanish Fishing Confederation, Cepesca / President, Association of National Organizations of Fishery Enterprises in the European Union (Europêche)</a:t>
              </a:r>
              <a:endParaRPr lang="en-US" sz="700">
                <a:latin typeface="Arial"/>
                <a:cs typeface="Arial"/>
              </a:endParaRPr>
            </a:p>
          </p:txBody>
        </p:sp>
      </p:grpSp>
      <p:sp>
        <p:nvSpPr>
          <p:cNvPr id="71" name="TextBox 70">
            <a:extLst>
              <a:ext uri="{FF2B5EF4-FFF2-40B4-BE49-F238E27FC236}">
                <a16:creationId xmlns:a16="http://schemas.microsoft.com/office/drawing/2014/main" id="{0F0DF78F-A1F3-58C4-58A7-B0C10239083B}"/>
              </a:ext>
            </a:extLst>
          </p:cNvPr>
          <p:cNvSpPr txBox="1"/>
          <p:nvPr/>
        </p:nvSpPr>
        <p:spPr>
          <a:xfrm>
            <a:off x="7537570" y="4697603"/>
            <a:ext cx="4755701" cy="1754326"/>
          </a:xfrm>
          <a:prstGeom prst="rect">
            <a:avLst/>
          </a:prstGeom>
          <a:noFill/>
        </p:spPr>
        <p:txBody>
          <a:bodyPr wrap="square" rtlCol="0">
            <a:spAutoFit/>
          </a:bodyPr>
          <a:lstStyle/>
          <a:p>
            <a:r>
              <a:rPr lang="en-US" b="1">
                <a:solidFill>
                  <a:schemeClr val="tx2"/>
                </a:solidFill>
              </a:rPr>
              <a:t>ISSF's governance intentionally brings together leaders from science, the seafood industry, environmental NGOs, and independent experts to help ensure solutions are scientifically credible, practical, and broadly supported.</a:t>
            </a:r>
          </a:p>
        </p:txBody>
      </p:sp>
    </p:spTree>
    <p:extLst>
      <p:ext uri="{BB962C8B-B14F-4D97-AF65-F5344CB8AC3E}">
        <p14:creationId xmlns:p14="http://schemas.microsoft.com/office/powerpoint/2010/main" val="3642567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088B7F4-AA12-204F-4D6E-AAE93D38C3AD}"/>
              </a:ext>
            </a:extLst>
          </p:cNvPr>
          <p:cNvSpPr/>
          <p:nvPr/>
        </p:nvSpPr>
        <p:spPr>
          <a:xfrm>
            <a:off x="0" y="1354796"/>
            <a:ext cx="12192000" cy="550319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480825D0-E8CF-0518-95E4-C203DC2AAA52}"/>
              </a:ext>
            </a:extLst>
          </p:cNvPr>
          <p:cNvSpPr/>
          <p:nvPr/>
        </p:nvSpPr>
        <p:spPr>
          <a:xfrm>
            <a:off x="-15767" y="1351310"/>
            <a:ext cx="6096002" cy="5503204"/>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40682CA-0281-74FB-17D1-87AE3E87430F}"/>
              </a:ext>
            </a:extLst>
          </p:cNvPr>
          <p:cNvSpPr>
            <a:spLocks noGrp="1"/>
          </p:cNvSpPr>
          <p:nvPr>
            <p:ph type="title"/>
          </p:nvPr>
        </p:nvSpPr>
        <p:spPr>
          <a:xfrm>
            <a:off x="322650" y="594360"/>
            <a:ext cx="8899498" cy="615015"/>
          </a:xfrm>
        </p:spPr>
        <p:txBody>
          <a:bodyPr>
            <a:normAutofit/>
          </a:bodyPr>
          <a:lstStyle/>
          <a:p>
            <a:r>
              <a:rPr lang="en-US"/>
              <a:t>Mobilizing FUNDS Toward Sustainable Fisheries </a:t>
            </a:r>
          </a:p>
        </p:txBody>
      </p:sp>
      <p:sp>
        <p:nvSpPr>
          <p:cNvPr id="7" name="Snip Single Corner Rectangle 6">
            <a:extLst>
              <a:ext uri="{FF2B5EF4-FFF2-40B4-BE49-F238E27FC236}">
                <a16:creationId xmlns:a16="http://schemas.microsoft.com/office/drawing/2014/main" id="{3798C717-504B-106F-F990-74F6BB713E15}"/>
              </a:ext>
            </a:extLst>
          </p:cNvPr>
          <p:cNvSpPr/>
          <p:nvPr/>
        </p:nvSpPr>
        <p:spPr>
          <a:xfrm flipV="1">
            <a:off x="-96980" y="1351321"/>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9506D07A-4D6F-E53B-1067-44B46DC852F0}"/>
              </a:ext>
            </a:extLst>
          </p:cNvPr>
          <p:cNvSpPr>
            <a:spLocks noGrp="1"/>
          </p:cNvSpPr>
          <p:nvPr>
            <p:ph type="body" sz="quarter" idx="12"/>
          </p:nvPr>
        </p:nvSpPr>
        <p:spPr>
          <a:xfrm>
            <a:off x="354491" y="1429296"/>
            <a:ext cx="2661425" cy="438987"/>
          </a:xfrm>
        </p:spPr>
        <p:txBody>
          <a:bodyPr/>
          <a:lstStyle/>
          <a:p>
            <a:r>
              <a:rPr lang="en-US"/>
              <a:t>OUR IMPACT IN NUMBERS</a:t>
            </a:r>
          </a:p>
        </p:txBody>
      </p:sp>
      <p:cxnSp>
        <p:nvCxnSpPr>
          <p:cNvPr id="8" name="Straight Connector 7">
            <a:extLst>
              <a:ext uri="{FF2B5EF4-FFF2-40B4-BE49-F238E27FC236}">
                <a16:creationId xmlns:a16="http://schemas.microsoft.com/office/drawing/2014/main" id="{D0355588-C435-6796-1ED4-B11CEA12C35F}"/>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3466965-5BFA-ACC6-3FBD-61DACB027940}"/>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AC40DB0D-E104-F1D2-9BE1-B2E7C9A356CF}"/>
              </a:ext>
            </a:extLst>
          </p:cNvPr>
          <p:cNvPicPr>
            <a:picLocks noChangeAspect="1"/>
          </p:cNvPicPr>
          <p:nvPr/>
        </p:nvPicPr>
        <p:blipFill>
          <a:blip r:embed="rId3"/>
          <a:stretch>
            <a:fillRect/>
          </a:stretch>
        </p:blipFill>
        <p:spPr>
          <a:xfrm>
            <a:off x="6111767" y="1644437"/>
            <a:ext cx="5997146" cy="4805749"/>
          </a:xfrm>
          <a:prstGeom prst="rect">
            <a:avLst/>
          </a:prstGeom>
        </p:spPr>
      </p:pic>
      <p:pic>
        <p:nvPicPr>
          <p:cNvPr id="15" name="Picture 14">
            <a:extLst>
              <a:ext uri="{FF2B5EF4-FFF2-40B4-BE49-F238E27FC236}">
                <a16:creationId xmlns:a16="http://schemas.microsoft.com/office/drawing/2014/main" id="{65604012-42FE-A3BA-25E1-2F01DBD359B3}"/>
              </a:ext>
            </a:extLst>
          </p:cNvPr>
          <p:cNvPicPr>
            <a:picLocks noChangeAspect="1"/>
          </p:cNvPicPr>
          <p:nvPr/>
        </p:nvPicPr>
        <p:blipFill>
          <a:blip r:embed="rId4"/>
          <a:stretch>
            <a:fillRect/>
          </a:stretch>
        </p:blipFill>
        <p:spPr>
          <a:xfrm>
            <a:off x="218489" y="2310348"/>
            <a:ext cx="5772559" cy="1797317"/>
          </a:xfrm>
          <a:prstGeom prst="rect">
            <a:avLst/>
          </a:prstGeom>
        </p:spPr>
      </p:pic>
    </p:spTree>
    <p:extLst>
      <p:ext uri="{BB962C8B-B14F-4D97-AF65-F5344CB8AC3E}">
        <p14:creationId xmlns:p14="http://schemas.microsoft.com/office/powerpoint/2010/main" val="3179710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DCD6B-4911-298C-1778-7D56EE640340}"/>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CE302823-B97D-D633-9CDC-DD783687240D}"/>
              </a:ext>
            </a:extLst>
          </p:cNvPr>
          <p:cNvSpPr/>
          <p:nvPr/>
        </p:nvSpPr>
        <p:spPr>
          <a:xfrm>
            <a:off x="-315310" y="1354795"/>
            <a:ext cx="12807072" cy="561354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37B5428-9E0D-4997-E72B-5F8DCFCB45D3}"/>
              </a:ext>
            </a:extLst>
          </p:cNvPr>
          <p:cNvSpPr>
            <a:spLocks noGrp="1"/>
          </p:cNvSpPr>
          <p:nvPr>
            <p:ph type="title"/>
          </p:nvPr>
        </p:nvSpPr>
        <p:spPr>
          <a:xfrm>
            <a:off x="322650" y="594360"/>
            <a:ext cx="8899498" cy="615015"/>
          </a:xfrm>
        </p:spPr>
        <p:txBody>
          <a:bodyPr>
            <a:normAutofit/>
          </a:bodyPr>
          <a:lstStyle/>
          <a:p>
            <a:r>
              <a:rPr lang="en-US"/>
              <a:t>Mobilizing FISHERS Toward Sustainable Fisheries </a:t>
            </a:r>
          </a:p>
        </p:txBody>
      </p:sp>
      <p:sp>
        <p:nvSpPr>
          <p:cNvPr id="7" name="Snip Single Corner Rectangle 6">
            <a:extLst>
              <a:ext uri="{FF2B5EF4-FFF2-40B4-BE49-F238E27FC236}">
                <a16:creationId xmlns:a16="http://schemas.microsoft.com/office/drawing/2014/main" id="{677F47A3-5816-A41E-BDA7-B650B4532ABC}"/>
              </a:ext>
            </a:extLst>
          </p:cNvPr>
          <p:cNvSpPr/>
          <p:nvPr/>
        </p:nvSpPr>
        <p:spPr>
          <a:xfrm flipV="1">
            <a:off x="-96980" y="1351321"/>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993BC4FE-993E-E423-AD08-1C03394FF5B0}"/>
              </a:ext>
            </a:extLst>
          </p:cNvPr>
          <p:cNvSpPr>
            <a:spLocks noGrp="1"/>
          </p:cNvSpPr>
          <p:nvPr>
            <p:ph type="body" sz="quarter" idx="12"/>
          </p:nvPr>
        </p:nvSpPr>
        <p:spPr>
          <a:xfrm>
            <a:off x="354491" y="1429296"/>
            <a:ext cx="2661425" cy="438987"/>
          </a:xfrm>
        </p:spPr>
        <p:txBody>
          <a:bodyPr/>
          <a:lstStyle/>
          <a:p>
            <a:r>
              <a:rPr lang="en-US"/>
              <a:t>OUR IMPACT IN NUMBERS</a:t>
            </a:r>
          </a:p>
        </p:txBody>
      </p:sp>
      <p:cxnSp>
        <p:nvCxnSpPr>
          <p:cNvPr id="8" name="Straight Connector 7">
            <a:extLst>
              <a:ext uri="{FF2B5EF4-FFF2-40B4-BE49-F238E27FC236}">
                <a16:creationId xmlns:a16="http://schemas.microsoft.com/office/drawing/2014/main" id="{F7ED6C9F-DC77-A5A7-3AA4-91DEA87A9008}"/>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1">
            <a:extLst>
              <a:ext uri="{FF2B5EF4-FFF2-40B4-BE49-F238E27FC236}">
                <a16:creationId xmlns:a16="http://schemas.microsoft.com/office/drawing/2014/main" id="{B7FEBCDC-15D6-78A1-4A9B-ACB8409D7AE4}"/>
              </a:ext>
            </a:extLst>
          </p:cNvPr>
          <p:cNvSpPr txBox="1">
            <a:spLocks/>
          </p:cNvSpPr>
          <p:nvPr/>
        </p:nvSpPr>
        <p:spPr>
          <a:xfrm>
            <a:off x="356186" y="2126761"/>
            <a:ext cx="4577315" cy="1127954"/>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SKIPPERS WORKSHOP PARTICIPANTS</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03D94"/>
                </a:solidFill>
                <a:effectLst/>
                <a:uLnTx/>
                <a:uFillTx/>
                <a:latin typeface="Arial" panose="020B0604020202020204"/>
                <a:ea typeface="+mn-ea"/>
                <a:cs typeface="+mn-cs"/>
              </a:rPr>
              <a:t>By Profession (2010–June 2025)</a:t>
            </a:r>
          </a:p>
        </p:txBody>
      </p:sp>
      <p:sp>
        <p:nvSpPr>
          <p:cNvPr id="10" name="Content Placeholder 1">
            <a:extLst>
              <a:ext uri="{FF2B5EF4-FFF2-40B4-BE49-F238E27FC236}">
                <a16:creationId xmlns:a16="http://schemas.microsoft.com/office/drawing/2014/main" id="{B3FC019D-2345-1538-4532-1B1AFC84AE24}"/>
              </a:ext>
            </a:extLst>
          </p:cNvPr>
          <p:cNvSpPr txBox="1">
            <a:spLocks/>
          </p:cNvSpPr>
          <p:nvPr/>
        </p:nvSpPr>
        <p:spPr>
          <a:xfrm>
            <a:off x="5266167" y="2121395"/>
            <a:ext cx="6177773" cy="73381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SKIPPERS WORKSHOP ATTENDANCE</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03D94"/>
                </a:solidFill>
                <a:effectLst/>
                <a:uLnTx/>
                <a:uFillTx/>
                <a:latin typeface="Arial" panose="020B0604020202020204"/>
                <a:ea typeface="+mn-ea"/>
                <a:cs typeface="+mn-cs"/>
              </a:rPr>
              <a:t>2009–June 2025</a:t>
            </a:r>
          </a:p>
        </p:txBody>
      </p:sp>
      <p:cxnSp>
        <p:nvCxnSpPr>
          <p:cNvPr id="5" name="Straight Connector 4">
            <a:extLst>
              <a:ext uri="{FF2B5EF4-FFF2-40B4-BE49-F238E27FC236}">
                <a16:creationId xmlns:a16="http://schemas.microsoft.com/office/drawing/2014/main" id="{3CF53249-242C-735D-758F-EED7946D0FC9}"/>
              </a:ext>
            </a:extLst>
          </p:cNvPr>
          <p:cNvCxnSpPr>
            <a:cxnSpLocks/>
          </p:cNvCxnSpPr>
          <p:nvPr/>
        </p:nvCxnSpPr>
        <p:spPr>
          <a:xfrm>
            <a:off x="5101314" y="1955732"/>
            <a:ext cx="0" cy="4791909"/>
          </a:xfrm>
          <a:prstGeom prst="line">
            <a:avLst/>
          </a:prstGeom>
          <a:ln w="19050" cmpd="sng">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17" name="Picture 16" descr="A close-up of a graph&#10;&#10;AI-generated content may be incorrect.">
            <a:extLst>
              <a:ext uri="{FF2B5EF4-FFF2-40B4-BE49-F238E27FC236}">
                <a16:creationId xmlns:a16="http://schemas.microsoft.com/office/drawing/2014/main" id="{A5324DC9-5715-CFAD-DF35-26F8D41930E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47728" y="2921192"/>
            <a:ext cx="4389120" cy="1997290"/>
          </a:xfrm>
          <a:prstGeom prst="rect">
            <a:avLst/>
          </a:prstGeom>
        </p:spPr>
      </p:pic>
      <p:pic>
        <p:nvPicPr>
          <p:cNvPr id="20" name="Picture 19" descr="A map of the world showing the different types of numbers&#10;&#10;AI-generated content may be incorrect.">
            <a:extLst>
              <a:ext uri="{FF2B5EF4-FFF2-40B4-BE49-F238E27FC236}">
                <a16:creationId xmlns:a16="http://schemas.microsoft.com/office/drawing/2014/main" id="{FF8D6D20-E971-DC66-E5BE-BE1EEA5DC97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266167" y="2669134"/>
            <a:ext cx="6925824" cy="3906844"/>
          </a:xfrm>
          <a:prstGeom prst="rect">
            <a:avLst/>
          </a:prstGeom>
        </p:spPr>
      </p:pic>
      <p:sp>
        <p:nvSpPr>
          <p:cNvPr id="3" name="Rectangle 2">
            <a:extLst>
              <a:ext uri="{FF2B5EF4-FFF2-40B4-BE49-F238E27FC236}">
                <a16:creationId xmlns:a16="http://schemas.microsoft.com/office/drawing/2014/main" id="{BE274B54-CF56-37EB-44BD-A17F46C6F0E3}"/>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571353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739CB-70A0-FD00-E0EC-CB73C34767AC}"/>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91E8C1BA-BEE3-6827-1300-8F6CEF0C2B6F}"/>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1E4F612-E7FF-B9F3-4057-05EEF38F4B69}"/>
              </a:ext>
            </a:extLst>
          </p:cNvPr>
          <p:cNvSpPr>
            <a:spLocks noGrp="1"/>
          </p:cNvSpPr>
          <p:nvPr>
            <p:ph type="title"/>
          </p:nvPr>
        </p:nvSpPr>
        <p:spPr>
          <a:xfrm>
            <a:off x="322650" y="594360"/>
            <a:ext cx="8899498" cy="615015"/>
          </a:xfrm>
        </p:spPr>
        <p:txBody>
          <a:bodyPr>
            <a:normAutofit/>
          </a:bodyPr>
          <a:lstStyle/>
          <a:p>
            <a:r>
              <a:rPr lang="en-US"/>
              <a:t>Verified Transparency in Vessel Practices</a:t>
            </a:r>
          </a:p>
        </p:txBody>
      </p:sp>
      <p:sp>
        <p:nvSpPr>
          <p:cNvPr id="7" name="Snip Single Corner Rectangle 6">
            <a:extLst>
              <a:ext uri="{FF2B5EF4-FFF2-40B4-BE49-F238E27FC236}">
                <a16:creationId xmlns:a16="http://schemas.microsoft.com/office/drawing/2014/main" id="{F18EE70C-9FE4-9BCF-709A-6EF92F7D6D54}"/>
              </a:ext>
            </a:extLst>
          </p:cNvPr>
          <p:cNvSpPr/>
          <p:nvPr/>
        </p:nvSpPr>
        <p:spPr>
          <a:xfrm flipV="1">
            <a:off x="-96980" y="1351321"/>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9BB0F400-E815-BB94-DFCA-63F5D201ECA8}"/>
              </a:ext>
            </a:extLst>
          </p:cNvPr>
          <p:cNvSpPr>
            <a:spLocks noGrp="1"/>
          </p:cNvSpPr>
          <p:nvPr>
            <p:ph type="body" sz="quarter" idx="12"/>
          </p:nvPr>
        </p:nvSpPr>
        <p:spPr>
          <a:xfrm>
            <a:off x="354491" y="1429296"/>
            <a:ext cx="2661425" cy="438987"/>
          </a:xfrm>
        </p:spPr>
        <p:txBody>
          <a:bodyPr/>
          <a:lstStyle/>
          <a:p>
            <a:r>
              <a:rPr lang="en-US"/>
              <a:t>OUR IMPACT IN NUMBERS</a:t>
            </a:r>
          </a:p>
        </p:txBody>
      </p:sp>
      <p:cxnSp>
        <p:nvCxnSpPr>
          <p:cNvPr id="8" name="Straight Connector 7">
            <a:extLst>
              <a:ext uri="{FF2B5EF4-FFF2-40B4-BE49-F238E27FC236}">
                <a16:creationId xmlns:a16="http://schemas.microsoft.com/office/drawing/2014/main" id="{F825D906-6C14-4CAF-5951-412B649FB0A0}"/>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C8D5EBDC-0454-823E-001F-77199ACB39CB}"/>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77F0C5E2-1403-274F-46F7-92C7EB372971}"/>
              </a:ext>
            </a:extLst>
          </p:cNvPr>
          <p:cNvPicPr>
            <a:picLocks noChangeAspect="1"/>
          </p:cNvPicPr>
          <p:nvPr/>
        </p:nvPicPr>
        <p:blipFill>
          <a:blip r:embed="rId3"/>
          <a:srcRect l="3497" t="5936" r="3620" b="15824"/>
          <a:stretch>
            <a:fillRect/>
          </a:stretch>
        </p:blipFill>
        <p:spPr>
          <a:xfrm>
            <a:off x="6738574" y="1370312"/>
            <a:ext cx="4457930" cy="2754070"/>
          </a:xfrm>
          <a:prstGeom prst="rect">
            <a:avLst/>
          </a:prstGeom>
        </p:spPr>
      </p:pic>
      <p:pic>
        <p:nvPicPr>
          <p:cNvPr id="9" name="Picture 8">
            <a:extLst>
              <a:ext uri="{FF2B5EF4-FFF2-40B4-BE49-F238E27FC236}">
                <a16:creationId xmlns:a16="http://schemas.microsoft.com/office/drawing/2014/main" id="{D1AD2F03-4CF0-2FF9-8C57-32B8A7478366}"/>
              </a:ext>
            </a:extLst>
          </p:cNvPr>
          <p:cNvPicPr>
            <a:picLocks noChangeAspect="1"/>
          </p:cNvPicPr>
          <p:nvPr/>
        </p:nvPicPr>
        <p:blipFill>
          <a:blip r:embed="rId4"/>
          <a:srcRect l="3146" t="6479" r="3867" b="16737"/>
          <a:stretch>
            <a:fillRect/>
          </a:stretch>
        </p:blipFill>
        <p:spPr>
          <a:xfrm>
            <a:off x="6800530" y="4164264"/>
            <a:ext cx="4455895" cy="2698484"/>
          </a:xfrm>
          <a:prstGeom prst="rect">
            <a:avLst/>
          </a:prstGeom>
        </p:spPr>
      </p:pic>
      <p:pic>
        <p:nvPicPr>
          <p:cNvPr id="11" name="Picture 10">
            <a:extLst>
              <a:ext uri="{FF2B5EF4-FFF2-40B4-BE49-F238E27FC236}">
                <a16:creationId xmlns:a16="http://schemas.microsoft.com/office/drawing/2014/main" id="{55303FAB-DA5E-0EEF-CC4F-2D2645940765}"/>
              </a:ext>
            </a:extLst>
          </p:cNvPr>
          <p:cNvPicPr>
            <a:picLocks noChangeAspect="1"/>
          </p:cNvPicPr>
          <p:nvPr/>
        </p:nvPicPr>
        <p:blipFill>
          <a:blip r:embed="rId5"/>
          <a:srcRect l="1408" t="2045" r="2648" b="2642"/>
          <a:stretch>
            <a:fillRect/>
          </a:stretch>
        </p:blipFill>
        <p:spPr>
          <a:xfrm>
            <a:off x="597799" y="2379137"/>
            <a:ext cx="5902969" cy="3276598"/>
          </a:xfrm>
          <a:prstGeom prst="rect">
            <a:avLst/>
          </a:prstGeom>
        </p:spPr>
      </p:pic>
    </p:spTree>
    <p:extLst>
      <p:ext uri="{BB962C8B-B14F-4D97-AF65-F5344CB8AC3E}">
        <p14:creationId xmlns:p14="http://schemas.microsoft.com/office/powerpoint/2010/main" val="3734856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D0029-0676-9F69-ADD1-00BD7247C7A3}"/>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D420782D-DA0D-89DF-D037-4B6B3373EAF2}"/>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Snip Single Corner Rectangle 2">
            <a:extLst>
              <a:ext uri="{FF2B5EF4-FFF2-40B4-BE49-F238E27FC236}">
                <a16:creationId xmlns:a16="http://schemas.microsoft.com/office/drawing/2014/main" id="{DB77D6C5-4EA8-CB63-4D1E-2DC45346E430}"/>
              </a:ext>
            </a:extLst>
          </p:cNvPr>
          <p:cNvSpPr/>
          <p:nvPr/>
        </p:nvSpPr>
        <p:spPr>
          <a:xfrm flipV="1">
            <a:off x="-191589" y="1353311"/>
            <a:ext cx="368677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7D9101C-0F1A-E7CA-9551-CD1E37105286}"/>
              </a:ext>
            </a:extLst>
          </p:cNvPr>
          <p:cNvSpPr>
            <a:spLocks noGrp="1"/>
          </p:cNvSpPr>
          <p:nvPr>
            <p:ph type="title"/>
          </p:nvPr>
        </p:nvSpPr>
        <p:spPr>
          <a:xfrm>
            <a:off x="322650" y="594360"/>
            <a:ext cx="8899498" cy="615015"/>
          </a:xfrm>
        </p:spPr>
        <p:txBody>
          <a:bodyPr>
            <a:normAutofit/>
          </a:bodyPr>
          <a:lstStyle/>
          <a:p>
            <a:r>
              <a:rPr lang="en-US"/>
              <a:t>ISSF Participating Companies</a:t>
            </a:r>
          </a:p>
        </p:txBody>
      </p:sp>
      <p:sp>
        <p:nvSpPr>
          <p:cNvPr id="7" name="Snip Single Corner Rectangle 6">
            <a:extLst>
              <a:ext uri="{FF2B5EF4-FFF2-40B4-BE49-F238E27FC236}">
                <a16:creationId xmlns:a16="http://schemas.microsoft.com/office/drawing/2014/main" id="{4874FC97-B3C9-9C23-210B-972E6A62E328}"/>
              </a:ext>
            </a:extLst>
          </p:cNvPr>
          <p:cNvSpPr/>
          <p:nvPr/>
        </p:nvSpPr>
        <p:spPr>
          <a:xfrm flipV="1">
            <a:off x="-96980" y="1351321"/>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1163FB68-F6E8-5297-B99E-CAD3E4F96C32}"/>
              </a:ext>
            </a:extLst>
          </p:cNvPr>
          <p:cNvSpPr>
            <a:spLocks noGrp="1"/>
          </p:cNvSpPr>
          <p:nvPr>
            <p:ph type="body" sz="quarter" idx="12"/>
          </p:nvPr>
        </p:nvSpPr>
        <p:spPr>
          <a:xfrm>
            <a:off x="354491" y="1429296"/>
            <a:ext cx="3268352" cy="438987"/>
          </a:xfrm>
        </p:spPr>
        <p:txBody>
          <a:bodyPr>
            <a:normAutofit/>
          </a:bodyPr>
          <a:lstStyle/>
          <a:p>
            <a:r>
              <a:rPr lang="en-US"/>
              <a:t>OUR PARTNERS — INDUSTRY</a:t>
            </a:r>
          </a:p>
        </p:txBody>
      </p:sp>
      <p:cxnSp>
        <p:nvCxnSpPr>
          <p:cNvPr id="8" name="Straight Connector 7">
            <a:extLst>
              <a:ext uri="{FF2B5EF4-FFF2-40B4-BE49-F238E27FC236}">
                <a16:creationId xmlns:a16="http://schemas.microsoft.com/office/drawing/2014/main" id="{3AD8D6DD-4329-3447-0B2B-14F7F3CA0AA6}"/>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8EA11942-8C86-DA88-DE1A-34BE9E1AC403}"/>
              </a:ext>
            </a:extLst>
          </p:cNvPr>
          <p:cNvSpPr>
            <a:spLocks/>
          </p:cNvSpPr>
          <p:nvPr/>
        </p:nvSpPr>
        <p:spPr>
          <a:xfrm>
            <a:off x="343883" y="2074705"/>
            <a:ext cx="5845799" cy="427003"/>
          </a:xfrm>
          <a:prstGeom prst="rect">
            <a:avLst/>
          </a:prstGeom>
        </p:spPr>
        <p:txBody>
          <a:bodyPr wrap="square" numCol="1" spcCol="365760">
            <a:noAutofit/>
          </a:bodyPr>
          <a:lstStyle/>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1600" b="1" i="0" u="none" strike="noStrike" kern="100" cap="none" spc="0" normalizeH="0" baseline="0" noProof="0">
                <a:ln>
                  <a:noFill/>
                </a:ln>
                <a:solidFill>
                  <a:srgbClr val="203D94"/>
                </a:solidFill>
                <a:effectLst/>
                <a:uLnTx/>
                <a:uFillTx/>
                <a:latin typeface="Arial" panose="020B0604020202020204" pitchFamily="34" charset="0"/>
                <a:ea typeface="Aptos" panose="020B0004020202020204" pitchFamily="34" charset="0"/>
                <a:cs typeface="Arial" panose="020B0604020202020204" pitchFamily="34" charset="0"/>
              </a:rPr>
              <a:t>Founding Companies</a:t>
            </a:r>
          </a:p>
        </p:txBody>
      </p:sp>
      <p:grpSp>
        <p:nvGrpSpPr>
          <p:cNvPr id="52" name="Group 51">
            <a:extLst>
              <a:ext uri="{FF2B5EF4-FFF2-40B4-BE49-F238E27FC236}">
                <a16:creationId xmlns:a16="http://schemas.microsoft.com/office/drawing/2014/main" id="{3BEB9DF8-DAD3-753F-57EA-449E181FFD0E}"/>
              </a:ext>
            </a:extLst>
          </p:cNvPr>
          <p:cNvGrpSpPr/>
          <p:nvPr/>
        </p:nvGrpSpPr>
        <p:grpSpPr>
          <a:xfrm>
            <a:off x="602830" y="2331500"/>
            <a:ext cx="4428652" cy="1532017"/>
            <a:chOff x="788189" y="1952052"/>
            <a:chExt cx="5719034" cy="1978403"/>
          </a:xfrm>
        </p:grpSpPr>
        <p:pic>
          <p:nvPicPr>
            <p:cNvPr id="53" name="Picture 52" descr="A logo of a company&#10;&#10;AI-generated content may be incorrect.">
              <a:extLst>
                <a:ext uri="{FF2B5EF4-FFF2-40B4-BE49-F238E27FC236}">
                  <a16:creationId xmlns:a16="http://schemas.microsoft.com/office/drawing/2014/main" id="{D85116E4-AA79-4EA8-8819-1652504AA3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57815" y="3144337"/>
              <a:ext cx="1349408" cy="324724"/>
            </a:xfrm>
            <a:prstGeom prst="rect">
              <a:avLst/>
            </a:prstGeom>
          </p:spPr>
        </p:pic>
        <p:pic>
          <p:nvPicPr>
            <p:cNvPr id="54" name="Picture 53" descr="A blue text on a white background&#10;&#10;AI-generated content may be incorrect.">
              <a:extLst>
                <a:ext uri="{FF2B5EF4-FFF2-40B4-BE49-F238E27FC236}">
                  <a16:creationId xmlns:a16="http://schemas.microsoft.com/office/drawing/2014/main" id="{318B9CE8-1778-AC3A-79FA-5E6FC68A82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7506" y="3111636"/>
              <a:ext cx="1097280" cy="374853"/>
            </a:xfrm>
            <a:prstGeom prst="rect">
              <a:avLst/>
            </a:prstGeom>
          </p:spPr>
        </p:pic>
        <p:pic>
          <p:nvPicPr>
            <p:cNvPr id="55" name="Picture 54" descr="A blue and green logo&#10;&#10;AI-generated content may be incorrect.">
              <a:extLst>
                <a:ext uri="{FF2B5EF4-FFF2-40B4-BE49-F238E27FC236}">
                  <a16:creationId xmlns:a16="http://schemas.microsoft.com/office/drawing/2014/main" id="{470141AD-B2F7-BDC5-BA36-3D12FBEE6C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8189" y="3194078"/>
              <a:ext cx="1024128" cy="254933"/>
            </a:xfrm>
            <a:prstGeom prst="rect">
              <a:avLst/>
            </a:prstGeom>
          </p:spPr>
        </p:pic>
        <p:pic>
          <p:nvPicPr>
            <p:cNvPr id="56" name="Picture 55" descr="A logo on a black background&#10;&#10;AI-generated content may be incorrect.">
              <a:extLst>
                <a:ext uri="{FF2B5EF4-FFF2-40B4-BE49-F238E27FC236}">
                  <a16:creationId xmlns:a16="http://schemas.microsoft.com/office/drawing/2014/main" id="{E042326F-B6C3-51E6-84D9-520357EFBC2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38577" y="1952052"/>
              <a:ext cx="1645920" cy="1164087"/>
            </a:xfrm>
            <a:prstGeom prst="rect">
              <a:avLst/>
            </a:prstGeom>
          </p:spPr>
        </p:pic>
        <p:pic>
          <p:nvPicPr>
            <p:cNvPr id="57" name="Picture 56" descr="A black and white sign with a yellow clover and white text&#10;&#10;AI-generated content may be incorrect.">
              <a:extLst>
                <a:ext uri="{FF2B5EF4-FFF2-40B4-BE49-F238E27FC236}">
                  <a16:creationId xmlns:a16="http://schemas.microsoft.com/office/drawing/2014/main" id="{CED15777-38F4-B4EB-4E12-503FA5C789B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365665" y="2242037"/>
              <a:ext cx="922209" cy="575607"/>
            </a:xfrm>
            <a:prstGeom prst="rect">
              <a:avLst/>
            </a:prstGeom>
          </p:spPr>
        </p:pic>
        <p:pic>
          <p:nvPicPr>
            <p:cNvPr id="58" name="Picture 57" descr="Several logos of different brands&#10;&#10;AI-generated content may be incorrect.">
              <a:extLst>
                <a:ext uri="{FF2B5EF4-FFF2-40B4-BE49-F238E27FC236}">
                  <a16:creationId xmlns:a16="http://schemas.microsoft.com/office/drawing/2014/main" id="{AA6D6B01-8847-C5E4-665F-DA1C6A65F30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88189" y="2241080"/>
              <a:ext cx="1044956" cy="539665"/>
            </a:xfrm>
            <a:prstGeom prst="rect">
              <a:avLst/>
            </a:prstGeom>
          </p:spPr>
        </p:pic>
        <p:pic>
          <p:nvPicPr>
            <p:cNvPr id="59" name="Picture 58" descr="A blue and black logo&#10;&#10;AI-generated content may be incorrect.">
              <a:extLst>
                <a:ext uri="{FF2B5EF4-FFF2-40B4-BE49-F238E27FC236}">
                  <a16:creationId xmlns:a16="http://schemas.microsoft.com/office/drawing/2014/main" id="{68FDA74C-D505-56F2-1130-57F2FC9F574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050765" y="2382102"/>
              <a:ext cx="1097280" cy="295478"/>
            </a:xfrm>
            <a:prstGeom prst="rect">
              <a:avLst/>
            </a:prstGeom>
          </p:spPr>
        </p:pic>
        <p:grpSp>
          <p:nvGrpSpPr>
            <p:cNvPr id="60" name="Group 59">
              <a:extLst>
                <a:ext uri="{FF2B5EF4-FFF2-40B4-BE49-F238E27FC236}">
                  <a16:creationId xmlns:a16="http://schemas.microsoft.com/office/drawing/2014/main" id="{173DC644-233E-6E2C-490F-8A86D8C3C3EE}"/>
                </a:ext>
              </a:extLst>
            </p:cNvPr>
            <p:cNvGrpSpPr/>
            <p:nvPr/>
          </p:nvGrpSpPr>
          <p:grpSpPr>
            <a:xfrm>
              <a:off x="3281946" y="3039637"/>
              <a:ext cx="1289356" cy="890817"/>
              <a:chOff x="3281946" y="3039637"/>
              <a:chExt cx="1289356" cy="890817"/>
            </a:xfrm>
          </p:grpSpPr>
          <p:pic>
            <p:nvPicPr>
              <p:cNvPr id="64" name="Picture 63" descr="A logo of a company&#10;&#10;AI-generated content may be incorrect.">
                <a:extLst>
                  <a:ext uri="{FF2B5EF4-FFF2-40B4-BE49-F238E27FC236}">
                    <a16:creationId xmlns:a16="http://schemas.microsoft.com/office/drawing/2014/main" id="{A77A7D2D-3702-C0BF-A5D9-1CBB0165E6F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281946" y="3039637"/>
                <a:ext cx="731520" cy="534125"/>
              </a:xfrm>
              <a:prstGeom prst="rect">
                <a:avLst/>
              </a:prstGeom>
            </p:spPr>
          </p:pic>
          <p:sp>
            <p:nvSpPr>
              <p:cNvPr id="65" name="TextBox 64">
                <a:extLst>
                  <a:ext uri="{FF2B5EF4-FFF2-40B4-BE49-F238E27FC236}">
                    <a16:creationId xmlns:a16="http://schemas.microsoft.com/office/drawing/2014/main" id="{C980C98D-5BD6-2ED6-C5D8-59EC45FCC004}"/>
                  </a:ext>
                </a:extLst>
              </p:cNvPr>
              <p:cNvSpPr txBox="1"/>
              <p:nvPr/>
            </p:nvSpPr>
            <p:spPr>
              <a:xfrm>
                <a:off x="3553293" y="3587026"/>
                <a:ext cx="1018009" cy="34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(Europe)</a:t>
                </a:r>
              </a:p>
            </p:txBody>
          </p:sp>
        </p:grpSp>
        <p:grpSp>
          <p:nvGrpSpPr>
            <p:cNvPr id="61" name="Group 60">
              <a:extLst>
                <a:ext uri="{FF2B5EF4-FFF2-40B4-BE49-F238E27FC236}">
                  <a16:creationId xmlns:a16="http://schemas.microsoft.com/office/drawing/2014/main" id="{7B6D6B61-D4A6-0EDD-7BCB-AF6009BDC581}"/>
                </a:ext>
              </a:extLst>
            </p:cNvPr>
            <p:cNvGrpSpPr/>
            <p:nvPr/>
          </p:nvGrpSpPr>
          <p:grpSpPr>
            <a:xfrm>
              <a:off x="4258692" y="3039637"/>
              <a:ext cx="1240677" cy="890818"/>
              <a:chOff x="4258692" y="3039637"/>
              <a:chExt cx="1240677" cy="890818"/>
            </a:xfrm>
          </p:grpSpPr>
          <p:pic>
            <p:nvPicPr>
              <p:cNvPr id="62" name="Picture 61" descr="A logo of a company&#10;&#10;AI-generated content may be incorrect.">
                <a:extLst>
                  <a:ext uri="{FF2B5EF4-FFF2-40B4-BE49-F238E27FC236}">
                    <a16:creationId xmlns:a16="http://schemas.microsoft.com/office/drawing/2014/main" id="{C63A7DB9-C0E4-B0C5-92DA-A7E3CCE57A5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58692" y="3039637"/>
                <a:ext cx="731520" cy="534125"/>
              </a:xfrm>
              <a:prstGeom prst="rect">
                <a:avLst/>
              </a:prstGeom>
            </p:spPr>
          </p:pic>
          <p:sp>
            <p:nvSpPr>
              <p:cNvPr id="63" name="TextBox 62">
                <a:extLst>
                  <a:ext uri="{FF2B5EF4-FFF2-40B4-BE49-F238E27FC236}">
                    <a16:creationId xmlns:a16="http://schemas.microsoft.com/office/drawing/2014/main" id="{6AED13DC-CADE-9B73-ACD4-7D7F3486219B}"/>
                  </a:ext>
                </a:extLst>
              </p:cNvPr>
              <p:cNvSpPr txBox="1"/>
              <p:nvPr/>
            </p:nvSpPr>
            <p:spPr>
              <a:xfrm>
                <a:off x="4530037" y="3587026"/>
                <a:ext cx="969332" cy="3434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(COSI)</a:t>
                </a:r>
              </a:p>
            </p:txBody>
          </p:sp>
        </p:grpSp>
      </p:grpSp>
      <p:grpSp>
        <p:nvGrpSpPr>
          <p:cNvPr id="66" name="Group 65">
            <a:extLst>
              <a:ext uri="{FF2B5EF4-FFF2-40B4-BE49-F238E27FC236}">
                <a16:creationId xmlns:a16="http://schemas.microsoft.com/office/drawing/2014/main" id="{CA312D34-DF6D-2036-9497-05B855CAC752}"/>
              </a:ext>
            </a:extLst>
          </p:cNvPr>
          <p:cNvGrpSpPr/>
          <p:nvPr/>
        </p:nvGrpSpPr>
        <p:grpSpPr>
          <a:xfrm>
            <a:off x="602830" y="4576567"/>
            <a:ext cx="5120088" cy="2066043"/>
            <a:chOff x="399717" y="3911637"/>
            <a:chExt cx="5960556" cy="2405186"/>
          </a:xfrm>
        </p:grpSpPr>
        <p:pic>
          <p:nvPicPr>
            <p:cNvPr id="67" name="Picture 66" descr="A logo of a sailor&#10;&#10;AI-generated content may be incorrect.">
              <a:extLst>
                <a:ext uri="{FF2B5EF4-FFF2-40B4-BE49-F238E27FC236}">
                  <a16:creationId xmlns:a16="http://schemas.microsoft.com/office/drawing/2014/main" id="{F1C5B621-461B-EBE8-46B2-C85328D1F3D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056058" y="5572608"/>
              <a:ext cx="906749" cy="744215"/>
            </a:xfrm>
            <a:prstGeom prst="rect">
              <a:avLst/>
            </a:prstGeom>
          </p:spPr>
        </p:pic>
        <p:grpSp>
          <p:nvGrpSpPr>
            <p:cNvPr id="68" name="Group 67">
              <a:extLst>
                <a:ext uri="{FF2B5EF4-FFF2-40B4-BE49-F238E27FC236}">
                  <a16:creationId xmlns:a16="http://schemas.microsoft.com/office/drawing/2014/main" id="{F7239850-33AC-0082-9E8D-448039436B83}"/>
                </a:ext>
              </a:extLst>
            </p:cNvPr>
            <p:cNvGrpSpPr/>
            <p:nvPr/>
          </p:nvGrpSpPr>
          <p:grpSpPr>
            <a:xfrm>
              <a:off x="399717" y="3911637"/>
              <a:ext cx="5960556" cy="2244833"/>
              <a:chOff x="399717" y="3911637"/>
              <a:chExt cx="5960556" cy="2244833"/>
            </a:xfrm>
          </p:grpSpPr>
          <p:grpSp>
            <p:nvGrpSpPr>
              <p:cNvPr id="69" name="Group 68">
                <a:extLst>
                  <a:ext uri="{FF2B5EF4-FFF2-40B4-BE49-F238E27FC236}">
                    <a16:creationId xmlns:a16="http://schemas.microsoft.com/office/drawing/2014/main" id="{933E4A5E-ACA0-BB74-8468-DA55B94979E6}"/>
                  </a:ext>
                </a:extLst>
              </p:cNvPr>
              <p:cNvGrpSpPr/>
              <p:nvPr/>
            </p:nvGrpSpPr>
            <p:grpSpPr>
              <a:xfrm>
                <a:off x="405992" y="3911637"/>
                <a:ext cx="5233974" cy="596077"/>
                <a:chOff x="405992" y="3911637"/>
                <a:chExt cx="5233974" cy="596077"/>
              </a:xfrm>
            </p:grpSpPr>
            <p:pic>
              <p:nvPicPr>
                <p:cNvPr id="82" name="Picture 81" descr="A blue and white logo&#10;&#10;AI-generated content may be incorrect.">
                  <a:extLst>
                    <a:ext uri="{FF2B5EF4-FFF2-40B4-BE49-F238E27FC236}">
                      <a16:creationId xmlns:a16="http://schemas.microsoft.com/office/drawing/2014/main" id="{3F57B789-0BB2-F180-2B7B-CF00AB219D3C}"/>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815649" y="4014600"/>
                  <a:ext cx="824317" cy="423607"/>
                </a:xfrm>
                <a:prstGeom prst="rect">
                  <a:avLst/>
                </a:prstGeom>
              </p:spPr>
            </p:pic>
            <p:pic>
              <p:nvPicPr>
                <p:cNvPr id="83" name="Picture 82" descr="A blue flag with a black background&#10;&#10;AI-generated content may be incorrect.">
                  <a:extLst>
                    <a:ext uri="{FF2B5EF4-FFF2-40B4-BE49-F238E27FC236}">
                      <a16:creationId xmlns:a16="http://schemas.microsoft.com/office/drawing/2014/main" id="{4EE494D5-5D3F-AB38-05A1-A07519B69FF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776696" y="4036343"/>
                  <a:ext cx="906749" cy="297525"/>
                </a:xfrm>
                <a:prstGeom prst="rect">
                  <a:avLst/>
                </a:prstGeom>
              </p:spPr>
            </p:pic>
            <p:pic>
              <p:nvPicPr>
                <p:cNvPr id="84" name="Picture 83" descr="A blue letter m on a black background&#10;&#10;AI-generated content may be incorrect.">
                  <a:extLst>
                    <a:ext uri="{FF2B5EF4-FFF2-40B4-BE49-F238E27FC236}">
                      <a16:creationId xmlns:a16="http://schemas.microsoft.com/office/drawing/2014/main" id="{F7E0F2C8-097C-8BCE-F9A7-B083DBF8449E}"/>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05992" y="4028137"/>
                  <a:ext cx="989180" cy="348784"/>
                </a:xfrm>
                <a:prstGeom prst="rect">
                  <a:avLst/>
                </a:prstGeom>
              </p:spPr>
            </p:pic>
            <p:pic>
              <p:nvPicPr>
                <p:cNvPr id="85" name="Picture 84" descr="A logo with a fish and crown&#10;&#10;AI-generated content may be incorrect.">
                  <a:extLst>
                    <a:ext uri="{FF2B5EF4-FFF2-40B4-BE49-F238E27FC236}">
                      <a16:creationId xmlns:a16="http://schemas.microsoft.com/office/drawing/2014/main" id="{F825FA40-EF34-AE59-660A-12603F45FAC9}"/>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598407" y="3963868"/>
                  <a:ext cx="863234" cy="380727"/>
                </a:xfrm>
                <a:prstGeom prst="rect">
                  <a:avLst/>
                </a:prstGeom>
              </p:spPr>
            </p:pic>
            <p:pic>
              <p:nvPicPr>
                <p:cNvPr id="86" name="Picture 85" descr="A logo with a red and blue design&#10;&#10;AI-generated content may be incorrect.">
                  <a:extLst>
                    <a:ext uri="{FF2B5EF4-FFF2-40B4-BE49-F238E27FC236}">
                      <a16:creationId xmlns:a16="http://schemas.microsoft.com/office/drawing/2014/main" id="{E86C534A-EEBE-647F-DCA3-D17AD30FA157}"/>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2664555" y="3911637"/>
                  <a:ext cx="989180" cy="596077"/>
                </a:xfrm>
                <a:prstGeom prst="rect">
                  <a:avLst/>
                </a:prstGeom>
              </p:spPr>
            </p:pic>
          </p:grpSp>
          <p:grpSp>
            <p:nvGrpSpPr>
              <p:cNvPr id="70" name="Group 69">
                <a:extLst>
                  <a:ext uri="{FF2B5EF4-FFF2-40B4-BE49-F238E27FC236}">
                    <a16:creationId xmlns:a16="http://schemas.microsoft.com/office/drawing/2014/main" id="{581DE241-A06C-0364-D4FE-9ACC7BDB4488}"/>
                  </a:ext>
                </a:extLst>
              </p:cNvPr>
              <p:cNvGrpSpPr/>
              <p:nvPr/>
            </p:nvGrpSpPr>
            <p:grpSpPr>
              <a:xfrm>
                <a:off x="399717" y="5686609"/>
                <a:ext cx="5960556" cy="469861"/>
                <a:chOff x="399717" y="5686609"/>
                <a:chExt cx="5960556" cy="469861"/>
              </a:xfrm>
            </p:grpSpPr>
            <p:pic>
              <p:nvPicPr>
                <p:cNvPr id="78" name="Picture 77">
                  <a:extLst>
                    <a:ext uri="{FF2B5EF4-FFF2-40B4-BE49-F238E27FC236}">
                      <a16:creationId xmlns:a16="http://schemas.microsoft.com/office/drawing/2014/main" id="{35F2DB9E-7DE8-1860-C3B8-5B429A29CB8F}"/>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215388" y="5818500"/>
                  <a:ext cx="1144885" cy="206079"/>
                </a:xfrm>
                <a:prstGeom prst="rect">
                  <a:avLst/>
                </a:prstGeom>
              </p:spPr>
            </p:pic>
            <p:pic>
              <p:nvPicPr>
                <p:cNvPr id="79" name="Picture 78" descr="A blue and green logo&#10;&#10;AI-generated content may be incorrect.">
                  <a:extLst>
                    <a:ext uri="{FF2B5EF4-FFF2-40B4-BE49-F238E27FC236}">
                      <a16:creationId xmlns:a16="http://schemas.microsoft.com/office/drawing/2014/main" id="{D69FA152-481A-96BA-903A-FB0A5BABA361}"/>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903386" y="5746768"/>
                  <a:ext cx="906749" cy="392761"/>
                </a:xfrm>
                <a:prstGeom prst="rect">
                  <a:avLst/>
                </a:prstGeom>
              </p:spPr>
            </p:pic>
            <p:pic>
              <p:nvPicPr>
                <p:cNvPr id="80" name="Picture 79" descr="A blue background with white text&#10;&#10;AI-generated content may be incorrect.">
                  <a:extLst>
                    <a:ext uri="{FF2B5EF4-FFF2-40B4-BE49-F238E27FC236}">
                      <a16:creationId xmlns:a16="http://schemas.microsoft.com/office/drawing/2014/main" id="{C65B3856-8B18-E656-AAEF-F29A778D07BC}"/>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2129410" y="5686609"/>
                  <a:ext cx="469861" cy="469861"/>
                </a:xfrm>
                <a:prstGeom prst="rect">
                  <a:avLst/>
                </a:prstGeom>
              </p:spPr>
            </p:pic>
            <p:pic>
              <p:nvPicPr>
                <p:cNvPr id="81" name="Picture 80">
                  <a:extLst>
                    <a:ext uri="{FF2B5EF4-FFF2-40B4-BE49-F238E27FC236}">
                      <a16:creationId xmlns:a16="http://schemas.microsoft.com/office/drawing/2014/main" id="{89E6B446-5E13-0357-97F3-D3DFFC32B222}"/>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399717" y="5804044"/>
                  <a:ext cx="1483770" cy="278207"/>
                </a:xfrm>
                <a:prstGeom prst="rect">
                  <a:avLst/>
                </a:prstGeom>
              </p:spPr>
            </p:pic>
          </p:grpSp>
          <p:grpSp>
            <p:nvGrpSpPr>
              <p:cNvPr id="71" name="Group 70">
                <a:extLst>
                  <a:ext uri="{FF2B5EF4-FFF2-40B4-BE49-F238E27FC236}">
                    <a16:creationId xmlns:a16="http://schemas.microsoft.com/office/drawing/2014/main" id="{021E2B1E-FA99-C78B-A0FB-F496DD3030A6}"/>
                  </a:ext>
                </a:extLst>
              </p:cNvPr>
              <p:cNvGrpSpPr/>
              <p:nvPr/>
            </p:nvGrpSpPr>
            <p:grpSpPr>
              <a:xfrm>
                <a:off x="400413" y="4690710"/>
                <a:ext cx="5424648" cy="737252"/>
                <a:chOff x="400413" y="4690710"/>
                <a:chExt cx="5424648" cy="737252"/>
              </a:xfrm>
            </p:grpSpPr>
            <p:pic>
              <p:nvPicPr>
                <p:cNvPr id="72" name="Picture 71" descr="A close-up of a logo&#10;&#10;AI-generated content may be incorrect.">
                  <a:extLst>
                    <a:ext uri="{FF2B5EF4-FFF2-40B4-BE49-F238E27FC236}">
                      <a16:creationId xmlns:a16="http://schemas.microsoft.com/office/drawing/2014/main" id="{677F6054-15C6-3872-460C-ED760A5405B8}"/>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400413" y="4877472"/>
                  <a:ext cx="906749" cy="423363"/>
                </a:xfrm>
                <a:prstGeom prst="rect">
                  <a:avLst/>
                </a:prstGeom>
              </p:spPr>
            </p:pic>
            <p:pic>
              <p:nvPicPr>
                <p:cNvPr id="74" name="Picture 73" descr="A blue and white logo&#10;&#10;AI-generated content may be incorrect.">
                  <a:extLst>
                    <a:ext uri="{FF2B5EF4-FFF2-40B4-BE49-F238E27FC236}">
                      <a16:creationId xmlns:a16="http://schemas.microsoft.com/office/drawing/2014/main" id="{79BB3D70-1DD5-BF3D-8AA9-B38234CD0755}"/>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4835881" y="4690710"/>
                  <a:ext cx="989180" cy="737252"/>
                </a:xfrm>
                <a:prstGeom prst="rect">
                  <a:avLst/>
                </a:prstGeom>
              </p:spPr>
            </p:pic>
            <p:pic>
              <p:nvPicPr>
                <p:cNvPr id="75" name="Picture 74" descr="A black background with a red and blue logo&#10;&#10;AI-generated content may be incorrect.">
                  <a:extLst>
                    <a:ext uri="{FF2B5EF4-FFF2-40B4-BE49-F238E27FC236}">
                      <a16:creationId xmlns:a16="http://schemas.microsoft.com/office/drawing/2014/main" id="{1C6252BD-3FCC-E8CC-87E3-8706CD7E528C}"/>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1530039" y="4846043"/>
                  <a:ext cx="989180" cy="426586"/>
                </a:xfrm>
                <a:prstGeom prst="rect">
                  <a:avLst/>
                </a:prstGeom>
              </p:spPr>
            </p:pic>
            <p:pic>
              <p:nvPicPr>
                <p:cNvPr id="76" name="Picture 75" descr="A blue and white logo&#10;&#10;AI-generated content may be incorrect.">
                  <a:extLst>
                    <a:ext uri="{FF2B5EF4-FFF2-40B4-BE49-F238E27FC236}">
                      <a16:creationId xmlns:a16="http://schemas.microsoft.com/office/drawing/2014/main" id="{94819778-3C92-D3DE-28C7-770A5CB7288F}"/>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639232" y="4817837"/>
                  <a:ext cx="1144885" cy="482998"/>
                </a:xfrm>
                <a:prstGeom prst="rect">
                  <a:avLst/>
                </a:prstGeom>
              </p:spPr>
            </p:pic>
            <p:pic>
              <p:nvPicPr>
                <p:cNvPr id="77" name="Picture 76" descr="A blue circle with a fish and text&#10;&#10;AI-generated content may be incorrect.">
                  <a:extLst>
                    <a:ext uri="{FF2B5EF4-FFF2-40B4-BE49-F238E27FC236}">
                      <a16:creationId xmlns:a16="http://schemas.microsoft.com/office/drawing/2014/main" id="{2CBA4E13-B95F-6283-6F4B-49CC7DD5881D}"/>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3915468" y="4698343"/>
                  <a:ext cx="731307" cy="721986"/>
                </a:xfrm>
                <a:prstGeom prst="rect">
                  <a:avLst/>
                </a:prstGeom>
              </p:spPr>
            </p:pic>
          </p:grpSp>
        </p:grpSp>
      </p:grpSp>
      <p:sp>
        <p:nvSpPr>
          <p:cNvPr id="87" name="Rectangle 86">
            <a:extLst>
              <a:ext uri="{FF2B5EF4-FFF2-40B4-BE49-F238E27FC236}">
                <a16:creationId xmlns:a16="http://schemas.microsoft.com/office/drawing/2014/main" id="{2D797F70-7F06-D2F8-06D1-6EB1F06095E5}"/>
              </a:ext>
            </a:extLst>
          </p:cNvPr>
          <p:cNvSpPr>
            <a:spLocks/>
          </p:cNvSpPr>
          <p:nvPr/>
        </p:nvSpPr>
        <p:spPr>
          <a:xfrm>
            <a:off x="350471" y="4182738"/>
            <a:ext cx="5845799" cy="427003"/>
          </a:xfrm>
          <a:prstGeom prst="rect">
            <a:avLst/>
          </a:prstGeom>
        </p:spPr>
        <p:txBody>
          <a:bodyPr wrap="square" numCol="1" spcCol="365760">
            <a:noAutofit/>
          </a:bodyPr>
          <a:lstStyle/>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1600" b="1" i="0" u="none" strike="noStrike" kern="100" cap="none" spc="0" normalizeH="0" baseline="0" noProof="0">
                <a:ln>
                  <a:noFill/>
                </a:ln>
                <a:solidFill>
                  <a:srgbClr val="203D94"/>
                </a:solidFill>
                <a:effectLst/>
                <a:uLnTx/>
                <a:uFillTx/>
                <a:latin typeface="Arial" panose="020B0604020202020204" pitchFamily="34" charset="0"/>
                <a:ea typeface="Aptos" panose="020B0004020202020204" pitchFamily="34" charset="0"/>
                <a:cs typeface="Arial" panose="020B0604020202020204" pitchFamily="34" charset="0"/>
              </a:rPr>
              <a:t>Full Companies</a:t>
            </a:r>
          </a:p>
        </p:txBody>
      </p:sp>
      <p:cxnSp>
        <p:nvCxnSpPr>
          <p:cNvPr id="91" name="Straight Connector 90">
            <a:extLst>
              <a:ext uri="{FF2B5EF4-FFF2-40B4-BE49-F238E27FC236}">
                <a16:creationId xmlns:a16="http://schemas.microsoft.com/office/drawing/2014/main" id="{4A7B97D4-1AAF-3C9D-D3E7-88D5BA0834FA}"/>
              </a:ext>
            </a:extLst>
          </p:cNvPr>
          <p:cNvCxnSpPr>
            <a:cxnSpLocks/>
          </p:cNvCxnSpPr>
          <p:nvPr/>
        </p:nvCxnSpPr>
        <p:spPr>
          <a:xfrm>
            <a:off x="417174" y="4046917"/>
            <a:ext cx="577250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95" name="Group 94">
            <a:extLst>
              <a:ext uri="{FF2B5EF4-FFF2-40B4-BE49-F238E27FC236}">
                <a16:creationId xmlns:a16="http://schemas.microsoft.com/office/drawing/2014/main" id="{4FA2C5D6-92B6-E675-39E9-A73A3D557D99}"/>
              </a:ext>
            </a:extLst>
          </p:cNvPr>
          <p:cNvGrpSpPr/>
          <p:nvPr/>
        </p:nvGrpSpPr>
        <p:grpSpPr>
          <a:xfrm>
            <a:off x="8931525" y="4266108"/>
            <a:ext cx="1801505" cy="1809884"/>
            <a:chOff x="3799203" y="2698166"/>
            <a:chExt cx="2114305" cy="2124138"/>
          </a:xfrm>
        </p:grpSpPr>
        <p:pic>
          <p:nvPicPr>
            <p:cNvPr id="96" name="Picture 95">
              <a:extLst>
                <a:ext uri="{FF2B5EF4-FFF2-40B4-BE49-F238E27FC236}">
                  <a16:creationId xmlns:a16="http://schemas.microsoft.com/office/drawing/2014/main" id="{30444F60-A3D0-7310-5014-1144B1E85507}"/>
                </a:ext>
              </a:extLst>
            </p:cNvPr>
            <p:cNvPicPr>
              <a:picLocks noChangeAspect="1"/>
            </p:cNvPicPr>
            <p:nvPr/>
          </p:nvPicPr>
          <p:blipFill>
            <a:blip r:embed="rId26" cstate="email">
              <a:extLst>
                <a:ext uri="{28A0092B-C50C-407E-A947-70E740481C1C}">
                  <a14:useLocalDpi xmlns:a14="http://schemas.microsoft.com/office/drawing/2010/main"/>
                </a:ext>
              </a:extLst>
            </a:blip>
            <a:srcRect/>
            <a:stretch/>
          </p:blipFill>
          <p:spPr>
            <a:xfrm>
              <a:off x="3799203" y="2698166"/>
              <a:ext cx="2114305" cy="2124138"/>
            </a:xfrm>
            <a:prstGeom prst="rect">
              <a:avLst/>
            </a:prstGeom>
          </p:spPr>
        </p:pic>
        <p:sp>
          <p:nvSpPr>
            <p:cNvPr id="97" name="Google Shape;1765;p32">
              <a:extLst>
                <a:ext uri="{FF2B5EF4-FFF2-40B4-BE49-F238E27FC236}">
                  <a16:creationId xmlns:a16="http://schemas.microsoft.com/office/drawing/2014/main" id="{88190F44-F5D6-50FA-DA9F-C3EE081F0799}"/>
                </a:ext>
              </a:extLst>
            </p:cNvPr>
            <p:cNvSpPr txBox="1"/>
            <p:nvPr/>
          </p:nvSpPr>
          <p:spPr>
            <a:xfrm>
              <a:off x="3969322" y="3040136"/>
              <a:ext cx="1774063" cy="1452043"/>
            </a:xfrm>
            <a:prstGeom prst="rect">
              <a:avLst/>
            </a:prstGeom>
            <a:noFill/>
            <a:ln>
              <a:noFill/>
            </a:ln>
          </p:spPr>
          <p:txBody>
            <a:bodyPr spcFirstLastPara="1" wrap="square" lIns="91425" tIns="45700" rIns="91425" bIns="45700" anchor="t" anchorCtr="0">
              <a:spAutoFit/>
            </a:bodyPr>
            <a:lstStyle/>
            <a:p>
              <a:pPr marL="0" marR="0" lvl="0" indent="0" algn="ctr" defTabSz="862686" rtl="0" eaLnBrk="1" fontAlgn="auto" latinLnBrk="0" hangingPunct="1">
                <a:lnSpc>
                  <a:spcPct val="100000"/>
                </a:lnSpc>
                <a:spcBef>
                  <a:spcPct val="2000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a:rPr>
                <a:t>Global Engagement by</a:t>
              </a:r>
              <a:b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a:rPr>
              </a:br>
              <a:r>
                <a:rPr kumimoji="0" lang="en-US" sz="2400" b="1" i="0" u="none" strike="noStrike" kern="1200" cap="none" spc="0" normalizeH="0" baseline="0" noProof="0">
                  <a:ln>
                    <a:noFill/>
                  </a:ln>
                  <a:solidFill>
                    <a:srgbClr val="FFFFFF"/>
                  </a:solidFill>
                  <a:effectLst/>
                  <a:uLnTx/>
                  <a:uFillTx/>
                  <a:latin typeface="Arial" panose="020B0604020202020204"/>
                  <a:ea typeface="+mn-ea"/>
                  <a:cs typeface="Arial"/>
                </a:rPr>
                <a:t>23</a:t>
              </a:r>
              <a:br>
                <a:rPr kumimoji="0" lang="en-US" sz="1600" b="1" i="0" u="none" strike="noStrike" kern="1200" cap="none" spc="0" normalizeH="0" baseline="0" noProof="0">
                  <a:ln>
                    <a:noFill/>
                  </a:ln>
                  <a:solidFill>
                    <a:srgbClr val="FFFFFF"/>
                  </a:solidFill>
                  <a:effectLst/>
                  <a:uLnTx/>
                  <a:uFillTx/>
                  <a:latin typeface="Arial" panose="020B0604020202020204"/>
                  <a:ea typeface="+mn-ea"/>
                  <a:cs typeface="Arial"/>
                </a:rPr>
              </a:br>
              <a: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a:rPr>
                <a:t>Participating Companies</a:t>
              </a:r>
            </a:p>
          </p:txBody>
        </p:sp>
      </p:grpSp>
      <p:sp>
        <p:nvSpPr>
          <p:cNvPr id="4" name="Rectangle 3">
            <a:extLst>
              <a:ext uri="{FF2B5EF4-FFF2-40B4-BE49-F238E27FC236}">
                <a16:creationId xmlns:a16="http://schemas.microsoft.com/office/drawing/2014/main" id="{535F8C86-DF9E-88F2-E0A7-B796EB429A8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11" name="Picture 10" descr="26_Sep_ISSFCompanies_map.png">
            <a:extLst>
              <a:ext uri="{FF2B5EF4-FFF2-40B4-BE49-F238E27FC236}">
                <a16:creationId xmlns:a16="http://schemas.microsoft.com/office/drawing/2014/main" id="{2E2F723B-1157-AC42-F4CD-7C140D7959FF}"/>
              </a:ext>
            </a:extLst>
          </p:cNvPr>
          <p:cNvPicPr>
            <a:picLocks noChangeAspect="1"/>
          </p:cNvPicPr>
          <p:nvPr/>
        </p:nvPicPr>
        <p:blipFill>
          <a:blip r:embed="rId27"/>
          <a:stretch>
            <a:fillRect/>
          </a:stretch>
        </p:blipFill>
        <p:spPr>
          <a:xfrm>
            <a:off x="5007393" y="1438929"/>
            <a:ext cx="7115975" cy="3868415"/>
          </a:xfrm>
          <a:prstGeom prst="rect">
            <a:avLst/>
          </a:prstGeom>
        </p:spPr>
      </p:pic>
    </p:spTree>
    <p:extLst>
      <p:ext uri="{BB962C8B-B14F-4D97-AF65-F5344CB8AC3E}">
        <p14:creationId xmlns:p14="http://schemas.microsoft.com/office/powerpoint/2010/main" val="1673651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0FD3E-F0AB-FBAE-77F0-927E505D053E}"/>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2927EDC8-DD03-D39D-5B17-4885861E702D}"/>
              </a:ext>
            </a:extLst>
          </p:cNvPr>
          <p:cNvSpPr/>
          <p:nvPr/>
        </p:nvSpPr>
        <p:spPr>
          <a:xfrm>
            <a:off x="0" y="1354796"/>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Snip Single Corner Rectangle 13">
            <a:extLst>
              <a:ext uri="{FF2B5EF4-FFF2-40B4-BE49-F238E27FC236}">
                <a16:creationId xmlns:a16="http://schemas.microsoft.com/office/drawing/2014/main" id="{825E2517-6E9B-36F4-C8FA-3D782EDFA2FD}"/>
              </a:ext>
            </a:extLst>
          </p:cNvPr>
          <p:cNvSpPr/>
          <p:nvPr/>
        </p:nvSpPr>
        <p:spPr>
          <a:xfrm flipV="1">
            <a:off x="-96908" y="1354795"/>
            <a:ext cx="3616017"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8EE72BD8-4741-8703-FF72-4DAF80A01E31}"/>
              </a:ext>
            </a:extLst>
          </p:cNvPr>
          <p:cNvSpPr>
            <a:spLocks noGrp="1"/>
          </p:cNvSpPr>
          <p:nvPr>
            <p:ph type="title"/>
          </p:nvPr>
        </p:nvSpPr>
        <p:spPr>
          <a:xfrm>
            <a:off x="322650" y="594360"/>
            <a:ext cx="8899498" cy="615015"/>
          </a:xfrm>
        </p:spPr>
        <p:txBody>
          <a:bodyPr>
            <a:normAutofit/>
          </a:bodyPr>
          <a:lstStyle/>
          <a:p>
            <a:r>
              <a:rPr lang="en-US"/>
              <a:t>Charitable Foundations &amp; Other Partners Supporting ISSF </a:t>
            </a:r>
          </a:p>
        </p:txBody>
      </p:sp>
      <p:sp>
        <p:nvSpPr>
          <p:cNvPr id="7" name="Snip Single Corner Rectangle 6">
            <a:extLst>
              <a:ext uri="{FF2B5EF4-FFF2-40B4-BE49-F238E27FC236}">
                <a16:creationId xmlns:a16="http://schemas.microsoft.com/office/drawing/2014/main" id="{2C5BFAB0-F31A-6899-F27C-1BC3A02664DC}"/>
              </a:ext>
            </a:extLst>
          </p:cNvPr>
          <p:cNvSpPr/>
          <p:nvPr/>
        </p:nvSpPr>
        <p:spPr>
          <a:xfrm flipV="1">
            <a:off x="41243" y="1351321"/>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D3339CEB-9DC0-A249-31FE-F776E198BC38}"/>
              </a:ext>
            </a:extLst>
          </p:cNvPr>
          <p:cNvSpPr>
            <a:spLocks noGrp="1"/>
          </p:cNvSpPr>
          <p:nvPr>
            <p:ph type="body" sz="quarter" idx="12"/>
          </p:nvPr>
        </p:nvSpPr>
        <p:spPr>
          <a:xfrm>
            <a:off x="492714" y="1429296"/>
            <a:ext cx="3127849" cy="438987"/>
          </a:xfrm>
        </p:spPr>
        <p:txBody>
          <a:bodyPr>
            <a:normAutofit/>
          </a:bodyPr>
          <a:lstStyle/>
          <a:p>
            <a:r>
              <a:rPr lang="en-US"/>
              <a:t>OUR PARTNERS — FUNDING</a:t>
            </a:r>
          </a:p>
        </p:txBody>
      </p:sp>
      <p:cxnSp>
        <p:nvCxnSpPr>
          <p:cNvPr id="8" name="Straight Connector 7">
            <a:extLst>
              <a:ext uri="{FF2B5EF4-FFF2-40B4-BE49-F238E27FC236}">
                <a16:creationId xmlns:a16="http://schemas.microsoft.com/office/drawing/2014/main" id="{080881DB-6E3A-942F-FC77-9A5EDB6001B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879DC4A9-9B5D-1FF6-8AE4-78B9F09076B3}"/>
              </a:ext>
            </a:extLst>
          </p:cNvPr>
          <p:cNvGrpSpPr/>
          <p:nvPr/>
        </p:nvGrpSpPr>
        <p:grpSpPr>
          <a:xfrm>
            <a:off x="2693101" y="2052822"/>
            <a:ext cx="7201027" cy="3819889"/>
            <a:chOff x="873771" y="1615398"/>
            <a:chExt cx="7201027" cy="3819889"/>
          </a:xfrm>
        </p:grpSpPr>
        <p:pic>
          <p:nvPicPr>
            <p:cNvPr id="3" name="Picture 2" descr="Gordon and Betty Moore Foundation Logo ...">
              <a:extLst>
                <a:ext uri="{FF2B5EF4-FFF2-40B4-BE49-F238E27FC236}">
                  <a16:creationId xmlns:a16="http://schemas.microsoft.com/office/drawing/2014/main" id="{136513DC-9085-1791-0604-2885BDC30868}"/>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433" t="31447" r="6163" b="26607"/>
            <a:stretch/>
          </p:blipFill>
          <p:spPr bwMode="auto">
            <a:xfrm>
              <a:off x="873771" y="1804734"/>
              <a:ext cx="1832947" cy="7926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bird with blue text&#10;&#10;Description automatically generated">
              <a:extLst>
                <a:ext uri="{FF2B5EF4-FFF2-40B4-BE49-F238E27FC236}">
                  <a16:creationId xmlns:a16="http://schemas.microsoft.com/office/drawing/2014/main" id="{19EA994C-72E9-BFA9-FCC0-ADC8542A8D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24131" y="1615398"/>
              <a:ext cx="1850667" cy="1266719"/>
            </a:xfrm>
            <a:prstGeom prst="rect">
              <a:avLst/>
            </a:prstGeom>
          </p:spPr>
        </p:pic>
        <p:pic>
          <p:nvPicPr>
            <p:cNvPr id="5" name="Picture 4" descr="A logo with blue fish and text&#10;&#10;Description automatically generated with medium confidence">
              <a:extLst>
                <a:ext uri="{FF2B5EF4-FFF2-40B4-BE49-F238E27FC236}">
                  <a16:creationId xmlns:a16="http://schemas.microsoft.com/office/drawing/2014/main" id="{F3429B29-8E39-D30B-284F-9E4A4A3B4ED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05834" y="3197735"/>
              <a:ext cx="1626628" cy="982755"/>
            </a:xfrm>
            <a:prstGeom prst="rect">
              <a:avLst/>
            </a:prstGeom>
          </p:spPr>
        </p:pic>
        <p:pic>
          <p:nvPicPr>
            <p:cNvPr id="9" name="Picture 8" descr="A close-up of a logo&#10;&#10;Description automatically generated">
              <a:extLst>
                <a:ext uri="{FF2B5EF4-FFF2-40B4-BE49-F238E27FC236}">
                  <a16:creationId xmlns:a16="http://schemas.microsoft.com/office/drawing/2014/main" id="{B7E43DD0-EE28-CFC4-5A07-4D178413CBF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3771" y="3257998"/>
              <a:ext cx="2320724" cy="877839"/>
            </a:xfrm>
            <a:prstGeom prst="rect">
              <a:avLst/>
            </a:prstGeom>
          </p:spPr>
        </p:pic>
        <p:pic>
          <p:nvPicPr>
            <p:cNvPr id="10" name="Picture 6" descr="Food and Agriculture Organization of the United Nations (FAO) - AMEC |  International Association for the Measurement and Evaluation of  Communication">
              <a:extLst>
                <a:ext uri="{FF2B5EF4-FFF2-40B4-BE49-F238E27FC236}">
                  <a16:creationId xmlns:a16="http://schemas.microsoft.com/office/drawing/2014/main" id="{CCE8AFA6-FFE3-38E9-2DF0-76E73FAD9E6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062002" y="4706620"/>
              <a:ext cx="2671779" cy="72866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National Oceanic and Atmospheric Administration Logo&quot; Mounted Print for  Sale by Nikki SpaceStuffPlus | Redbubble">
              <a:extLst>
                <a:ext uri="{FF2B5EF4-FFF2-40B4-BE49-F238E27FC236}">
                  <a16:creationId xmlns:a16="http://schemas.microsoft.com/office/drawing/2014/main" id="{F844D7DF-895F-DD19-F3D5-4D614EE3B1A5}"/>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3842851" y="1621564"/>
              <a:ext cx="1110083" cy="11442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logo for a company&#10;&#10;AI-generated content may be incorrect.">
              <a:extLst>
                <a:ext uri="{FF2B5EF4-FFF2-40B4-BE49-F238E27FC236}">
                  <a16:creationId xmlns:a16="http://schemas.microsoft.com/office/drawing/2014/main" id="{0032C327-60D5-7374-BAFA-2ED13B39B91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811067" y="3195721"/>
              <a:ext cx="1587592" cy="1081025"/>
            </a:xfrm>
            <a:prstGeom prst="rect">
              <a:avLst/>
            </a:prstGeom>
          </p:spPr>
        </p:pic>
      </p:grpSp>
      <p:sp>
        <p:nvSpPr>
          <p:cNvPr id="15" name="Rectangle 14">
            <a:extLst>
              <a:ext uri="{FF2B5EF4-FFF2-40B4-BE49-F238E27FC236}">
                <a16:creationId xmlns:a16="http://schemas.microsoft.com/office/drawing/2014/main" id="{B31D8848-CD71-2DBB-3FCA-AE353929460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2050" name="Picture 2" descr="MSC logo">
            <a:extLst>
              <a:ext uri="{FF2B5EF4-FFF2-40B4-BE49-F238E27FC236}">
                <a16:creationId xmlns:a16="http://schemas.microsoft.com/office/drawing/2014/main" id="{E16B116B-8E9E-154F-1B81-5626567C855B}"/>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553111" y="5749531"/>
            <a:ext cx="1976282" cy="7367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Oceankind.org">
            <a:extLst>
              <a:ext uri="{FF2B5EF4-FFF2-40B4-BE49-F238E27FC236}">
                <a16:creationId xmlns:a16="http://schemas.microsoft.com/office/drawing/2014/main" id="{6F03A2A8-12EC-725C-3899-CCBBAC8EB0AD}"/>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245392" y="5464622"/>
            <a:ext cx="1216142" cy="81617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058A43E-40DD-63FD-B12E-7CD51F20B6BF}"/>
              </a:ext>
            </a:extLst>
          </p:cNvPr>
          <p:cNvSpPr txBox="1"/>
          <p:nvPr/>
        </p:nvSpPr>
        <p:spPr>
          <a:xfrm>
            <a:off x="8131140" y="4962359"/>
            <a:ext cx="2286000" cy="584775"/>
          </a:xfrm>
          <a:prstGeom prst="rect">
            <a:avLst/>
          </a:prstGeom>
          <a:noFill/>
        </p:spPr>
        <p:txBody>
          <a:bodyPr wrap="square" rtlCol="0">
            <a:spAutoFit/>
          </a:bodyPr>
          <a:lstStyle/>
          <a:p>
            <a:pPr algn="ctr"/>
            <a:r>
              <a:rPr lang="en-US" sz="1600" b="1">
                <a:solidFill>
                  <a:srgbClr val="0070C0"/>
                </a:solidFill>
                <a:latin typeface="Farah" pitchFamily="2" charset="-78"/>
                <a:ea typeface="Roboto" panose="02000000000000000000" pitchFamily="2" charset="0"/>
                <a:cs typeface="Farah" pitchFamily="2" charset="-78"/>
              </a:rPr>
              <a:t>Fisheries Improvement Fund</a:t>
            </a:r>
          </a:p>
        </p:txBody>
      </p:sp>
      <p:pic>
        <p:nvPicPr>
          <p:cNvPr id="17" name="Picture 2" descr="About Us - Sustainable Fisheries Partnership">
            <a:extLst>
              <a:ext uri="{FF2B5EF4-FFF2-40B4-BE49-F238E27FC236}">
                <a16:creationId xmlns:a16="http://schemas.microsoft.com/office/drawing/2014/main" id="{9445208C-A7C4-39A9-63E8-D6FE24C283FB}"/>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774860" y="4735954"/>
            <a:ext cx="1591564" cy="728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926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039F4-DCC2-F509-0234-A8B1F1504FC5}"/>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DABAFF1E-3512-F713-9796-3CB1C17CC7A3}"/>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Snip Single Corner Rectangle 2">
            <a:extLst>
              <a:ext uri="{FF2B5EF4-FFF2-40B4-BE49-F238E27FC236}">
                <a16:creationId xmlns:a16="http://schemas.microsoft.com/office/drawing/2014/main" id="{8DF2DB8C-7036-774C-9C7B-F778E55789A9}"/>
              </a:ext>
            </a:extLst>
          </p:cNvPr>
          <p:cNvSpPr/>
          <p:nvPr/>
        </p:nvSpPr>
        <p:spPr>
          <a:xfrm flipV="1">
            <a:off x="-238709" y="1354795"/>
            <a:ext cx="377199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5EF63C54-59B1-4FFB-E357-695A224F39F6}"/>
              </a:ext>
            </a:extLst>
          </p:cNvPr>
          <p:cNvSpPr>
            <a:spLocks noGrp="1"/>
          </p:cNvSpPr>
          <p:nvPr>
            <p:ph type="title"/>
          </p:nvPr>
        </p:nvSpPr>
        <p:spPr>
          <a:xfrm>
            <a:off x="322650" y="594360"/>
            <a:ext cx="8899498" cy="615015"/>
          </a:xfrm>
        </p:spPr>
        <p:txBody>
          <a:bodyPr>
            <a:normAutofit/>
          </a:bodyPr>
          <a:lstStyle/>
          <a:p>
            <a:r>
              <a:rPr lang="en-US"/>
              <a:t>Charitable Foundations &amp; Other Partners Supporting ISSF </a:t>
            </a:r>
          </a:p>
        </p:txBody>
      </p:sp>
      <p:sp>
        <p:nvSpPr>
          <p:cNvPr id="7" name="Snip Single Corner Rectangle 6">
            <a:extLst>
              <a:ext uri="{FF2B5EF4-FFF2-40B4-BE49-F238E27FC236}">
                <a16:creationId xmlns:a16="http://schemas.microsoft.com/office/drawing/2014/main" id="{9CE8F8E0-24F3-D0C4-0424-E3151B603E21}"/>
              </a:ext>
            </a:extLst>
          </p:cNvPr>
          <p:cNvSpPr/>
          <p:nvPr/>
        </p:nvSpPr>
        <p:spPr>
          <a:xfrm flipV="1">
            <a:off x="-400050" y="1351320"/>
            <a:ext cx="377199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675CC2E6-4E26-DAC7-3319-FB084BCDAB40}"/>
              </a:ext>
            </a:extLst>
          </p:cNvPr>
          <p:cNvSpPr>
            <a:spLocks noGrp="1"/>
          </p:cNvSpPr>
          <p:nvPr>
            <p:ph type="body" sz="quarter" idx="12"/>
          </p:nvPr>
        </p:nvSpPr>
        <p:spPr>
          <a:xfrm>
            <a:off x="354491" y="1429296"/>
            <a:ext cx="3017454" cy="438987"/>
          </a:xfrm>
        </p:spPr>
        <p:txBody>
          <a:bodyPr>
            <a:normAutofit/>
          </a:bodyPr>
          <a:lstStyle/>
          <a:p>
            <a:r>
              <a:rPr lang="en-US"/>
              <a:t>OUR PARTNERS — RESEARCH</a:t>
            </a:r>
          </a:p>
        </p:txBody>
      </p:sp>
      <p:cxnSp>
        <p:nvCxnSpPr>
          <p:cNvPr id="8" name="Straight Connector 7">
            <a:extLst>
              <a:ext uri="{FF2B5EF4-FFF2-40B4-BE49-F238E27FC236}">
                <a16:creationId xmlns:a16="http://schemas.microsoft.com/office/drawing/2014/main" id="{F38AA3B5-1301-10B5-268D-82861D5C6B3F}"/>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8C22D183-6CBF-94F6-82E6-82C183CEE386}"/>
              </a:ext>
            </a:extLst>
          </p:cNvPr>
          <p:cNvGrpSpPr/>
          <p:nvPr/>
        </p:nvGrpSpPr>
        <p:grpSpPr>
          <a:xfrm>
            <a:off x="1863218" y="1978422"/>
            <a:ext cx="9655965" cy="3939546"/>
            <a:chOff x="263580" y="1576912"/>
            <a:chExt cx="11318620" cy="4617895"/>
          </a:xfrm>
        </p:grpSpPr>
        <p:grpSp>
          <p:nvGrpSpPr>
            <p:cNvPr id="17" name="Group 16">
              <a:extLst>
                <a:ext uri="{FF2B5EF4-FFF2-40B4-BE49-F238E27FC236}">
                  <a16:creationId xmlns:a16="http://schemas.microsoft.com/office/drawing/2014/main" id="{E41EC0A1-70CE-B5D1-B42B-FA03C6A5F4DA}"/>
                </a:ext>
              </a:extLst>
            </p:cNvPr>
            <p:cNvGrpSpPr/>
            <p:nvPr/>
          </p:nvGrpSpPr>
          <p:grpSpPr>
            <a:xfrm>
              <a:off x="496251" y="4066323"/>
              <a:ext cx="11085949" cy="2128484"/>
              <a:chOff x="496251" y="4066323"/>
              <a:chExt cx="11085949" cy="2128484"/>
            </a:xfrm>
          </p:grpSpPr>
          <p:grpSp>
            <p:nvGrpSpPr>
              <p:cNvPr id="36" name="Group 35">
                <a:extLst>
                  <a:ext uri="{FF2B5EF4-FFF2-40B4-BE49-F238E27FC236}">
                    <a16:creationId xmlns:a16="http://schemas.microsoft.com/office/drawing/2014/main" id="{CAA0293E-E60E-7D3A-BCD5-0F22DECAA5D1}"/>
                  </a:ext>
                </a:extLst>
              </p:cNvPr>
              <p:cNvGrpSpPr/>
              <p:nvPr/>
            </p:nvGrpSpPr>
            <p:grpSpPr>
              <a:xfrm>
                <a:off x="496251" y="4788079"/>
                <a:ext cx="8819581" cy="1371600"/>
                <a:chOff x="496251" y="4788079"/>
                <a:chExt cx="8819581" cy="1371600"/>
              </a:xfrm>
            </p:grpSpPr>
            <p:pic>
              <p:nvPicPr>
                <p:cNvPr id="40" name="Picture 10">
                  <a:extLst>
                    <a:ext uri="{FF2B5EF4-FFF2-40B4-BE49-F238E27FC236}">
                      <a16:creationId xmlns:a16="http://schemas.microsoft.com/office/drawing/2014/main" id="{8D5288E5-32D4-1AD6-4B9B-15D91F9CF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6251" y="4956210"/>
                  <a:ext cx="1332379" cy="1104900"/>
                </a:xfrm>
                <a:prstGeom prst="rect">
                  <a:avLst/>
                </a:prstGeom>
              </p:spPr>
            </p:pic>
            <p:pic>
              <p:nvPicPr>
                <p:cNvPr id="41" name="Picture 11">
                  <a:extLst>
                    <a:ext uri="{FF2B5EF4-FFF2-40B4-BE49-F238E27FC236}">
                      <a16:creationId xmlns:a16="http://schemas.microsoft.com/office/drawing/2014/main" id="{8BF66717-7022-A05C-1150-3D5545CC71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9346" y="5080562"/>
                  <a:ext cx="2081032" cy="856196"/>
                </a:xfrm>
                <a:prstGeom prst="rect">
                  <a:avLst/>
                </a:prstGeom>
              </p:spPr>
            </p:pic>
            <p:pic>
              <p:nvPicPr>
                <p:cNvPr id="42" name="Picture 2">
                  <a:extLst>
                    <a:ext uri="{FF2B5EF4-FFF2-40B4-BE49-F238E27FC236}">
                      <a16:creationId xmlns:a16="http://schemas.microsoft.com/office/drawing/2014/main" id="{7BEF480F-D6D8-395B-566F-78F27FF559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75209" y="4788079"/>
                  <a:ext cx="927847" cy="1371600"/>
                </a:xfrm>
                <a:prstGeom prst="rect">
                  <a:avLst/>
                </a:prstGeom>
              </p:spPr>
            </p:pic>
            <p:pic>
              <p:nvPicPr>
                <p:cNvPr id="43" name="Imagen 17" descr="Imagen que contiene exterior, firmar, botella, plato&#10;&#10;El contenido generado por IA puede ser incorrecto.">
                  <a:extLst>
                    <a:ext uri="{FF2B5EF4-FFF2-40B4-BE49-F238E27FC236}">
                      <a16:creationId xmlns:a16="http://schemas.microsoft.com/office/drawing/2014/main" id="{0FF801D4-D843-8E7F-111B-0AE4D147AE3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86199" y="5092878"/>
                  <a:ext cx="2929633" cy="762001"/>
                </a:xfrm>
                <a:prstGeom prst="rect">
                  <a:avLst/>
                </a:prstGeom>
              </p:spPr>
            </p:pic>
          </p:grpSp>
          <p:grpSp>
            <p:nvGrpSpPr>
              <p:cNvPr id="37" name="Group 36">
                <a:extLst>
                  <a:ext uri="{FF2B5EF4-FFF2-40B4-BE49-F238E27FC236}">
                    <a16:creationId xmlns:a16="http://schemas.microsoft.com/office/drawing/2014/main" id="{57A4C729-64EC-2E00-2520-2B855CB145D5}"/>
                  </a:ext>
                </a:extLst>
              </p:cNvPr>
              <p:cNvGrpSpPr/>
              <p:nvPr/>
            </p:nvGrpSpPr>
            <p:grpSpPr>
              <a:xfrm>
                <a:off x="9180436" y="4066323"/>
                <a:ext cx="2401764" cy="2128484"/>
                <a:chOff x="9180436" y="4066323"/>
                <a:chExt cx="2401764" cy="2128484"/>
              </a:xfrm>
            </p:grpSpPr>
            <p:pic>
              <p:nvPicPr>
                <p:cNvPr id="38" name="Imagen 30" descr="Logotipo, nombre de la empresa&#10;&#10;El contenido generado por IA puede ser incorrecto.">
                  <a:extLst>
                    <a:ext uri="{FF2B5EF4-FFF2-40B4-BE49-F238E27FC236}">
                      <a16:creationId xmlns:a16="http://schemas.microsoft.com/office/drawing/2014/main" id="{54E8875F-9028-39AE-7B84-C57F3E85F3C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45747" y="4066323"/>
                  <a:ext cx="2036453" cy="1305984"/>
                </a:xfrm>
                <a:prstGeom prst="rect">
                  <a:avLst/>
                </a:prstGeom>
              </p:spPr>
            </p:pic>
            <p:pic>
              <p:nvPicPr>
                <p:cNvPr id="39" name="Gráfico 40">
                  <a:extLst>
                    <a:ext uri="{FF2B5EF4-FFF2-40B4-BE49-F238E27FC236}">
                      <a16:creationId xmlns:a16="http://schemas.microsoft.com/office/drawing/2014/main" id="{0432562D-0631-4988-3729-828C88A2F02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80436" y="5518678"/>
                  <a:ext cx="2341958" cy="676129"/>
                </a:xfrm>
                <a:prstGeom prst="rect">
                  <a:avLst/>
                </a:prstGeom>
              </p:spPr>
            </p:pic>
          </p:grpSp>
        </p:grpSp>
        <p:grpSp>
          <p:nvGrpSpPr>
            <p:cNvPr id="18" name="Group 17">
              <a:extLst>
                <a:ext uri="{FF2B5EF4-FFF2-40B4-BE49-F238E27FC236}">
                  <a16:creationId xmlns:a16="http://schemas.microsoft.com/office/drawing/2014/main" id="{F578107C-2647-F4CA-7F7E-CA8E2C5D7194}"/>
                </a:ext>
              </a:extLst>
            </p:cNvPr>
            <p:cNvGrpSpPr/>
            <p:nvPr/>
          </p:nvGrpSpPr>
          <p:grpSpPr>
            <a:xfrm>
              <a:off x="263580" y="1576912"/>
              <a:ext cx="11255640" cy="1422400"/>
              <a:chOff x="263580" y="1348312"/>
              <a:chExt cx="11255640" cy="1422400"/>
            </a:xfrm>
          </p:grpSpPr>
          <p:pic>
            <p:nvPicPr>
              <p:cNvPr id="29" name="Picture 5">
                <a:extLst>
                  <a:ext uri="{FF2B5EF4-FFF2-40B4-BE49-F238E27FC236}">
                    <a16:creationId xmlns:a16="http://schemas.microsoft.com/office/drawing/2014/main" id="{AEBC4260-D23E-485D-639E-E6214F75E75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286660" y="1348312"/>
                <a:ext cx="1422400" cy="1422400"/>
              </a:xfrm>
              <a:prstGeom prst="rect">
                <a:avLst/>
              </a:prstGeom>
            </p:spPr>
          </p:pic>
          <p:pic>
            <p:nvPicPr>
              <p:cNvPr id="30" name="Picture 6">
                <a:extLst>
                  <a:ext uri="{FF2B5EF4-FFF2-40B4-BE49-F238E27FC236}">
                    <a16:creationId xmlns:a16="http://schemas.microsoft.com/office/drawing/2014/main" id="{021E9B75-EED8-10FC-ABBD-50BDD9B322A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31309" y="1551470"/>
                <a:ext cx="2171700" cy="927100"/>
              </a:xfrm>
              <a:prstGeom prst="rect">
                <a:avLst/>
              </a:prstGeom>
            </p:spPr>
          </p:pic>
          <p:pic>
            <p:nvPicPr>
              <p:cNvPr id="31" name="Imagen 20" descr="Imagen que contiene Texto&#10;&#10;Descripción generada automáticamente">
                <a:extLst>
                  <a:ext uri="{FF2B5EF4-FFF2-40B4-BE49-F238E27FC236}">
                    <a16:creationId xmlns:a16="http://schemas.microsoft.com/office/drawing/2014/main" id="{56A74403-F0B0-7269-6937-3E5FAF42574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63580" y="1459774"/>
                <a:ext cx="1808686" cy="1174340"/>
              </a:xfrm>
              <a:prstGeom prst="rect">
                <a:avLst/>
              </a:prstGeom>
            </p:spPr>
          </p:pic>
          <p:pic>
            <p:nvPicPr>
              <p:cNvPr id="32" name="Imagen 24" descr="Imagen que contiene foto, avión, agua, vuelo&#10;&#10;El contenido generado por IA puede ser incorrecto.">
                <a:extLst>
                  <a:ext uri="{FF2B5EF4-FFF2-40B4-BE49-F238E27FC236}">
                    <a16:creationId xmlns:a16="http://schemas.microsoft.com/office/drawing/2014/main" id="{69E045B6-0D0E-EF97-7E8E-AE9883B85C0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602380" y="1639288"/>
                <a:ext cx="1916840" cy="673889"/>
              </a:xfrm>
              <a:prstGeom prst="rect">
                <a:avLst/>
              </a:prstGeom>
            </p:spPr>
          </p:pic>
          <p:grpSp>
            <p:nvGrpSpPr>
              <p:cNvPr id="33" name="Group 32">
                <a:extLst>
                  <a:ext uri="{FF2B5EF4-FFF2-40B4-BE49-F238E27FC236}">
                    <a16:creationId xmlns:a16="http://schemas.microsoft.com/office/drawing/2014/main" id="{3F559AE6-C72E-4073-B65F-86AE0B90FF2D}"/>
                  </a:ext>
                </a:extLst>
              </p:cNvPr>
              <p:cNvGrpSpPr/>
              <p:nvPr/>
            </p:nvGrpSpPr>
            <p:grpSpPr>
              <a:xfrm>
                <a:off x="6676271" y="1352913"/>
                <a:ext cx="2375414" cy="1267649"/>
                <a:chOff x="6572588" y="1441820"/>
                <a:chExt cx="2641600" cy="1409700"/>
              </a:xfrm>
            </p:grpSpPr>
            <p:pic>
              <p:nvPicPr>
                <p:cNvPr id="34" name="Imagen 28" descr="Logotipo, nombre de la empresa&#10;&#10;El contenido generado por IA puede ser incorrecto.">
                  <a:extLst>
                    <a:ext uri="{FF2B5EF4-FFF2-40B4-BE49-F238E27FC236}">
                      <a16:creationId xmlns:a16="http://schemas.microsoft.com/office/drawing/2014/main" id="{07D9D81D-CEF7-5763-B217-3B0DB9B2229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572588" y="1441820"/>
                  <a:ext cx="2641600" cy="1409700"/>
                </a:xfrm>
                <a:prstGeom prst="rect">
                  <a:avLst/>
                </a:prstGeom>
              </p:spPr>
            </p:pic>
            <p:pic>
              <p:nvPicPr>
                <p:cNvPr id="35" name="Picture 6" descr="Food and Agriculture Organization of the United Nations (FAO) - AMEC |  International Association for the Measurement and Evaluation of  Communication">
                  <a:extLst>
                    <a:ext uri="{FF2B5EF4-FFF2-40B4-BE49-F238E27FC236}">
                      <a16:creationId xmlns:a16="http://schemas.microsoft.com/office/drawing/2014/main" id="{916A8816-747D-F23B-4B18-D02FF5B1F3F0}"/>
                    </a:ext>
                  </a:extLst>
                </p:cNvPr>
                <p:cNvPicPr>
                  <a:picLocks noChangeAspect="1" noChangeArrowheads="1"/>
                </p:cNvPicPr>
                <p:nvPr/>
              </p:nvPicPr>
              <p:blipFill rotWithShape="1">
                <a:blip r:embed="rId14" cstate="email">
                  <a:extLst>
                    <a:ext uri="{28A0092B-C50C-407E-A947-70E740481C1C}">
                      <a14:useLocalDpi xmlns:a14="http://schemas.microsoft.com/office/drawing/2010/main"/>
                    </a:ext>
                  </a:extLst>
                </a:blip>
                <a:srcRect r="70792"/>
                <a:stretch/>
              </p:blipFill>
              <p:spPr bwMode="auto">
                <a:xfrm>
                  <a:off x="7892143" y="1557893"/>
                  <a:ext cx="1322044" cy="12344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9" name="Group 18">
              <a:extLst>
                <a:ext uri="{FF2B5EF4-FFF2-40B4-BE49-F238E27FC236}">
                  <a16:creationId xmlns:a16="http://schemas.microsoft.com/office/drawing/2014/main" id="{11A5A9FA-2361-C679-91BD-7C4F27DD074B}"/>
                </a:ext>
              </a:extLst>
            </p:cNvPr>
            <p:cNvGrpSpPr/>
            <p:nvPr/>
          </p:nvGrpSpPr>
          <p:grpSpPr>
            <a:xfrm>
              <a:off x="432249" y="3235875"/>
              <a:ext cx="11091397" cy="1280160"/>
              <a:chOff x="432249" y="3235875"/>
              <a:chExt cx="11091397" cy="1280160"/>
            </a:xfrm>
          </p:grpSpPr>
          <p:pic>
            <p:nvPicPr>
              <p:cNvPr id="20" name="Imagen 26" descr="Interfaz de usuario gráfica, Texto&#10;&#10;El contenido generado por IA puede ser incorrecto.">
                <a:extLst>
                  <a:ext uri="{FF2B5EF4-FFF2-40B4-BE49-F238E27FC236}">
                    <a16:creationId xmlns:a16="http://schemas.microsoft.com/office/drawing/2014/main" id="{F9394BB6-351D-E69D-18BD-9D31BFAA19E7}"/>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8907446" y="3347354"/>
                <a:ext cx="2616200" cy="584201"/>
              </a:xfrm>
              <a:prstGeom prst="rect">
                <a:avLst/>
              </a:prstGeom>
              <a:solidFill>
                <a:schemeClr val="tx2"/>
              </a:solidFill>
              <a:ln>
                <a:solidFill>
                  <a:schemeClr val="accent1">
                    <a:alpha val="16000"/>
                  </a:schemeClr>
                </a:solidFill>
              </a:ln>
            </p:spPr>
          </p:pic>
          <p:grpSp>
            <p:nvGrpSpPr>
              <p:cNvPr id="21" name="Group 20">
                <a:extLst>
                  <a:ext uri="{FF2B5EF4-FFF2-40B4-BE49-F238E27FC236}">
                    <a16:creationId xmlns:a16="http://schemas.microsoft.com/office/drawing/2014/main" id="{D316FA67-F233-23BB-7B68-148655221556}"/>
                  </a:ext>
                </a:extLst>
              </p:cNvPr>
              <p:cNvGrpSpPr/>
              <p:nvPr/>
            </p:nvGrpSpPr>
            <p:grpSpPr>
              <a:xfrm>
                <a:off x="432249" y="3235875"/>
                <a:ext cx="7934100" cy="1280160"/>
                <a:chOff x="432249" y="3235875"/>
                <a:chExt cx="7934100" cy="1280160"/>
              </a:xfrm>
            </p:grpSpPr>
            <p:pic>
              <p:nvPicPr>
                <p:cNvPr id="22" name="Picture 7">
                  <a:extLst>
                    <a:ext uri="{FF2B5EF4-FFF2-40B4-BE49-F238E27FC236}">
                      <a16:creationId xmlns:a16="http://schemas.microsoft.com/office/drawing/2014/main" id="{D0DB66FF-746D-AD37-BD00-89F39847BCCF}"/>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32249" y="3422847"/>
                  <a:ext cx="1371600" cy="927847"/>
                </a:xfrm>
                <a:prstGeom prst="rect">
                  <a:avLst/>
                </a:prstGeom>
              </p:spPr>
            </p:pic>
            <p:pic>
              <p:nvPicPr>
                <p:cNvPr id="24" name="Picture 9">
                  <a:extLst>
                    <a:ext uri="{FF2B5EF4-FFF2-40B4-BE49-F238E27FC236}">
                      <a16:creationId xmlns:a16="http://schemas.microsoft.com/office/drawing/2014/main" id="{587FFECD-32AE-15DB-A49B-C6D3403BC457}"/>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939406" y="3235875"/>
                  <a:ext cx="1280160" cy="1280160"/>
                </a:xfrm>
                <a:prstGeom prst="rect">
                  <a:avLst/>
                </a:prstGeom>
              </p:spPr>
            </p:pic>
            <p:pic>
              <p:nvPicPr>
                <p:cNvPr id="25" name="Imagen 19" descr="Un letrero de color blanco&#10;&#10;El contenido generado por IA puede ser incorrecto.">
                  <a:extLst>
                    <a:ext uri="{FF2B5EF4-FFF2-40B4-BE49-F238E27FC236}">
                      <a16:creationId xmlns:a16="http://schemas.microsoft.com/office/drawing/2014/main" id="{F5AF064F-22A3-DE41-8E1B-3ABFF70724B6}"/>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5712894" y="3346694"/>
                  <a:ext cx="2653455" cy="1058521"/>
                </a:xfrm>
                <a:prstGeom prst="rect">
                  <a:avLst/>
                </a:prstGeom>
              </p:spPr>
            </p:pic>
            <p:grpSp>
              <p:nvGrpSpPr>
                <p:cNvPr id="26" name="Group 25">
                  <a:extLst>
                    <a:ext uri="{FF2B5EF4-FFF2-40B4-BE49-F238E27FC236}">
                      <a16:creationId xmlns:a16="http://schemas.microsoft.com/office/drawing/2014/main" id="{80489002-62CF-F67E-F813-8BB98156F311}"/>
                    </a:ext>
                  </a:extLst>
                </p:cNvPr>
                <p:cNvGrpSpPr/>
                <p:nvPr/>
              </p:nvGrpSpPr>
              <p:grpSpPr>
                <a:xfrm>
                  <a:off x="2263338" y="3304454"/>
                  <a:ext cx="1170432" cy="1201854"/>
                  <a:chOff x="2263338" y="3304454"/>
                  <a:chExt cx="1170432" cy="1201854"/>
                </a:xfrm>
              </p:grpSpPr>
              <p:sp>
                <p:nvSpPr>
                  <p:cNvPr id="27" name="Donut 26">
                    <a:extLst>
                      <a:ext uri="{FF2B5EF4-FFF2-40B4-BE49-F238E27FC236}">
                        <a16:creationId xmlns:a16="http://schemas.microsoft.com/office/drawing/2014/main" id="{87CA4436-316C-4FCA-FDA6-9B94EAA51206}"/>
                      </a:ext>
                    </a:extLst>
                  </p:cNvPr>
                  <p:cNvSpPr/>
                  <p:nvPr/>
                </p:nvSpPr>
                <p:spPr>
                  <a:xfrm>
                    <a:off x="2263338" y="3335876"/>
                    <a:ext cx="1170432" cy="1170432"/>
                  </a:xfrm>
                  <a:prstGeom prst="donut">
                    <a:avLst/>
                  </a:prstGeom>
                  <a:solidFill>
                    <a:srgbClr val="044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C1114"/>
                      </a:solidFill>
                      <a:effectLst/>
                      <a:uLnTx/>
                      <a:uFillTx/>
                      <a:latin typeface="Arial" panose="020B0604020202020204"/>
                      <a:ea typeface="+mn-ea"/>
                      <a:cs typeface="+mn-cs"/>
                    </a:endParaRPr>
                  </a:p>
                </p:txBody>
              </p:sp>
              <p:pic>
                <p:nvPicPr>
                  <p:cNvPr id="28" name="Picture 8">
                    <a:extLst>
                      <a:ext uri="{FF2B5EF4-FFF2-40B4-BE49-F238E27FC236}">
                        <a16:creationId xmlns:a16="http://schemas.microsoft.com/office/drawing/2014/main" id="{97E2BD62-C6AA-7760-2BF9-A056FFA35077}"/>
                      </a:ext>
                    </a:extLst>
                  </p:cNvPr>
                  <p:cNvPicPr>
                    <a:picLocks noChangeAspect="1"/>
                  </p:cNvPicPr>
                  <p:nvPr/>
                </p:nvPicPr>
                <p:blipFill>
                  <a:blip r:embed="rId19" cstate="email">
                    <a:extLst>
                      <a:ext uri="{BEBA8EAE-BF5A-486C-A8C5-ECC9F3942E4B}">
                        <a14:imgProps xmlns:a14="http://schemas.microsoft.com/office/drawing/2010/main">
                          <a14:imgLayer r:embed="rId20">
                            <a14:imgEffect>
                              <a14:backgroundRemoval t="0" b="100000" l="0" r="100000"/>
                            </a14:imgEffect>
                          </a14:imgLayer>
                        </a14:imgProps>
                      </a:ext>
                      <a:ext uri="{28A0092B-C50C-407E-A947-70E740481C1C}">
                        <a14:useLocalDpi xmlns:a14="http://schemas.microsoft.com/office/drawing/2010/main"/>
                      </a:ext>
                    </a:extLst>
                  </a:blip>
                  <a:stretch>
                    <a:fillRect/>
                  </a:stretch>
                </p:blipFill>
                <p:spPr>
                  <a:xfrm>
                    <a:off x="2274260" y="3304454"/>
                    <a:ext cx="1143000" cy="1143000"/>
                  </a:xfrm>
                  <a:prstGeom prst="rect">
                    <a:avLst/>
                  </a:prstGeom>
                </p:spPr>
              </p:pic>
            </p:grpSp>
          </p:grpSp>
        </p:grpSp>
      </p:grpSp>
      <p:sp>
        <p:nvSpPr>
          <p:cNvPr id="4" name="Rectangle 3">
            <a:extLst>
              <a:ext uri="{FF2B5EF4-FFF2-40B4-BE49-F238E27FC236}">
                <a16:creationId xmlns:a16="http://schemas.microsoft.com/office/drawing/2014/main" id="{C9D765B8-21C5-17B9-9968-057105D8D39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C663CD36-4595-6CB6-7897-93F6CD2D8A26}"/>
              </a:ext>
            </a:extLst>
          </p:cNvPr>
          <p:cNvSpPr/>
          <p:nvPr/>
        </p:nvSpPr>
        <p:spPr>
          <a:xfrm>
            <a:off x="-890337" y="6008891"/>
            <a:ext cx="14020800" cy="1233591"/>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4A8C6F61-19FC-120F-3FE8-482C201FA211}"/>
              </a:ext>
            </a:extLst>
          </p:cNvPr>
          <p:cNvSpPr txBox="1"/>
          <p:nvPr/>
        </p:nvSpPr>
        <p:spPr>
          <a:xfrm>
            <a:off x="2428734" y="6274124"/>
            <a:ext cx="707568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7E8E7">
                    <a:lumMod val="25000"/>
                  </a:srgbClr>
                </a:solidFill>
                <a:effectLst/>
                <a:uLnTx/>
                <a:uFillTx/>
                <a:latin typeface="Arial" panose="020B0604020202020204" pitchFamily="34" charset="0"/>
                <a:ea typeface="Roboto Slab" pitchFamily="2" charset="0"/>
                <a:cs typeface="Arial" panose="020B0604020202020204" pitchFamily="34" charset="0"/>
              </a:rPr>
              <a:t>PLUS Fishing Vessel Owners &amp; Crew  </a:t>
            </a:r>
          </a:p>
        </p:txBody>
      </p:sp>
      <p:pic>
        <p:nvPicPr>
          <p:cNvPr id="10" name="Picture 9">
            <a:extLst>
              <a:ext uri="{FF2B5EF4-FFF2-40B4-BE49-F238E27FC236}">
                <a16:creationId xmlns:a16="http://schemas.microsoft.com/office/drawing/2014/main" id="{85DA91F2-0220-095E-B14B-5E414DD24BF7}"/>
              </a:ext>
            </a:extLst>
          </p:cNvPr>
          <p:cNvPicPr>
            <a:picLocks noChangeAspect="1"/>
          </p:cNvPicPr>
          <p:nvPr/>
        </p:nvPicPr>
        <p:blipFill>
          <a:blip r:embed="rId21"/>
          <a:stretch>
            <a:fillRect/>
          </a:stretch>
        </p:blipFill>
        <p:spPr>
          <a:xfrm>
            <a:off x="1645775" y="6291654"/>
            <a:ext cx="641987" cy="365051"/>
          </a:xfrm>
          <a:prstGeom prst="rect">
            <a:avLst/>
          </a:prstGeom>
        </p:spPr>
      </p:pic>
      <p:pic>
        <p:nvPicPr>
          <p:cNvPr id="1026" name="Picture 2" descr="NGO Tuna Forum">
            <a:extLst>
              <a:ext uri="{FF2B5EF4-FFF2-40B4-BE49-F238E27FC236}">
                <a16:creationId xmlns:a16="http://schemas.microsoft.com/office/drawing/2014/main" id="{CBD4F27D-0CCC-B0EF-CC4F-4D1CCA6570B3}"/>
              </a:ext>
            </a:extLst>
          </p:cNvPr>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10153328" y="2949201"/>
            <a:ext cx="1297009" cy="42314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MARELA logo of Marine Elite Analytics">
            <a:extLst>
              <a:ext uri="{FF2B5EF4-FFF2-40B4-BE49-F238E27FC236}">
                <a16:creationId xmlns:a16="http://schemas.microsoft.com/office/drawing/2014/main" id="{2C07882B-98FD-C948-3CA3-98E75039A913}"/>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9207783" y="1547744"/>
            <a:ext cx="1839814" cy="536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843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A4ED1-7706-64AB-DAE9-9112E4E3C75D}"/>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7D1C7A6E-DA1A-4266-EE7C-631C7B24C03A}"/>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21941341-A7F7-A4BA-93A7-696296A4BB8B}"/>
              </a:ext>
            </a:extLst>
          </p:cNvPr>
          <p:cNvSpPr>
            <a:spLocks noGrp="1"/>
          </p:cNvSpPr>
          <p:nvPr>
            <p:ph type="title"/>
          </p:nvPr>
        </p:nvSpPr>
        <p:spPr>
          <a:xfrm>
            <a:off x="322650" y="594360"/>
            <a:ext cx="8899498" cy="615015"/>
          </a:xfrm>
        </p:spPr>
        <p:txBody>
          <a:bodyPr>
            <a:normAutofit/>
          </a:bodyPr>
          <a:lstStyle/>
          <a:p>
            <a:r>
              <a:rPr lang="en-US"/>
              <a:t>NGO Tuna Forum Participation </a:t>
            </a:r>
          </a:p>
        </p:txBody>
      </p:sp>
      <p:cxnSp>
        <p:nvCxnSpPr>
          <p:cNvPr id="8" name="Straight Connector 7">
            <a:extLst>
              <a:ext uri="{FF2B5EF4-FFF2-40B4-BE49-F238E27FC236}">
                <a16:creationId xmlns:a16="http://schemas.microsoft.com/office/drawing/2014/main" id="{F0E8A284-52C8-64F9-878E-054D4986674E}"/>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BE4A5E1-1D68-B45E-A4E9-B7BB2BE3DB94}"/>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15" name="Picture 14">
            <a:extLst>
              <a:ext uri="{FF2B5EF4-FFF2-40B4-BE49-F238E27FC236}">
                <a16:creationId xmlns:a16="http://schemas.microsoft.com/office/drawing/2014/main" id="{DF8BF2BF-D377-5362-5C00-9C2FA1E63B68}"/>
              </a:ext>
            </a:extLst>
          </p:cNvPr>
          <p:cNvPicPr>
            <a:picLocks noChangeAspect="1"/>
          </p:cNvPicPr>
          <p:nvPr/>
        </p:nvPicPr>
        <p:blipFill>
          <a:blip r:embed="rId3"/>
          <a:srcRect l="5655" t="2701" r="52189" b="27278"/>
          <a:stretch>
            <a:fillRect/>
          </a:stretch>
        </p:blipFill>
        <p:spPr>
          <a:xfrm>
            <a:off x="8076422" y="1464211"/>
            <a:ext cx="3810777" cy="3359849"/>
          </a:xfrm>
          <a:prstGeom prst="rect">
            <a:avLst/>
          </a:prstGeom>
        </p:spPr>
      </p:pic>
      <p:pic>
        <p:nvPicPr>
          <p:cNvPr id="45" name="Picture 44">
            <a:extLst>
              <a:ext uri="{FF2B5EF4-FFF2-40B4-BE49-F238E27FC236}">
                <a16:creationId xmlns:a16="http://schemas.microsoft.com/office/drawing/2014/main" id="{BBDBE925-B19B-088B-AD41-7E41CABA7DCE}"/>
              </a:ext>
            </a:extLst>
          </p:cNvPr>
          <p:cNvPicPr>
            <a:picLocks noChangeAspect="1"/>
          </p:cNvPicPr>
          <p:nvPr/>
        </p:nvPicPr>
        <p:blipFill>
          <a:blip r:embed="rId4"/>
          <a:srcRect l="1461" t="2658" r="53327" b="9424"/>
          <a:stretch>
            <a:fillRect/>
          </a:stretch>
        </p:blipFill>
        <p:spPr>
          <a:xfrm>
            <a:off x="136069" y="1506238"/>
            <a:ext cx="3763064" cy="3246166"/>
          </a:xfrm>
          <a:prstGeom prst="rect">
            <a:avLst/>
          </a:prstGeom>
        </p:spPr>
      </p:pic>
      <p:pic>
        <p:nvPicPr>
          <p:cNvPr id="46" name="Picture 45">
            <a:extLst>
              <a:ext uri="{FF2B5EF4-FFF2-40B4-BE49-F238E27FC236}">
                <a16:creationId xmlns:a16="http://schemas.microsoft.com/office/drawing/2014/main" id="{05A65B6F-8B93-B1EA-65EA-8E1AD889D901}"/>
              </a:ext>
            </a:extLst>
          </p:cNvPr>
          <p:cNvPicPr>
            <a:picLocks noChangeAspect="1"/>
          </p:cNvPicPr>
          <p:nvPr/>
        </p:nvPicPr>
        <p:blipFill>
          <a:blip r:embed="rId3"/>
          <a:srcRect l="3670" t="76284" r="48659"/>
          <a:stretch>
            <a:fillRect/>
          </a:stretch>
        </p:blipFill>
        <p:spPr>
          <a:xfrm>
            <a:off x="6425577" y="5689374"/>
            <a:ext cx="3301689" cy="885252"/>
          </a:xfrm>
          <a:prstGeom prst="rect">
            <a:avLst/>
          </a:prstGeom>
        </p:spPr>
      </p:pic>
      <p:pic>
        <p:nvPicPr>
          <p:cNvPr id="47" name="Picture 46">
            <a:extLst>
              <a:ext uri="{FF2B5EF4-FFF2-40B4-BE49-F238E27FC236}">
                <a16:creationId xmlns:a16="http://schemas.microsoft.com/office/drawing/2014/main" id="{A7856325-B881-D125-D4C6-C4360E57FA38}"/>
              </a:ext>
            </a:extLst>
          </p:cNvPr>
          <p:cNvPicPr>
            <a:picLocks noChangeAspect="1"/>
          </p:cNvPicPr>
          <p:nvPr/>
        </p:nvPicPr>
        <p:blipFill>
          <a:blip r:embed="rId4"/>
          <a:srcRect l="47498" t="2658" r="8226" b="9424"/>
          <a:stretch>
            <a:fillRect/>
          </a:stretch>
        </p:blipFill>
        <p:spPr>
          <a:xfrm>
            <a:off x="3931613" y="1422783"/>
            <a:ext cx="3840008" cy="3359849"/>
          </a:xfrm>
          <a:prstGeom prst="rect">
            <a:avLst/>
          </a:prstGeom>
        </p:spPr>
      </p:pic>
      <p:pic>
        <p:nvPicPr>
          <p:cNvPr id="48" name="Picture 47">
            <a:extLst>
              <a:ext uri="{FF2B5EF4-FFF2-40B4-BE49-F238E27FC236}">
                <a16:creationId xmlns:a16="http://schemas.microsoft.com/office/drawing/2014/main" id="{F825BAB7-B63C-5F07-E679-5E72E2AAC3ED}"/>
              </a:ext>
            </a:extLst>
          </p:cNvPr>
          <p:cNvPicPr>
            <a:picLocks noChangeAspect="1"/>
          </p:cNvPicPr>
          <p:nvPr/>
        </p:nvPicPr>
        <p:blipFill>
          <a:blip r:embed="rId3"/>
          <a:srcRect l="50128" t="7438" r="6037" b="53007"/>
          <a:stretch>
            <a:fillRect/>
          </a:stretch>
        </p:blipFill>
        <p:spPr>
          <a:xfrm>
            <a:off x="2189163" y="4928053"/>
            <a:ext cx="3763064" cy="1853685"/>
          </a:xfrm>
          <a:prstGeom prst="rect">
            <a:avLst/>
          </a:prstGeom>
        </p:spPr>
      </p:pic>
      <p:pic>
        <p:nvPicPr>
          <p:cNvPr id="49" name="Picture 48">
            <a:extLst>
              <a:ext uri="{FF2B5EF4-FFF2-40B4-BE49-F238E27FC236}">
                <a16:creationId xmlns:a16="http://schemas.microsoft.com/office/drawing/2014/main" id="{7604D199-E874-E8DD-A02F-6A76F3275751}"/>
              </a:ext>
            </a:extLst>
          </p:cNvPr>
          <p:cNvPicPr>
            <a:picLocks noChangeAspect="1"/>
          </p:cNvPicPr>
          <p:nvPr/>
        </p:nvPicPr>
        <p:blipFill>
          <a:blip r:embed="rId3"/>
          <a:srcRect l="50128" t="52212" r="6037" b="27278"/>
          <a:stretch>
            <a:fillRect/>
          </a:stretch>
        </p:blipFill>
        <p:spPr>
          <a:xfrm>
            <a:off x="5991048" y="4864642"/>
            <a:ext cx="3461037" cy="884038"/>
          </a:xfrm>
          <a:prstGeom prst="rect">
            <a:avLst/>
          </a:prstGeom>
        </p:spPr>
      </p:pic>
    </p:spTree>
    <p:extLst>
      <p:ext uri="{BB962C8B-B14F-4D97-AF65-F5344CB8AC3E}">
        <p14:creationId xmlns:p14="http://schemas.microsoft.com/office/powerpoint/2010/main" val="3843526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7A414-DCE8-F558-D890-22C1DD2671D0}"/>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13702CF4-CE54-5638-0072-DF9F0105C819}"/>
              </a:ext>
            </a:extLst>
          </p:cNvPr>
          <p:cNvSpPr/>
          <p:nvPr/>
        </p:nvSpPr>
        <p:spPr>
          <a:xfrm>
            <a:off x="-509666" y="1354796"/>
            <a:ext cx="13001428" cy="575337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D9AAF11-A303-082B-4C84-25576A2362CE}"/>
              </a:ext>
            </a:extLst>
          </p:cNvPr>
          <p:cNvSpPr>
            <a:spLocks noGrp="1"/>
          </p:cNvSpPr>
          <p:nvPr>
            <p:ph type="title"/>
          </p:nvPr>
        </p:nvSpPr>
        <p:spPr>
          <a:xfrm>
            <a:off x="322649" y="594360"/>
            <a:ext cx="9824241" cy="615015"/>
          </a:xfrm>
        </p:spPr>
        <p:txBody>
          <a:bodyPr>
            <a:normAutofit/>
          </a:bodyPr>
          <a:lstStyle/>
          <a:p>
            <a:r>
              <a:rPr lang="en-US" sz="2350"/>
              <a:t>Improved Fishing Gear Design to Minimize Ecosystem Impacts</a:t>
            </a:r>
          </a:p>
        </p:txBody>
      </p:sp>
      <p:sp>
        <p:nvSpPr>
          <p:cNvPr id="7" name="Snip Single Corner Rectangle 6">
            <a:extLst>
              <a:ext uri="{FF2B5EF4-FFF2-40B4-BE49-F238E27FC236}">
                <a16:creationId xmlns:a16="http://schemas.microsoft.com/office/drawing/2014/main" id="{5CA76C92-202C-EF57-9319-C56A19E64CB9}"/>
              </a:ext>
            </a:extLst>
          </p:cNvPr>
          <p:cNvSpPr/>
          <p:nvPr/>
        </p:nvSpPr>
        <p:spPr>
          <a:xfrm flipV="1">
            <a:off x="-300038" y="1351320"/>
            <a:ext cx="367198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23DEEDC7-265D-F327-B246-3C1A108D36EE}"/>
              </a:ext>
            </a:extLst>
          </p:cNvPr>
          <p:cNvSpPr>
            <a:spLocks noGrp="1"/>
          </p:cNvSpPr>
          <p:nvPr>
            <p:ph type="body" sz="quarter" idx="12"/>
          </p:nvPr>
        </p:nvSpPr>
        <p:spPr>
          <a:xfrm>
            <a:off x="354491" y="1429296"/>
            <a:ext cx="2661425" cy="438987"/>
          </a:xfrm>
        </p:spPr>
        <p:txBody>
          <a:bodyPr/>
          <a:lstStyle/>
          <a:p>
            <a:r>
              <a:rPr lang="en-US"/>
              <a:t>SCIENCE-LED INNOVATION</a:t>
            </a:r>
          </a:p>
        </p:txBody>
      </p:sp>
      <p:cxnSp>
        <p:nvCxnSpPr>
          <p:cNvPr id="8" name="Straight Connector 7">
            <a:extLst>
              <a:ext uri="{FF2B5EF4-FFF2-40B4-BE49-F238E27FC236}">
                <a16:creationId xmlns:a16="http://schemas.microsoft.com/office/drawing/2014/main" id="{91F6C368-5D95-E38C-34B8-B47BA61623A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F6AA5DA7-6A01-C2A6-BA98-85BBC60DD7D5}"/>
              </a:ext>
            </a:extLst>
          </p:cNvPr>
          <p:cNvGrpSpPr/>
          <p:nvPr/>
        </p:nvGrpSpPr>
        <p:grpSpPr>
          <a:xfrm>
            <a:off x="428494" y="2172797"/>
            <a:ext cx="5393730" cy="4070958"/>
            <a:chOff x="577084" y="2172797"/>
            <a:chExt cx="5393730" cy="4070958"/>
          </a:xfrm>
        </p:grpSpPr>
        <p:sp>
          <p:nvSpPr>
            <p:cNvPr id="11" name="Rectangle 10">
              <a:extLst>
                <a:ext uri="{FF2B5EF4-FFF2-40B4-BE49-F238E27FC236}">
                  <a16:creationId xmlns:a16="http://schemas.microsoft.com/office/drawing/2014/main" id="{E330E822-8729-33F1-B0AA-57EF1D27479E}"/>
                </a:ext>
              </a:extLst>
            </p:cNvPr>
            <p:cNvSpPr>
              <a:spLocks/>
            </p:cNvSpPr>
            <p:nvPr/>
          </p:nvSpPr>
          <p:spPr>
            <a:xfrm>
              <a:off x="577084" y="2472966"/>
              <a:ext cx="5390431" cy="3770789"/>
            </a:xfrm>
            <a:prstGeom prst="rect">
              <a:avLst/>
            </a:prstGeom>
            <a:solidFill>
              <a:srgbClr val="589CA1">
                <a:alpha val="0"/>
              </a:srgbClr>
            </a:solidFill>
            <a:ln w="12700">
              <a:solidFill>
                <a:srgbClr val="203D94"/>
              </a:solidFill>
            </a:ln>
          </p:spPr>
          <p:txBody>
            <a:bodyPr wrap="square" lIns="91440" tIns="274320" rIns="274320" bIns="182880" numCol="1" spcCol="365760">
              <a:noAutofit/>
            </a:bodyPr>
            <a:lstStyle/>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Bulky and heavy</a:t>
              </a:r>
            </a:p>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Hard to build</a:t>
              </a:r>
            </a:p>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Results in ghost fishing,</a:t>
              </a:r>
              <a:b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b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marine pollution, and</a:t>
              </a:r>
              <a:b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b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damage to </a:t>
              </a:r>
              <a:r>
                <a:rPr lang="en-US" sz="1600">
                  <a:solidFill>
                    <a:srgbClr val="0C1114"/>
                  </a:solidFill>
                  <a:latin typeface="Arial" panose="020B0604020202020204"/>
                </a:rPr>
                <a:t>habitats</a:t>
              </a: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548640" marR="0" lvl="0" indent="0" algn="l" defTabSz="914400" rtl="0" eaLnBrk="1" fontAlgn="auto" latinLnBrk="0" hangingPunct="1">
                <a:lnSpc>
                  <a:spcPct val="120000"/>
                </a:lnSpc>
                <a:spcBef>
                  <a:spcPts val="0"/>
                </a:spcBef>
                <a:spcAft>
                  <a:spcPts val="1600"/>
                </a:spcAft>
                <a:buClrTx/>
                <a:buSzTx/>
                <a:buFontTx/>
                <a:buNone/>
                <a:tabLst/>
                <a:defRPr/>
              </a:pP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91440" marR="0" lvl="0" indent="0" algn="l" defTabSz="914400" rtl="0" eaLnBrk="1" fontAlgn="auto" latinLnBrk="0" hangingPunct="1">
                <a:lnSpc>
                  <a:spcPct val="120000"/>
                </a:lnSpc>
                <a:spcBef>
                  <a:spcPts val="0"/>
                </a:spcBef>
                <a:spcAft>
                  <a:spcPts val="1200"/>
                </a:spcAft>
                <a:buClrTx/>
                <a:buSzTx/>
                <a:buFontTx/>
                <a:buNone/>
                <a:tabLst/>
                <a:defRPr/>
              </a:pP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D1FCF4F4-7487-7F4B-957C-CA1D21EC6BA9}"/>
                </a:ext>
              </a:extLst>
            </p:cNvPr>
            <p:cNvSpPr>
              <a:spLocks/>
            </p:cNvSpPr>
            <p:nvPr/>
          </p:nvSpPr>
          <p:spPr>
            <a:xfrm>
              <a:off x="577086" y="2172797"/>
              <a:ext cx="5393728" cy="360612"/>
            </a:xfrm>
            <a:prstGeom prst="rect">
              <a:avLst/>
            </a:prstGeom>
            <a:solidFill>
              <a:srgbClr val="203D94"/>
            </a:solidFill>
            <a:ln>
              <a:solidFill>
                <a:srgbClr val="203D94"/>
              </a:solidFill>
            </a:ln>
          </p:spPr>
          <p:txBody>
            <a:bodyPr wrap="square" lIns="91440" numCol="1" spcCol="365760">
              <a:spAutoFit/>
            </a:bodyPr>
            <a:lstStyle/>
            <a:p>
              <a:pPr marL="91440" marR="0" lvl="0" indent="0" algn="l" defTabSz="914400" rtl="0" eaLnBrk="1" fontAlgn="auto" latinLnBrk="0" hangingPunct="1">
                <a:lnSpc>
                  <a:spcPct val="120000"/>
                </a:lnSpc>
                <a:spcBef>
                  <a:spcPts val="0"/>
                </a:spcBef>
                <a:spcAft>
                  <a:spcPts val="1200"/>
                </a:spcAft>
                <a:buClrTx/>
                <a:buSzTx/>
                <a:buFontTx/>
                <a:buNone/>
                <a:tabLst/>
                <a:defRPr/>
              </a:pPr>
              <a:r>
                <a:rPr kumimoji="0" lang="en-US" sz="16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Conventional FAD</a:t>
              </a:r>
            </a:p>
          </p:txBody>
        </p:sp>
        <p:pic>
          <p:nvPicPr>
            <p:cNvPr id="13" name="Picture 12">
              <a:extLst>
                <a:ext uri="{FF2B5EF4-FFF2-40B4-BE49-F238E27FC236}">
                  <a16:creationId xmlns:a16="http://schemas.microsoft.com/office/drawing/2014/main" id="{6723A4F1-EF67-CE42-C8E6-A6467228315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68928" y="2712669"/>
              <a:ext cx="347472" cy="347472"/>
            </a:xfrm>
            <a:prstGeom prst="rect">
              <a:avLst/>
            </a:prstGeom>
          </p:spPr>
        </p:pic>
        <p:pic>
          <p:nvPicPr>
            <p:cNvPr id="14" name="Picture 13">
              <a:extLst>
                <a:ext uri="{FF2B5EF4-FFF2-40B4-BE49-F238E27FC236}">
                  <a16:creationId xmlns:a16="http://schemas.microsoft.com/office/drawing/2014/main" id="{A5A6B5E4-6B18-F8DA-037C-6CB3828BA42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68928" y="3212712"/>
              <a:ext cx="347472" cy="347472"/>
            </a:xfrm>
            <a:prstGeom prst="rect">
              <a:avLst/>
            </a:prstGeom>
          </p:spPr>
        </p:pic>
        <p:pic>
          <p:nvPicPr>
            <p:cNvPr id="15" name="Picture 14">
              <a:extLst>
                <a:ext uri="{FF2B5EF4-FFF2-40B4-BE49-F238E27FC236}">
                  <a16:creationId xmlns:a16="http://schemas.microsoft.com/office/drawing/2014/main" id="{225127E2-CE9F-B041-FD6B-8D3C2D7FDFA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68928" y="3698005"/>
              <a:ext cx="347472" cy="347472"/>
            </a:xfrm>
            <a:prstGeom prst="rect">
              <a:avLst/>
            </a:prstGeom>
          </p:spPr>
        </p:pic>
        <p:pic>
          <p:nvPicPr>
            <p:cNvPr id="44" name="Picture 43" descr="A close-up of a net&#10;&#10;AI-generated content may be incorrect.">
              <a:extLst>
                <a:ext uri="{FF2B5EF4-FFF2-40B4-BE49-F238E27FC236}">
                  <a16:creationId xmlns:a16="http://schemas.microsoft.com/office/drawing/2014/main" id="{62B96E83-1B8B-F2EF-DA3B-FEF04244300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445510" y="2486237"/>
              <a:ext cx="1176011" cy="2932933"/>
            </a:xfrm>
            <a:prstGeom prst="rect">
              <a:avLst/>
            </a:prstGeom>
          </p:spPr>
        </p:pic>
        <p:pic>
          <p:nvPicPr>
            <p:cNvPr id="45" name="Picture 44" descr="A close-up of a net&#10;&#10;AI-generated content may be incorrect.">
              <a:extLst>
                <a:ext uri="{FF2B5EF4-FFF2-40B4-BE49-F238E27FC236}">
                  <a16:creationId xmlns:a16="http://schemas.microsoft.com/office/drawing/2014/main" id="{4A90D4BB-F7A0-3906-46B8-8FD85F4E5F8E}"/>
                </a:ext>
              </a:extLst>
            </p:cNvPr>
            <p:cNvPicPr>
              <a:picLocks noChangeAspect="1"/>
            </p:cNvPicPr>
            <p:nvPr/>
          </p:nvPicPr>
          <p:blipFill>
            <a:blip r:embed="rId5" cstate="email">
              <a:extLst>
                <a:ext uri="{28A0092B-C50C-407E-A947-70E740481C1C}">
                  <a14:useLocalDpi xmlns:a14="http://schemas.microsoft.com/office/drawing/2010/main"/>
                </a:ext>
              </a:extLst>
            </a:blip>
            <a:srcRect t="-2530" r="-534" b="-3271"/>
            <a:stretch>
              <a:fillRect/>
            </a:stretch>
          </p:blipFill>
          <p:spPr>
            <a:xfrm>
              <a:off x="3329175" y="3044580"/>
              <a:ext cx="1176011" cy="3103077"/>
            </a:xfrm>
            <a:prstGeom prst="rect">
              <a:avLst/>
            </a:prstGeom>
          </p:spPr>
        </p:pic>
      </p:grpSp>
      <p:grpSp>
        <p:nvGrpSpPr>
          <p:cNvPr id="21" name="Group 20">
            <a:extLst>
              <a:ext uri="{FF2B5EF4-FFF2-40B4-BE49-F238E27FC236}">
                <a16:creationId xmlns:a16="http://schemas.microsoft.com/office/drawing/2014/main" id="{ECC845D0-B8E9-E6B4-70EF-23713F7183F8}"/>
              </a:ext>
            </a:extLst>
          </p:cNvPr>
          <p:cNvGrpSpPr/>
          <p:nvPr/>
        </p:nvGrpSpPr>
        <p:grpSpPr>
          <a:xfrm>
            <a:off x="6049722" y="2172797"/>
            <a:ext cx="5390432" cy="4070958"/>
            <a:chOff x="6221178" y="2172797"/>
            <a:chExt cx="5390432" cy="4070958"/>
          </a:xfrm>
        </p:grpSpPr>
        <p:sp>
          <p:nvSpPr>
            <p:cNvPr id="22" name="Rectangle 21">
              <a:extLst>
                <a:ext uri="{FF2B5EF4-FFF2-40B4-BE49-F238E27FC236}">
                  <a16:creationId xmlns:a16="http://schemas.microsoft.com/office/drawing/2014/main" id="{02531E32-C36B-BC4A-96B6-C2F4E8AA8EE2}"/>
                </a:ext>
              </a:extLst>
            </p:cNvPr>
            <p:cNvSpPr>
              <a:spLocks/>
            </p:cNvSpPr>
            <p:nvPr/>
          </p:nvSpPr>
          <p:spPr>
            <a:xfrm>
              <a:off x="6221178" y="2472967"/>
              <a:ext cx="5390431" cy="3770788"/>
            </a:xfrm>
            <a:prstGeom prst="rect">
              <a:avLst/>
            </a:prstGeom>
            <a:solidFill>
              <a:srgbClr val="589CA1">
                <a:alpha val="0"/>
              </a:srgbClr>
            </a:solidFill>
            <a:ln w="12700">
              <a:solidFill>
                <a:srgbClr val="589CA1"/>
              </a:solidFill>
            </a:ln>
          </p:spPr>
          <p:txBody>
            <a:bodyPr wrap="square" lIns="91440" tIns="274320" rIns="274320" bIns="182880" numCol="1" spcCol="365760">
              <a:noAutofit/>
            </a:bodyPr>
            <a:lstStyle/>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Light and easy</a:t>
              </a:r>
              <a:b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b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to handle</a:t>
              </a:r>
            </a:p>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Materials available worldwide</a:t>
              </a:r>
            </a:p>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Easy to build and low cost</a:t>
              </a:r>
            </a:p>
            <a:p>
              <a:pPr marL="91440" marR="0" lvl="0" indent="0" algn="l" defTabSz="914400" rtl="0" eaLnBrk="1" fontAlgn="auto" latinLnBrk="0" hangingPunct="1">
                <a:lnSpc>
                  <a:spcPct val="120000"/>
                </a:lnSpc>
                <a:spcBef>
                  <a:spcPts val="0"/>
                </a:spcBef>
                <a:spcAft>
                  <a:spcPts val="1200"/>
                </a:spcAft>
                <a:buClrTx/>
                <a:buSzTx/>
                <a:buFontTx/>
                <a:buNone/>
                <a:tabLst/>
                <a:defRPr/>
              </a:pP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921E8C4B-69BF-0079-C42F-14972246AEBC}"/>
                </a:ext>
              </a:extLst>
            </p:cNvPr>
            <p:cNvSpPr>
              <a:spLocks/>
            </p:cNvSpPr>
            <p:nvPr/>
          </p:nvSpPr>
          <p:spPr>
            <a:xfrm>
              <a:off x="6221180" y="2172797"/>
              <a:ext cx="5390430" cy="360612"/>
            </a:xfrm>
            <a:prstGeom prst="rect">
              <a:avLst/>
            </a:prstGeom>
            <a:solidFill>
              <a:srgbClr val="589CA1"/>
            </a:solidFill>
            <a:ln>
              <a:solidFill>
                <a:srgbClr val="589CA1"/>
              </a:solidFill>
            </a:ln>
          </p:spPr>
          <p:txBody>
            <a:bodyPr wrap="square" lIns="91440" numCol="1" spcCol="365760">
              <a:spAutoFit/>
            </a:bodyPr>
            <a:lstStyle/>
            <a:p>
              <a:pPr marL="91440" marR="0" lvl="0" indent="0" algn="l" defTabSz="914400" rtl="0" eaLnBrk="1" fontAlgn="auto" latinLnBrk="0" hangingPunct="1">
                <a:lnSpc>
                  <a:spcPct val="120000"/>
                </a:lnSpc>
                <a:spcBef>
                  <a:spcPts val="0"/>
                </a:spcBef>
                <a:spcAft>
                  <a:spcPts val="1200"/>
                </a:spcAft>
                <a:buClrTx/>
                <a:buSzTx/>
                <a:buFontTx/>
                <a:buNone/>
                <a:tabLst/>
                <a:defRPr/>
              </a:pPr>
              <a:r>
                <a:rPr kumimoji="0" lang="en-US" sz="16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Jelly-FAD</a:t>
              </a:r>
            </a:p>
          </p:txBody>
        </p:sp>
        <p:pic>
          <p:nvPicPr>
            <p:cNvPr id="25" name="Picture 24">
              <a:extLst>
                <a:ext uri="{FF2B5EF4-FFF2-40B4-BE49-F238E27FC236}">
                  <a16:creationId xmlns:a16="http://schemas.microsoft.com/office/drawing/2014/main" id="{6052BD5F-9141-E89A-35B2-71E6FF3D67A2}"/>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413022" y="2712669"/>
              <a:ext cx="347472" cy="347472"/>
            </a:xfrm>
            <a:prstGeom prst="rect">
              <a:avLst/>
            </a:prstGeom>
          </p:spPr>
        </p:pic>
        <p:pic>
          <p:nvPicPr>
            <p:cNvPr id="26" name="Picture 25">
              <a:extLst>
                <a:ext uri="{FF2B5EF4-FFF2-40B4-BE49-F238E27FC236}">
                  <a16:creationId xmlns:a16="http://schemas.microsoft.com/office/drawing/2014/main" id="{824DEB49-955F-7DBF-9AC7-05CE1DF53405}"/>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413022" y="3509786"/>
              <a:ext cx="347472" cy="347472"/>
            </a:xfrm>
            <a:prstGeom prst="rect">
              <a:avLst/>
            </a:prstGeom>
          </p:spPr>
        </p:pic>
        <p:pic>
          <p:nvPicPr>
            <p:cNvPr id="27" name="Picture 26">
              <a:extLst>
                <a:ext uri="{FF2B5EF4-FFF2-40B4-BE49-F238E27FC236}">
                  <a16:creationId xmlns:a16="http://schemas.microsoft.com/office/drawing/2014/main" id="{4DC093B2-DE60-5A54-DF86-7FDDA7352FC1}"/>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413022" y="4007343"/>
              <a:ext cx="347472" cy="347472"/>
            </a:xfrm>
            <a:prstGeom prst="rect">
              <a:avLst/>
            </a:prstGeom>
          </p:spPr>
        </p:pic>
        <p:pic>
          <p:nvPicPr>
            <p:cNvPr id="28" name="Picture 27">
              <a:extLst>
                <a:ext uri="{FF2B5EF4-FFF2-40B4-BE49-F238E27FC236}">
                  <a16:creationId xmlns:a16="http://schemas.microsoft.com/office/drawing/2014/main" id="{3FD5972B-19DC-389C-2FBC-DBD08D8738F8}"/>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a:ext>
              </a:extLst>
            </a:blip>
            <a:stretch>
              <a:fillRect/>
            </a:stretch>
          </p:blipFill>
          <p:spPr>
            <a:xfrm>
              <a:off x="8834134" y="2699951"/>
              <a:ext cx="2388618" cy="3377261"/>
            </a:xfrm>
            <a:prstGeom prst="rect">
              <a:avLst/>
            </a:prstGeom>
          </p:spPr>
        </p:pic>
      </p:grpSp>
      <p:sp>
        <p:nvSpPr>
          <p:cNvPr id="3" name="Rectangle 2">
            <a:extLst>
              <a:ext uri="{FF2B5EF4-FFF2-40B4-BE49-F238E27FC236}">
                <a16:creationId xmlns:a16="http://schemas.microsoft.com/office/drawing/2014/main" id="{5799F6DE-99B1-56BF-E122-B84D171A8558}"/>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92252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3A03B-7EC9-DBE2-6C6F-4A065420759A}"/>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BD954E2A-D13D-51A3-B0E5-344C776300A4}"/>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73E93A5-4021-D0CC-DC41-DEB36BF9E04E}"/>
              </a:ext>
            </a:extLst>
          </p:cNvPr>
          <p:cNvSpPr>
            <a:spLocks noGrp="1"/>
          </p:cNvSpPr>
          <p:nvPr>
            <p:ph type="title"/>
          </p:nvPr>
        </p:nvSpPr>
        <p:spPr>
          <a:xfrm>
            <a:off x="322649" y="594360"/>
            <a:ext cx="9824241" cy="615015"/>
          </a:xfrm>
        </p:spPr>
        <p:txBody>
          <a:bodyPr>
            <a:normAutofit/>
          </a:bodyPr>
          <a:lstStyle/>
          <a:p>
            <a:r>
              <a:rPr lang="en-US"/>
              <a:t>Consistent, Coordinated Advocacy to RFMOs</a:t>
            </a:r>
          </a:p>
        </p:txBody>
      </p:sp>
      <p:sp>
        <p:nvSpPr>
          <p:cNvPr id="7" name="Snip Single Corner Rectangle 6">
            <a:extLst>
              <a:ext uri="{FF2B5EF4-FFF2-40B4-BE49-F238E27FC236}">
                <a16:creationId xmlns:a16="http://schemas.microsoft.com/office/drawing/2014/main" id="{1502EA80-4F7D-BF6D-E956-401D473449A7}"/>
              </a:ext>
            </a:extLst>
          </p:cNvPr>
          <p:cNvSpPr/>
          <p:nvPr/>
        </p:nvSpPr>
        <p:spPr>
          <a:xfrm flipV="1">
            <a:off x="-871538" y="1351320"/>
            <a:ext cx="360054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C9DAE03A-5CE7-2625-2228-3CD2AA84056B}"/>
              </a:ext>
            </a:extLst>
          </p:cNvPr>
          <p:cNvSpPr>
            <a:spLocks noGrp="1"/>
          </p:cNvSpPr>
          <p:nvPr>
            <p:ph type="body" sz="quarter" idx="12"/>
          </p:nvPr>
        </p:nvSpPr>
        <p:spPr>
          <a:xfrm>
            <a:off x="354491" y="1429296"/>
            <a:ext cx="2661425" cy="438987"/>
          </a:xfrm>
        </p:spPr>
        <p:txBody>
          <a:bodyPr/>
          <a:lstStyle/>
          <a:p>
            <a:r>
              <a:rPr lang="en-US"/>
              <a:t>GLOBAL INFLUENCE</a:t>
            </a:r>
          </a:p>
        </p:txBody>
      </p:sp>
      <p:cxnSp>
        <p:nvCxnSpPr>
          <p:cNvPr id="8" name="Straight Connector 7">
            <a:extLst>
              <a:ext uri="{FF2B5EF4-FFF2-40B4-BE49-F238E27FC236}">
                <a16:creationId xmlns:a16="http://schemas.microsoft.com/office/drawing/2014/main" id="{8A32ECF5-C701-DCE0-171A-1D61928B447F}"/>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Marcador de contenido 2">
            <a:extLst>
              <a:ext uri="{FF2B5EF4-FFF2-40B4-BE49-F238E27FC236}">
                <a16:creationId xmlns:a16="http://schemas.microsoft.com/office/drawing/2014/main" id="{15DD067B-A965-1D3A-EF77-D1D436A308B7}"/>
              </a:ext>
            </a:extLst>
          </p:cNvPr>
          <p:cNvSpPr txBox="1">
            <a:spLocks/>
          </p:cNvSpPr>
          <p:nvPr/>
        </p:nvSpPr>
        <p:spPr>
          <a:xfrm>
            <a:off x="354492" y="2091797"/>
            <a:ext cx="5382632" cy="3397408"/>
          </a:xfrm>
          <a:prstGeom prst="rect">
            <a:avLst/>
          </a:prstGeom>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ISSF and its participating companies have driven policy change through sustained advocacy.</a:t>
            </a:r>
          </a:p>
          <a:p>
            <a:pPr marL="468630" marR="0" lvl="0" indent="-285750" algn="l" defTabSz="914400" rtl="0" eaLnBrk="1" fontAlgn="auto" latinLnBrk="0" hangingPunct="1">
              <a:lnSpc>
                <a:spcPct val="110000"/>
              </a:lnSpc>
              <a:spcBef>
                <a:spcPts val="0"/>
              </a:spcBef>
              <a:spcAft>
                <a:spcPts val="600"/>
              </a:spcAft>
              <a:buClrTx/>
              <a:buSzTx/>
              <a:buFont typeface="Wingdings" pitchFamily="2" charset="2"/>
              <a:buChar char="ü"/>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Direct meetings</a:t>
            </a:r>
          </a:p>
          <a:p>
            <a:pPr marL="468630" marR="0" lvl="0" indent="-285750" algn="l" defTabSz="914400" rtl="0" eaLnBrk="1" fontAlgn="auto" latinLnBrk="0" hangingPunct="1">
              <a:lnSpc>
                <a:spcPct val="110000"/>
              </a:lnSpc>
              <a:spcBef>
                <a:spcPts val="0"/>
              </a:spcBef>
              <a:spcAft>
                <a:spcPts val="600"/>
              </a:spcAft>
              <a:buClrTx/>
              <a:buSzTx/>
              <a:buFont typeface="Wingdings" pitchFamily="2" charset="2"/>
              <a:buChar char="ü"/>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Input via national advisory committees</a:t>
            </a:r>
          </a:p>
          <a:p>
            <a:pPr marL="468630" marR="0" lvl="0" indent="-285750" algn="l" defTabSz="914400" rtl="0" eaLnBrk="1" fontAlgn="auto" latinLnBrk="0" hangingPunct="1">
              <a:lnSpc>
                <a:spcPct val="110000"/>
              </a:lnSpc>
              <a:spcBef>
                <a:spcPts val="0"/>
              </a:spcBef>
              <a:spcAft>
                <a:spcPts val="600"/>
              </a:spcAft>
              <a:buClrTx/>
              <a:buSzTx/>
              <a:buFont typeface="Wingdings" pitchFamily="2" charset="2"/>
              <a:buChar char="ü"/>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Engagement with vessels, MSC clients, FIPs</a:t>
            </a:r>
          </a:p>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D6D8C5F4-512F-35AB-4A91-9F108D0FDEC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5B3BFE9D-F30A-AC0D-175E-F613B2B1C917}"/>
              </a:ext>
            </a:extLst>
          </p:cNvPr>
          <p:cNvPicPr>
            <a:picLocks noChangeAspect="1"/>
          </p:cNvPicPr>
          <p:nvPr/>
        </p:nvPicPr>
        <p:blipFill>
          <a:blip r:embed="rId3"/>
          <a:stretch>
            <a:fillRect/>
          </a:stretch>
        </p:blipFill>
        <p:spPr>
          <a:xfrm>
            <a:off x="641974" y="4367982"/>
            <a:ext cx="5002974" cy="1895658"/>
          </a:xfrm>
          <a:prstGeom prst="rect">
            <a:avLst/>
          </a:prstGeom>
        </p:spPr>
      </p:pic>
      <p:pic>
        <p:nvPicPr>
          <p:cNvPr id="15" name="Picture 14">
            <a:extLst>
              <a:ext uri="{FF2B5EF4-FFF2-40B4-BE49-F238E27FC236}">
                <a16:creationId xmlns:a16="http://schemas.microsoft.com/office/drawing/2014/main" id="{A52976B5-41A3-7C74-8293-A24611276A35}"/>
              </a:ext>
            </a:extLst>
          </p:cNvPr>
          <p:cNvPicPr>
            <a:picLocks noChangeAspect="1"/>
          </p:cNvPicPr>
          <p:nvPr/>
        </p:nvPicPr>
        <p:blipFill>
          <a:blip r:embed="rId4"/>
          <a:stretch>
            <a:fillRect/>
          </a:stretch>
        </p:blipFill>
        <p:spPr>
          <a:xfrm>
            <a:off x="6063274" y="3061866"/>
            <a:ext cx="5486752" cy="3865551"/>
          </a:xfrm>
          <a:prstGeom prst="rect">
            <a:avLst/>
          </a:prstGeom>
        </p:spPr>
      </p:pic>
      <p:grpSp>
        <p:nvGrpSpPr>
          <p:cNvPr id="14" name="Group 13">
            <a:extLst>
              <a:ext uri="{FF2B5EF4-FFF2-40B4-BE49-F238E27FC236}">
                <a16:creationId xmlns:a16="http://schemas.microsoft.com/office/drawing/2014/main" id="{69B4C2C3-28EE-A762-BFFB-A39146CC508D}"/>
              </a:ext>
            </a:extLst>
          </p:cNvPr>
          <p:cNvGrpSpPr/>
          <p:nvPr/>
        </p:nvGrpSpPr>
        <p:grpSpPr>
          <a:xfrm>
            <a:off x="9375143" y="1528954"/>
            <a:ext cx="2462365" cy="2473818"/>
            <a:chOff x="8931525" y="3602174"/>
            <a:chExt cx="2462365" cy="2473818"/>
          </a:xfrm>
        </p:grpSpPr>
        <p:pic>
          <p:nvPicPr>
            <p:cNvPr id="12" name="Picture 11">
              <a:extLst>
                <a:ext uri="{FF2B5EF4-FFF2-40B4-BE49-F238E27FC236}">
                  <a16:creationId xmlns:a16="http://schemas.microsoft.com/office/drawing/2014/main" id="{03525D50-CDC0-5623-2127-D7254B1C70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931525" y="3602174"/>
              <a:ext cx="2462365" cy="2473818"/>
            </a:xfrm>
            <a:prstGeom prst="rect">
              <a:avLst/>
            </a:prstGeom>
          </p:spPr>
        </p:pic>
        <p:sp>
          <p:nvSpPr>
            <p:cNvPr id="13" name="Google Shape;1765;p32">
              <a:extLst>
                <a:ext uri="{FF2B5EF4-FFF2-40B4-BE49-F238E27FC236}">
                  <a16:creationId xmlns:a16="http://schemas.microsoft.com/office/drawing/2014/main" id="{C889610A-EF4C-0354-149C-1FC9CF587280}"/>
                </a:ext>
              </a:extLst>
            </p:cNvPr>
            <p:cNvSpPr txBox="1"/>
            <p:nvPr/>
          </p:nvSpPr>
          <p:spPr>
            <a:xfrm>
              <a:off x="9070863" y="3896793"/>
              <a:ext cx="2183688" cy="1766597"/>
            </a:xfrm>
            <a:prstGeom prst="rect">
              <a:avLst/>
            </a:prstGeom>
            <a:noFill/>
            <a:ln>
              <a:noFill/>
            </a:ln>
          </p:spPr>
          <p:txBody>
            <a:bodyPr spcFirstLastPara="1" wrap="square" lIns="91425" tIns="45700" rIns="91425" bIns="45700" anchor="t" anchorCtr="0">
              <a:spAutoFit/>
            </a:bodyPr>
            <a:lstStyle/>
            <a:p>
              <a:pPr marL="0" marR="0" lvl="0" indent="0" algn="ctr" defTabSz="862686" rtl="0" eaLnBrk="1" fontAlgn="auto" latinLnBrk="0" hangingPunct="1">
                <a:lnSpc>
                  <a:spcPct val="100000"/>
                </a:lnSpc>
                <a:spcBef>
                  <a:spcPct val="2000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a:ea typeface="+mn-ea"/>
                  <a:cs typeface="Arial"/>
                </a:rPr>
                <a:t>450+</a:t>
              </a:r>
              <a:br>
                <a:rPr kumimoji="0" lang="en-US" sz="2400" b="1" i="0" u="none" strike="noStrike" kern="1200" cap="none" spc="0" normalizeH="0" baseline="0" noProof="0">
                  <a:ln>
                    <a:noFill/>
                  </a:ln>
                  <a:solidFill>
                    <a:srgbClr val="FFFFFF"/>
                  </a:solidFill>
                  <a:effectLst/>
                  <a:uLnTx/>
                  <a:uFillTx/>
                  <a:latin typeface="Arial" panose="020B0604020202020204"/>
                  <a:ea typeface="+mn-ea"/>
                  <a:cs typeface="Arial"/>
                </a:rPr>
              </a:br>
              <a:r>
                <a:rPr kumimoji="0" lang="en-US" sz="1600" b="1" i="0" u="none" strike="noStrike" kern="1200" cap="none" spc="0" normalizeH="0" baseline="0" noProof="0">
                  <a:ln>
                    <a:noFill/>
                  </a:ln>
                  <a:solidFill>
                    <a:srgbClr val="FFFFFF"/>
                  </a:solidFill>
                  <a:effectLst/>
                  <a:uLnTx/>
                  <a:uFillTx/>
                  <a:latin typeface="Arial" panose="020B0604020202020204"/>
                  <a:ea typeface="+mn-ea"/>
                  <a:cs typeface="Arial"/>
                </a:rPr>
                <a:t>advocacy letters delivered to RFMO delegates across four tuna regions</a:t>
              </a:r>
              <a:br>
                <a:rPr kumimoji="0" lang="en-US" sz="1600" b="1" i="0" u="none" strike="noStrike" kern="1200" cap="none" spc="0" normalizeH="0" baseline="0" noProof="0">
                  <a:ln>
                    <a:noFill/>
                  </a:ln>
                  <a:solidFill>
                    <a:srgbClr val="FFFFFF"/>
                  </a:solidFill>
                  <a:effectLst/>
                  <a:uLnTx/>
                  <a:uFillTx/>
                  <a:latin typeface="Arial" panose="020B0604020202020204"/>
                  <a:ea typeface="+mn-ea"/>
                  <a:cs typeface="Arial"/>
                </a:rPr>
              </a:br>
              <a:r>
                <a:rPr kumimoji="0" lang="en-US" sz="1600" b="1" i="0" u="none" strike="noStrike" kern="1200" cap="none" spc="0" normalizeH="0" baseline="0" noProof="0">
                  <a:ln>
                    <a:noFill/>
                  </a:ln>
                  <a:solidFill>
                    <a:srgbClr val="FFFFFF"/>
                  </a:solidFill>
                  <a:effectLst/>
                  <a:uLnTx/>
                  <a:uFillTx/>
                  <a:latin typeface="Arial" panose="020B0604020202020204"/>
                  <a:ea typeface="+mn-ea"/>
                  <a:cs typeface="Arial"/>
                </a:rPr>
                <a:t>in 2025</a:t>
              </a:r>
            </a:p>
          </p:txBody>
        </p:sp>
      </p:grpSp>
    </p:spTree>
    <p:extLst>
      <p:ext uri="{BB962C8B-B14F-4D97-AF65-F5344CB8AC3E}">
        <p14:creationId xmlns:p14="http://schemas.microsoft.com/office/powerpoint/2010/main" val="602058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2CAD9-6BE7-823A-060E-17BD36252530}"/>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FDE35788-C31E-C3D5-C04C-6CEA8CAB624D}"/>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Snip Single Corner Rectangle 8">
            <a:extLst>
              <a:ext uri="{FF2B5EF4-FFF2-40B4-BE49-F238E27FC236}">
                <a16:creationId xmlns:a16="http://schemas.microsoft.com/office/drawing/2014/main" id="{2412303B-EAB1-3594-D787-9E29A29C2ACB}"/>
              </a:ext>
            </a:extLst>
          </p:cNvPr>
          <p:cNvSpPr/>
          <p:nvPr/>
        </p:nvSpPr>
        <p:spPr>
          <a:xfrm flipV="1">
            <a:off x="146471" y="1353312"/>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FBDA9A6-1258-163D-280E-3A27CACA0BA3}"/>
              </a:ext>
            </a:extLst>
          </p:cNvPr>
          <p:cNvSpPr>
            <a:spLocks noGrp="1"/>
          </p:cNvSpPr>
          <p:nvPr>
            <p:ph type="title"/>
          </p:nvPr>
        </p:nvSpPr>
        <p:spPr>
          <a:xfrm>
            <a:off x="322649" y="594360"/>
            <a:ext cx="9824241" cy="615015"/>
          </a:xfrm>
        </p:spPr>
        <p:txBody>
          <a:bodyPr>
            <a:normAutofit/>
          </a:bodyPr>
          <a:lstStyle/>
          <a:p>
            <a:r>
              <a:rPr lang="en-US"/>
              <a:t>Independent Audits • Transparent Reporting • Verified Action </a:t>
            </a:r>
          </a:p>
        </p:txBody>
      </p:sp>
      <p:grpSp>
        <p:nvGrpSpPr>
          <p:cNvPr id="17" name="Group 16">
            <a:extLst>
              <a:ext uri="{FF2B5EF4-FFF2-40B4-BE49-F238E27FC236}">
                <a16:creationId xmlns:a16="http://schemas.microsoft.com/office/drawing/2014/main" id="{E1C26B45-6DAE-DC13-74A1-43CC7C5A89DD}"/>
              </a:ext>
            </a:extLst>
          </p:cNvPr>
          <p:cNvGrpSpPr/>
          <p:nvPr/>
        </p:nvGrpSpPr>
        <p:grpSpPr>
          <a:xfrm>
            <a:off x="4027563" y="3514155"/>
            <a:ext cx="3484935" cy="1564221"/>
            <a:chOff x="4380462" y="2604368"/>
            <a:chExt cx="3484935" cy="1564221"/>
          </a:xfrm>
        </p:grpSpPr>
        <p:pic>
          <p:nvPicPr>
            <p:cNvPr id="19" name="Picture 18">
              <a:extLst>
                <a:ext uri="{FF2B5EF4-FFF2-40B4-BE49-F238E27FC236}">
                  <a16:creationId xmlns:a16="http://schemas.microsoft.com/office/drawing/2014/main" id="{52F5C211-F237-0CD8-9A96-AFBF9E276925}"/>
                </a:ext>
              </a:extLst>
            </p:cNvPr>
            <p:cNvPicPr>
              <a:picLocks noChangeAspect="1"/>
            </p:cNvPicPr>
            <p:nvPr/>
          </p:nvPicPr>
          <p:blipFill>
            <a:blip r:embed="rId3"/>
            <a:stretch>
              <a:fillRect/>
            </a:stretch>
          </p:blipFill>
          <p:spPr>
            <a:xfrm>
              <a:off x="4380462" y="2663635"/>
              <a:ext cx="274320" cy="274320"/>
            </a:xfrm>
            <a:prstGeom prst="rect">
              <a:avLst/>
            </a:prstGeom>
          </p:spPr>
        </p:pic>
        <p:sp>
          <p:nvSpPr>
            <p:cNvPr id="20" name="Content Placeholder 2">
              <a:extLst>
                <a:ext uri="{FF2B5EF4-FFF2-40B4-BE49-F238E27FC236}">
                  <a16:creationId xmlns:a16="http://schemas.microsoft.com/office/drawing/2014/main" id="{933696A0-AA11-87A1-265E-AF360583DF93}"/>
                </a:ext>
              </a:extLst>
            </p:cNvPr>
            <p:cNvSpPr txBox="1">
              <a:spLocks/>
            </p:cNvSpPr>
            <p:nvPr/>
          </p:nvSpPr>
          <p:spPr>
            <a:xfrm>
              <a:off x="4664355" y="2604368"/>
              <a:ext cx="3201042" cy="156422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203D94"/>
                  </a:solidFill>
                  <a:effectLst/>
                  <a:uLnTx/>
                  <a:uFillTx/>
                  <a:latin typeface="Arial" panose="020B0604020202020204" pitchFamily="34" charset="0"/>
                  <a:ea typeface="+mn-ea"/>
                  <a:cs typeface="+mn-cs"/>
                </a:rPr>
                <a:t>Independent auditing </a:t>
              </a:r>
              <a:r>
                <a:rPr kumimoji="0" lang="en-US" sz="2200" b="0" i="0" u="none" strike="noStrike" kern="1200" cap="none" spc="0" normalizeH="0" baseline="0" noProof="0">
                  <a:ln>
                    <a:noFill/>
                  </a:ln>
                  <a:solidFill>
                    <a:srgbClr val="0C1114"/>
                  </a:solidFill>
                  <a:effectLst/>
                  <a:uLnTx/>
                  <a:uFillTx/>
                  <a:latin typeface="Arial" panose="020B0604020202020204" pitchFamily="34" charset="0"/>
                  <a:ea typeface="+mn-ea"/>
                  <a:cs typeface="+mn-cs"/>
                </a:rPr>
                <a:t>of vessel compliance with best practices</a:t>
              </a:r>
              <a:endParaRPr kumimoji="0" lang="en-US" sz="22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grpSp>
      <p:sp>
        <p:nvSpPr>
          <p:cNvPr id="7" name="Snip Single Corner Rectangle 6">
            <a:extLst>
              <a:ext uri="{FF2B5EF4-FFF2-40B4-BE49-F238E27FC236}">
                <a16:creationId xmlns:a16="http://schemas.microsoft.com/office/drawing/2014/main" id="{81C1C64D-97DF-4373-77DB-6B4F52BB1D64}"/>
              </a:ext>
            </a:extLst>
          </p:cNvPr>
          <p:cNvSpPr/>
          <p:nvPr/>
        </p:nvSpPr>
        <p:spPr>
          <a:xfrm flipV="1">
            <a:off x="-871538" y="1353312"/>
            <a:ext cx="4109008"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907AD33C-DB60-E000-8851-60634D943FB9}"/>
              </a:ext>
            </a:extLst>
          </p:cNvPr>
          <p:cNvSpPr>
            <a:spLocks noGrp="1"/>
          </p:cNvSpPr>
          <p:nvPr>
            <p:ph type="body" sz="quarter" idx="12"/>
          </p:nvPr>
        </p:nvSpPr>
        <p:spPr>
          <a:xfrm>
            <a:off x="354491" y="1429296"/>
            <a:ext cx="2954685" cy="438987"/>
          </a:xfrm>
        </p:spPr>
        <p:txBody>
          <a:bodyPr>
            <a:normAutofit/>
          </a:bodyPr>
          <a:lstStyle/>
          <a:p>
            <a:r>
              <a:rPr lang="en-US"/>
              <a:t>IMPLEMENTATION INTEGRITY</a:t>
            </a:r>
          </a:p>
        </p:txBody>
      </p:sp>
      <p:cxnSp>
        <p:nvCxnSpPr>
          <p:cNvPr id="8" name="Straight Connector 7">
            <a:extLst>
              <a:ext uri="{FF2B5EF4-FFF2-40B4-BE49-F238E27FC236}">
                <a16:creationId xmlns:a16="http://schemas.microsoft.com/office/drawing/2014/main" id="{7BFD9C3D-2F15-F64F-6937-406B3D2C96BC}"/>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Marcador de contenido 2">
            <a:extLst>
              <a:ext uri="{FF2B5EF4-FFF2-40B4-BE49-F238E27FC236}">
                <a16:creationId xmlns:a16="http://schemas.microsoft.com/office/drawing/2014/main" id="{F19D1FB6-45FD-6F1C-A6EF-0E3019363F25}"/>
              </a:ext>
            </a:extLst>
          </p:cNvPr>
          <p:cNvSpPr txBox="1">
            <a:spLocks/>
          </p:cNvSpPr>
          <p:nvPr/>
        </p:nvSpPr>
        <p:spPr>
          <a:xfrm>
            <a:off x="204149" y="2172416"/>
            <a:ext cx="11903018" cy="1289860"/>
          </a:xfrm>
          <a:prstGeom prst="rect">
            <a:avLst/>
          </a:prstGeom>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Our approach for tuna fisheries &amp; stakeholders promotes the verifiable implementation of best practices in tuna supply chains</a:t>
            </a:r>
          </a:p>
        </p:txBody>
      </p:sp>
      <p:sp>
        <p:nvSpPr>
          <p:cNvPr id="25" name="Content Placeholder 2">
            <a:extLst>
              <a:ext uri="{FF2B5EF4-FFF2-40B4-BE49-F238E27FC236}">
                <a16:creationId xmlns:a16="http://schemas.microsoft.com/office/drawing/2014/main" id="{6F674A72-968C-4813-28B3-CF3E6122CCEC}"/>
              </a:ext>
            </a:extLst>
          </p:cNvPr>
          <p:cNvSpPr txBox="1">
            <a:spLocks/>
          </p:cNvSpPr>
          <p:nvPr/>
        </p:nvSpPr>
        <p:spPr>
          <a:xfrm>
            <a:off x="7784400" y="3555964"/>
            <a:ext cx="2805499" cy="518367"/>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200" b="0" i="0" u="none" strike="noStrike" kern="1200" cap="none" spc="0" normalizeH="0" baseline="0" noProof="0">
                <a:ln>
                  <a:noFill/>
                </a:ln>
                <a:solidFill>
                  <a:srgbClr val="0C1114"/>
                </a:solidFill>
                <a:effectLst/>
                <a:uLnTx/>
                <a:uFillTx/>
                <a:latin typeface="Arial" panose="020B0604020202020204" pitchFamily="34" charset="0"/>
                <a:ea typeface="+mn-ea"/>
                <a:cs typeface="+mn-cs"/>
              </a:rPr>
              <a:t>ISSF works with tuna vessels &amp; processors </a:t>
            </a:r>
            <a:r>
              <a:rPr kumimoji="0" lang="en-US" sz="2200" b="1" i="0" u="none" strike="noStrike" kern="1200" cap="none" spc="0" normalizeH="0" baseline="0" noProof="0">
                <a:ln>
                  <a:noFill/>
                </a:ln>
                <a:solidFill>
                  <a:srgbClr val="203D94"/>
                </a:solidFill>
                <a:effectLst/>
                <a:uLnTx/>
                <a:uFillTx/>
                <a:latin typeface="Arial" panose="020B0604020202020204" pitchFamily="34" charset="0"/>
                <a:ea typeface="+mn-ea"/>
                <a:cs typeface="+mn-cs"/>
              </a:rPr>
              <a:t>globally</a:t>
            </a:r>
            <a:endParaRPr kumimoji="0" lang="en-US" sz="22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grpSp>
        <p:nvGrpSpPr>
          <p:cNvPr id="43" name="Group 42">
            <a:extLst>
              <a:ext uri="{FF2B5EF4-FFF2-40B4-BE49-F238E27FC236}">
                <a16:creationId xmlns:a16="http://schemas.microsoft.com/office/drawing/2014/main" id="{40DB307A-4894-D704-5306-51DF586B6542}"/>
              </a:ext>
            </a:extLst>
          </p:cNvPr>
          <p:cNvGrpSpPr/>
          <p:nvPr/>
        </p:nvGrpSpPr>
        <p:grpSpPr>
          <a:xfrm>
            <a:off x="121295" y="3514155"/>
            <a:ext cx="3605335" cy="1564221"/>
            <a:chOff x="337871" y="2720593"/>
            <a:chExt cx="3605335" cy="1564221"/>
          </a:xfrm>
        </p:grpSpPr>
        <p:pic>
          <p:nvPicPr>
            <p:cNvPr id="4" name="Picture 3">
              <a:extLst>
                <a:ext uri="{FF2B5EF4-FFF2-40B4-BE49-F238E27FC236}">
                  <a16:creationId xmlns:a16="http://schemas.microsoft.com/office/drawing/2014/main" id="{ECC6DEBA-34F1-0894-FB6A-84BD2CDDD12E}"/>
                </a:ext>
              </a:extLst>
            </p:cNvPr>
            <p:cNvPicPr>
              <a:picLocks noChangeAspect="1"/>
            </p:cNvPicPr>
            <p:nvPr/>
          </p:nvPicPr>
          <p:blipFill>
            <a:blip r:embed="rId3"/>
            <a:stretch>
              <a:fillRect/>
            </a:stretch>
          </p:blipFill>
          <p:spPr>
            <a:xfrm>
              <a:off x="337871" y="2779860"/>
              <a:ext cx="274320" cy="274320"/>
            </a:xfrm>
            <a:prstGeom prst="rect">
              <a:avLst/>
            </a:prstGeom>
          </p:spPr>
        </p:pic>
        <p:sp>
          <p:nvSpPr>
            <p:cNvPr id="11" name="Content Placeholder 2">
              <a:extLst>
                <a:ext uri="{FF2B5EF4-FFF2-40B4-BE49-F238E27FC236}">
                  <a16:creationId xmlns:a16="http://schemas.microsoft.com/office/drawing/2014/main" id="{222C1FF4-12B4-A227-6A00-DD8366786B40}"/>
                </a:ext>
              </a:extLst>
            </p:cNvPr>
            <p:cNvSpPr txBox="1">
              <a:spLocks/>
            </p:cNvSpPr>
            <p:nvPr/>
          </p:nvSpPr>
          <p:spPr>
            <a:xfrm>
              <a:off x="621764" y="2720593"/>
              <a:ext cx="3321442" cy="156422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203D94"/>
                  </a:solidFill>
                  <a:effectLst/>
                  <a:uLnTx/>
                  <a:uFillTx/>
                  <a:latin typeface="Arial" panose="020B0604020202020204" pitchFamily="34" charset="0"/>
                  <a:ea typeface="+mn-ea"/>
                  <a:cs typeface="+mn-cs"/>
                </a:rPr>
                <a:t>Independent auditing </a:t>
              </a:r>
              <a:r>
                <a:rPr kumimoji="0" lang="en-US" sz="2200" b="0" i="0" u="none" strike="noStrike" kern="1200" cap="none" spc="0" normalizeH="0" baseline="0" noProof="0">
                  <a:ln>
                    <a:noFill/>
                  </a:ln>
                  <a:solidFill>
                    <a:srgbClr val="0C1114"/>
                  </a:solidFill>
                  <a:effectLst/>
                  <a:uLnTx/>
                  <a:uFillTx/>
                  <a:latin typeface="Arial" panose="020B0604020202020204" pitchFamily="34" charset="0"/>
                  <a:ea typeface="+mn-ea"/>
                  <a:cs typeface="+mn-cs"/>
                </a:rPr>
                <a:t>of tuna company compliance with ISSF conservation measures</a:t>
              </a:r>
              <a:endParaRPr kumimoji="0" lang="en-US" sz="22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grpSp>
      <p:sp>
        <p:nvSpPr>
          <p:cNvPr id="10" name="Rectangle 9">
            <a:extLst>
              <a:ext uri="{FF2B5EF4-FFF2-40B4-BE49-F238E27FC236}">
                <a16:creationId xmlns:a16="http://schemas.microsoft.com/office/drawing/2014/main" id="{AE1DC18C-7E07-54D0-7192-66EA1829BDCC}"/>
              </a:ext>
            </a:extLst>
          </p:cNvPr>
          <p:cNvSpPr/>
          <p:nvPr/>
        </p:nvSpPr>
        <p:spPr>
          <a:xfrm>
            <a:off x="11799495" y="7125697"/>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CB72384D-37D2-6C41-72CA-A63FDBD281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46197" y="3421160"/>
            <a:ext cx="2045565" cy="2101523"/>
          </a:xfrm>
          <a:prstGeom prst="rect">
            <a:avLst/>
          </a:prstGeom>
        </p:spPr>
      </p:pic>
    </p:spTree>
    <p:extLst>
      <p:ext uri="{BB962C8B-B14F-4D97-AF65-F5344CB8AC3E}">
        <p14:creationId xmlns:p14="http://schemas.microsoft.com/office/powerpoint/2010/main" val="1188315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03A45-2446-3822-184F-A4785D506E1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E742EE2-DA6A-D5A9-500B-4102632DA362}"/>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88A9ECFA-CF12-BF96-124B-5F67AF0B0F93}"/>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9B57A1A-2619-D5AD-2586-70AA7ED0397D}"/>
              </a:ext>
            </a:extLst>
          </p:cNvPr>
          <p:cNvSpPr>
            <a:spLocks noGrp="1"/>
          </p:cNvSpPr>
          <p:nvPr>
            <p:ph type="title"/>
          </p:nvPr>
        </p:nvSpPr>
        <p:spPr>
          <a:xfrm>
            <a:off x="322649" y="590179"/>
            <a:ext cx="9824241" cy="615015"/>
          </a:xfrm>
        </p:spPr>
        <p:txBody>
          <a:bodyPr>
            <a:normAutofit/>
          </a:bodyPr>
          <a:lstStyle/>
          <a:p>
            <a:r>
              <a:rPr lang="en-US"/>
              <a:t>The Path Ahead</a:t>
            </a:r>
          </a:p>
        </p:txBody>
      </p:sp>
      <p:sp>
        <p:nvSpPr>
          <p:cNvPr id="15" name="Rectangle 14">
            <a:extLst>
              <a:ext uri="{FF2B5EF4-FFF2-40B4-BE49-F238E27FC236}">
                <a16:creationId xmlns:a16="http://schemas.microsoft.com/office/drawing/2014/main" id="{04D90B70-C22C-03B1-DDA0-98F691A7078E}"/>
              </a:ext>
            </a:extLst>
          </p:cNvPr>
          <p:cNvSpPr/>
          <p:nvPr/>
        </p:nvSpPr>
        <p:spPr>
          <a:xfrm>
            <a:off x="5238099" y="1345846"/>
            <a:ext cx="8258579" cy="5641543"/>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Snip Single Corner Rectangle 6">
            <a:extLst>
              <a:ext uri="{FF2B5EF4-FFF2-40B4-BE49-F238E27FC236}">
                <a16:creationId xmlns:a16="http://schemas.microsoft.com/office/drawing/2014/main" id="{E86CAA72-DEE5-096B-FA91-6030F976D504}"/>
              </a:ext>
            </a:extLst>
          </p:cNvPr>
          <p:cNvSpPr/>
          <p:nvPr/>
        </p:nvSpPr>
        <p:spPr>
          <a:xfrm flipV="1">
            <a:off x="-1069258" y="1351319"/>
            <a:ext cx="7893139"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565B1223-0E7C-8C5A-F638-8471CF9D5AA0}"/>
              </a:ext>
            </a:extLst>
          </p:cNvPr>
          <p:cNvSpPr>
            <a:spLocks noGrp="1"/>
          </p:cNvSpPr>
          <p:nvPr>
            <p:ph type="body" sz="quarter" idx="12"/>
          </p:nvPr>
        </p:nvSpPr>
        <p:spPr>
          <a:xfrm>
            <a:off x="354491" y="1429296"/>
            <a:ext cx="7069891" cy="438987"/>
          </a:xfrm>
        </p:spPr>
        <p:txBody>
          <a:bodyPr>
            <a:normAutofit/>
          </a:bodyPr>
          <a:lstStyle/>
          <a:p>
            <a:r>
              <a:rPr lang="en-US"/>
              <a:t>CLOSING OPEN CONDITIONS FOR MSC-CERTIFIED TUNA FISHERIES</a:t>
            </a:r>
          </a:p>
        </p:txBody>
      </p:sp>
      <p:sp>
        <p:nvSpPr>
          <p:cNvPr id="3" name="TextBox 2">
            <a:extLst>
              <a:ext uri="{FF2B5EF4-FFF2-40B4-BE49-F238E27FC236}">
                <a16:creationId xmlns:a16="http://schemas.microsoft.com/office/drawing/2014/main" id="{65979336-8EC0-FAE0-3927-6FBFAB91D5E4}"/>
              </a:ext>
            </a:extLst>
          </p:cNvPr>
          <p:cNvSpPr txBox="1"/>
          <p:nvPr/>
        </p:nvSpPr>
        <p:spPr>
          <a:xfrm>
            <a:off x="5505816" y="6209905"/>
            <a:ext cx="47410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C1114"/>
                </a:solidFill>
                <a:effectLst/>
                <a:uLnTx/>
                <a:uFillTx/>
                <a:latin typeface="Arial" panose="020B0604020202020204"/>
                <a:ea typeface="+mn-ea"/>
                <a:cs typeface="+mn-cs"/>
              </a:rPr>
              <a:t>PI 1.2.1 – Harvest Strategy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C1114"/>
                </a:solidFill>
                <a:effectLst/>
                <a:uLnTx/>
                <a:uFillTx/>
                <a:latin typeface="Arial" panose="020B0604020202020204"/>
                <a:ea typeface="+mn-ea"/>
                <a:cs typeface="+mn-cs"/>
              </a:rPr>
              <a:t>PI 1.2.2 – Harvest Control Rules &amp; Tools</a:t>
            </a:r>
          </a:p>
        </p:txBody>
      </p:sp>
      <p:pic>
        <p:nvPicPr>
          <p:cNvPr id="4" name="Picture 3" descr="A graph of a number of fish&#10;&#10;AI-generated content may be incorrect.">
            <a:extLst>
              <a:ext uri="{FF2B5EF4-FFF2-40B4-BE49-F238E27FC236}">
                <a16:creationId xmlns:a16="http://schemas.microsoft.com/office/drawing/2014/main" id="{03B12940-D15B-65D1-7B27-11BEC9E2C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5816" y="2176951"/>
            <a:ext cx="5261140" cy="3891539"/>
          </a:xfrm>
          <a:prstGeom prst="rect">
            <a:avLst/>
          </a:prstGeom>
        </p:spPr>
      </p:pic>
      <p:sp>
        <p:nvSpPr>
          <p:cNvPr id="5" name="TextBox 4">
            <a:extLst>
              <a:ext uri="{FF2B5EF4-FFF2-40B4-BE49-F238E27FC236}">
                <a16:creationId xmlns:a16="http://schemas.microsoft.com/office/drawing/2014/main" id="{26982F96-5AF2-C02A-5B0F-7D6FB478298F}"/>
              </a:ext>
            </a:extLst>
          </p:cNvPr>
          <p:cNvSpPr txBox="1"/>
          <p:nvPr/>
        </p:nvSpPr>
        <p:spPr>
          <a:xfrm>
            <a:off x="354491" y="2176951"/>
            <a:ext cx="4727960" cy="280076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Of all open conditions for tuna fisheries certified against the MSC Fisheries Standard, the two PIs with the highest number of conditions are 1.2.1 and 1.2.2.</a:t>
            </a:r>
            <a:b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b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Over half of these conditions correspond to harmonized conditions opened during application of Section SE to Western Pacific stocks</a:t>
            </a:r>
            <a:b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b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The rest correspond to other stocks in the Pacific, Atlantic and Indian oceans</a:t>
            </a:r>
          </a:p>
        </p:txBody>
      </p:sp>
      <p:cxnSp>
        <p:nvCxnSpPr>
          <p:cNvPr id="8" name="Straight Connector 7">
            <a:extLst>
              <a:ext uri="{FF2B5EF4-FFF2-40B4-BE49-F238E27FC236}">
                <a16:creationId xmlns:a16="http://schemas.microsoft.com/office/drawing/2014/main" id="{2CB514BA-E47C-3A2F-21AB-3CBE00498C23}"/>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D500BC0-72D3-D7B3-1946-4B1B23B5E38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545338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22456-525B-0CE1-4139-38FEA75D231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9CEEDA4-C527-DA67-7AEB-21DAA6D40737}"/>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B88DB6F-D12B-5898-1B44-40470A1ACAC7}"/>
              </a:ext>
            </a:extLst>
          </p:cNvPr>
          <p:cNvSpPr>
            <a:spLocks noGrp="1"/>
          </p:cNvSpPr>
          <p:nvPr>
            <p:ph type="title"/>
          </p:nvPr>
        </p:nvSpPr>
        <p:spPr>
          <a:xfrm>
            <a:off x="322650" y="594360"/>
            <a:ext cx="8899498" cy="615015"/>
          </a:xfrm>
        </p:spPr>
        <p:txBody>
          <a:bodyPr/>
          <a:lstStyle/>
          <a:p>
            <a:r>
              <a:rPr lang="en-US"/>
              <a:t>The Path Ahead</a:t>
            </a:r>
          </a:p>
        </p:txBody>
      </p:sp>
      <p:cxnSp>
        <p:nvCxnSpPr>
          <p:cNvPr id="6" name="Straight Connector 5">
            <a:extLst>
              <a:ext uri="{FF2B5EF4-FFF2-40B4-BE49-F238E27FC236}">
                <a16:creationId xmlns:a16="http://schemas.microsoft.com/office/drawing/2014/main" id="{F4EF3701-C261-86A3-58C4-979E7A33EEC9}"/>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
            <a:extLst>
              <a:ext uri="{FF2B5EF4-FFF2-40B4-BE49-F238E27FC236}">
                <a16:creationId xmlns:a16="http://schemas.microsoft.com/office/drawing/2014/main" id="{7A309470-8124-3481-EC0C-1574A1A7D31A}"/>
              </a:ext>
            </a:extLst>
          </p:cNvPr>
          <p:cNvSpPr txBox="1">
            <a:spLocks/>
          </p:cNvSpPr>
          <p:nvPr/>
        </p:nvSpPr>
        <p:spPr>
          <a:xfrm>
            <a:off x="322649" y="1554263"/>
            <a:ext cx="4977235" cy="417745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rPr>
              <a:t>ISSF is the only NGO exclusively dedicated to achieving sustainable tuna fisheries</a:t>
            </a:r>
          </a:p>
          <a:p>
            <a:pPr marL="37490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800">
                <a:solidFill>
                  <a:srgbClr val="85A4B8">
                    <a:lumMod val="10000"/>
                  </a:srgbClr>
                </a:solidFill>
                <a:latin typeface="Arial" panose="020B0604020202020204" pitchFamily="34" charset="0"/>
                <a:cs typeface="Arial" panose="020B0604020202020204" pitchFamily="34" charset="0"/>
              </a:rPr>
              <a:t>S</a:t>
            </a:r>
            <a:r>
              <a:rPr kumimoji="0" lang="en-US" sz="1800" b="0" i="0" u="none" strike="noStrike" kern="1200" cap="none" spc="0" normalizeH="0" baseline="0" noProof="0" err="1">
                <a:ln>
                  <a:noFill/>
                </a:ln>
                <a:solidFill>
                  <a:srgbClr val="85A4B8">
                    <a:lumMod val="10000"/>
                  </a:srgbClr>
                </a:solidFill>
                <a:effectLst/>
                <a:uLnTx/>
                <a:uFillTx/>
                <a:latin typeface="Arial" panose="020B0604020202020204" pitchFamily="34" charset="0"/>
                <a:ea typeface="+mn-ea"/>
                <a:cs typeface="Arial" panose="020B0604020202020204" pitchFamily="34" charset="0"/>
              </a:rPr>
              <a:t>tands</a:t>
            </a:r>
            <a:r>
              <a:rPr kumimoji="0" lang="en-US" sz="18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 apart for its </a:t>
            </a:r>
            <a:r>
              <a:rPr kumimoji="0" lang="en-US" sz="1800" b="1"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expertise across tuna science, fishery management, and industry operations</a:t>
            </a:r>
          </a:p>
          <a:p>
            <a:pPr marL="37490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800" b="1">
                <a:solidFill>
                  <a:srgbClr val="85A4B8">
                    <a:lumMod val="10000"/>
                  </a:srgbClr>
                </a:solidFill>
                <a:latin typeface="Arial" panose="020B0604020202020204" pitchFamily="34" charset="0"/>
                <a:cs typeface="Arial" panose="020B0604020202020204" pitchFamily="34" charset="0"/>
              </a:rPr>
              <a:t>D</a:t>
            </a:r>
            <a:r>
              <a:rPr kumimoji="0" lang="en-US" sz="1800" b="1" i="0" u="none" strike="noStrike" kern="1200" cap="none" spc="0" normalizeH="0" baseline="0" noProof="0" err="1">
                <a:ln>
                  <a:noFill/>
                </a:ln>
                <a:solidFill>
                  <a:srgbClr val="85A4B8">
                    <a:lumMod val="10000"/>
                  </a:srgbClr>
                </a:solidFill>
                <a:effectLst/>
                <a:uLnTx/>
                <a:uFillTx/>
                <a:latin typeface="Arial" panose="020B0604020202020204" pitchFamily="34" charset="0"/>
                <a:ea typeface="+mn-ea"/>
                <a:cs typeface="Arial" panose="020B0604020202020204" pitchFamily="34" charset="0"/>
              </a:rPr>
              <a:t>iverse</a:t>
            </a:r>
            <a:r>
              <a:rPr kumimoji="0" lang="en-US" sz="1800" b="1"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 governance structure includes scientists, environmental NGOs, and seafood companies — </a:t>
            </a:r>
            <a:r>
              <a:rPr kumimoji="0" lang="en-US" sz="18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bringing all stakeholders to the table in an aligned, science-forward approach</a:t>
            </a:r>
          </a:p>
          <a:p>
            <a:pPr marL="37490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800">
                <a:solidFill>
                  <a:srgbClr val="85A4B8">
                    <a:lumMod val="10000"/>
                  </a:srgbClr>
                </a:solidFill>
                <a:latin typeface="Arial" panose="020B0604020202020204" pitchFamily="34" charset="0"/>
                <a:cs typeface="Arial" panose="020B0604020202020204" pitchFamily="34" charset="0"/>
              </a:rPr>
              <a:t>L</a:t>
            </a:r>
            <a:r>
              <a:rPr kumimoji="0" lang="en-US" sz="1800" b="0" i="0" u="none" strike="noStrike" kern="1200" cap="none" spc="0" normalizeH="0" baseline="0" noProof="0" err="1">
                <a:ln>
                  <a:noFill/>
                </a:ln>
                <a:solidFill>
                  <a:srgbClr val="85A4B8">
                    <a:lumMod val="10000"/>
                  </a:srgbClr>
                </a:solidFill>
                <a:effectLst/>
                <a:uLnTx/>
                <a:uFillTx/>
                <a:latin typeface="Arial" panose="020B0604020202020204" pitchFamily="34" charset="0"/>
                <a:ea typeface="+mn-ea"/>
                <a:cs typeface="Arial" panose="020B0604020202020204" pitchFamily="34" charset="0"/>
              </a:rPr>
              <a:t>eads</a:t>
            </a:r>
            <a:r>
              <a:rPr kumimoji="0" lang="en-US" sz="18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 collaborative efforts to improve tuna fishery sustainability through</a:t>
            </a:r>
            <a:r>
              <a:rPr kumimoji="0" lang="en-US" sz="1800" b="1"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 innovation, implementation integrity </a:t>
            </a:r>
            <a:r>
              <a:rPr kumimoji="0" lang="en-US" sz="18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 a powerful force for change</a:t>
            </a:r>
            <a:endParaRPr kumimoji="0" lang="en-US" sz="18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7695BCA5-F922-7C32-5748-1308CB05EE2D}"/>
              </a:ext>
            </a:extLst>
          </p:cNvPr>
          <p:cNvSpPr/>
          <p:nvPr/>
        </p:nvSpPr>
        <p:spPr>
          <a:xfrm>
            <a:off x="5299885" y="1345846"/>
            <a:ext cx="6953900" cy="5641543"/>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descr="A group of people sitting in chairs in a room&#10;&#10;AI-generated content may be incorrect.">
            <a:extLst>
              <a:ext uri="{FF2B5EF4-FFF2-40B4-BE49-F238E27FC236}">
                <a16:creationId xmlns:a16="http://schemas.microsoft.com/office/drawing/2014/main" id="{80457CB9-F769-1FA1-84CB-004C8AC785B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645100" y="1667227"/>
            <a:ext cx="6028676" cy="3918018"/>
          </a:xfrm>
          <a:prstGeom prst="rect">
            <a:avLst/>
          </a:prstGeom>
        </p:spPr>
      </p:pic>
      <p:sp>
        <p:nvSpPr>
          <p:cNvPr id="7" name="Rectangle 6">
            <a:extLst>
              <a:ext uri="{FF2B5EF4-FFF2-40B4-BE49-F238E27FC236}">
                <a16:creationId xmlns:a16="http://schemas.microsoft.com/office/drawing/2014/main" id="{92704A9D-C96C-77E2-CC98-082E841B5D5A}"/>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50839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3FB43-8216-E474-0991-09624B373836}"/>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AEC77D34-F192-6BB7-95FC-43B465885D3B}"/>
              </a:ext>
            </a:extLst>
          </p:cNvPr>
          <p:cNvSpPr/>
          <p:nvPr/>
        </p:nvSpPr>
        <p:spPr>
          <a:xfrm rot="10800000" flipH="1">
            <a:off x="-271749" y="3904126"/>
            <a:ext cx="6547858"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8764057E-6A70-B5FA-0E5C-843A99E23CE0}"/>
              </a:ext>
            </a:extLst>
          </p:cNvPr>
          <p:cNvSpPr txBox="1">
            <a:spLocks/>
          </p:cNvSpPr>
          <p:nvPr/>
        </p:nvSpPr>
        <p:spPr>
          <a:xfrm>
            <a:off x="831850" y="4280764"/>
            <a:ext cx="8523165" cy="538847"/>
          </a:xfrm>
          <a:prstGeom prst="rect">
            <a:avLst/>
          </a:prstGeom>
        </p:spPr>
        <p:txBody>
          <a:bodyPr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Q&amp;A</a:t>
            </a:r>
          </a:p>
        </p:txBody>
      </p:sp>
      <p:cxnSp>
        <p:nvCxnSpPr>
          <p:cNvPr id="2" name="Straight Connector 1">
            <a:extLst>
              <a:ext uri="{FF2B5EF4-FFF2-40B4-BE49-F238E27FC236}">
                <a16:creationId xmlns:a16="http://schemas.microsoft.com/office/drawing/2014/main" id="{27F8A6D0-F12A-AD43-4851-4F9BA99E2F7F}"/>
              </a:ext>
            </a:extLst>
          </p:cNvPr>
          <p:cNvCxnSpPr>
            <a:cxnSpLocks/>
          </p:cNvCxnSpPr>
          <p:nvPr/>
        </p:nvCxnSpPr>
        <p:spPr>
          <a:xfrm>
            <a:off x="-708252" y="3904126"/>
            <a:ext cx="69843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8797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BF01812D-E6E4-B160-17DB-6ABBC1C908A5}"/>
              </a:ext>
            </a:extLst>
          </p:cNvPr>
          <p:cNvGrpSpPr/>
          <p:nvPr/>
        </p:nvGrpSpPr>
        <p:grpSpPr>
          <a:xfrm>
            <a:off x="-390849" y="4016742"/>
            <a:ext cx="8950046" cy="1184469"/>
            <a:chOff x="-390849" y="3852153"/>
            <a:chExt cx="8950046" cy="1184469"/>
          </a:xfrm>
        </p:grpSpPr>
        <p:sp>
          <p:nvSpPr>
            <p:cNvPr id="16" name="Snip Single Corner Rectangle 15">
              <a:extLst>
                <a:ext uri="{FF2B5EF4-FFF2-40B4-BE49-F238E27FC236}">
                  <a16:creationId xmlns:a16="http://schemas.microsoft.com/office/drawing/2014/main" id="{BE7F0A22-0EB3-7C25-AB17-ADF30A6659A9}"/>
                </a:ext>
              </a:extLst>
            </p:cNvPr>
            <p:cNvSpPr/>
            <p:nvPr/>
          </p:nvSpPr>
          <p:spPr>
            <a:xfrm flipV="1">
              <a:off x="-390849" y="3852153"/>
              <a:ext cx="8950046" cy="1184469"/>
            </a:xfrm>
            <a:prstGeom prst="snip1Rect">
              <a:avLst>
                <a:gd name="adj" fmla="val 41908"/>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8" name="Straight Connector 17">
              <a:extLst>
                <a:ext uri="{FF2B5EF4-FFF2-40B4-BE49-F238E27FC236}">
                  <a16:creationId xmlns:a16="http://schemas.microsoft.com/office/drawing/2014/main" id="{350D1F09-CA78-215D-7CF7-62D82F71FA4B}"/>
                </a:ext>
              </a:extLst>
            </p:cNvPr>
            <p:cNvCxnSpPr>
              <a:cxnSpLocks/>
            </p:cNvCxnSpPr>
            <p:nvPr/>
          </p:nvCxnSpPr>
          <p:spPr>
            <a:xfrm>
              <a:off x="3304527" y="3948249"/>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4">
              <a:extLst>
                <a:ext uri="{FF2B5EF4-FFF2-40B4-BE49-F238E27FC236}">
                  <a16:creationId xmlns:a16="http://schemas.microsoft.com/office/drawing/2014/main" id="{3821AB2A-7F53-79CC-62CD-BAD04DE4EF81}"/>
                </a:ext>
              </a:extLst>
            </p:cNvPr>
            <p:cNvSpPr txBox="1">
              <a:spLocks/>
            </p:cNvSpPr>
            <p:nvPr/>
          </p:nvSpPr>
          <p:spPr>
            <a:xfrm>
              <a:off x="685811" y="3852156"/>
              <a:ext cx="2439130" cy="1179504"/>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0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7 October 2026 </a:t>
              </a:r>
            </a:p>
          </p:txBody>
        </p:sp>
        <p:sp>
          <p:nvSpPr>
            <p:cNvPr id="20" name="Text Placeholder 23">
              <a:extLst>
                <a:ext uri="{FF2B5EF4-FFF2-40B4-BE49-F238E27FC236}">
                  <a16:creationId xmlns:a16="http://schemas.microsoft.com/office/drawing/2014/main" id="{CA902593-F910-59A7-8276-B456982EC3A3}"/>
                </a:ext>
              </a:extLst>
            </p:cNvPr>
            <p:cNvSpPr txBox="1">
              <a:spLocks/>
            </p:cNvSpPr>
            <p:nvPr/>
          </p:nvSpPr>
          <p:spPr>
            <a:xfrm>
              <a:off x="3484112" y="4061259"/>
              <a:ext cx="2862891"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1"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Dr. Victor Restrepo</a:t>
              </a:r>
            </a:p>
          </p:txBody>
        </p:sp>
        <p:sp>
          <p:nvSpPr>
            <p:cNvPr id="21" name="Text Placeholder 23">
              <a:extLst>
                <a:ext uri="{FF2B5EF4-FFF2-40B4-BE49-F238E27FC236}">
                  <a16:creationId xmlns:a16="http://schemas.microsoft.com/office/drawing/2014/main" id="{679E92F9-05B0-2548-457F-E2FF23A5F3BA}"/>
                </a:ext>
              </a:extLst>
            </p:cNvPr>
            <p:cNvSpPr txBox="1">
              <a:spLocks/>
            </p:cNvSpPr>
            <p:nvPr/>
          </p:nvSpPr>
          <p:spPr>
            <a:xfrm>
              <a:off x="3484112" y="4425343"/>
              <a:ext cx="4555407" cy="390353"/>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0"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E7E8E6">
                      <a:lumMod val="25000"/>
                    </a:srgbClr>
                  </a:solidFill>
                  <a:effectLst/>
                  <a:uLnTx/>
                  <a:uFillTx/>
                  <a:latin typeface="Arial" panose="020B0604020202020204"/>
                  <a:ea typeface="+mn-ea"/>
                  <a:cs typeface="+mn-cs"/>
                </a:rPr>
                <a:t>Chair, ISSF Scientific Advisory Committee</a:t>
              </a:r>
            </a:p>
          </p:txBody>
        </p:sp>
      </p:grpSp>
      <p:sp>
        <p:nvSpPr>
          <p:cNvPr id="13" name="Snip Single Corner Rectangle 12">
            <a:extLst>
              <a:ext uri="{FF2B5EF4-FFF2-40B4-BE49-F238E27FC236}">
                <a16:creationId xmlns:a16="http://schemas.microsoft.com/office/drawing/2014/main" id="{B26C2B64-EF0B-3AB9-EFB0-036C9C79A7E1}"/>
              </a:ext>
            </a:extLst>
          </p:cNvPr>
          <p:cNvSpPr>
            <a:spLocks/>
          </p:cNvSpPr>
          <p:nvPr/>
        </p:nvSpPr>
        <p:spPr>
          <a:xfrm rot="10800000" flipH="1" flipV="1">
            <a:off x="-390850" y="1656789"/>
            <a:ext cx="8950045" cy="2359953"/>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89CA1"/>
              </a:solidFill>
              <a:effectLst/>
              <a:uLnTx/>
              <a:uFillTx/>
              <a:latin typeface="Arial" panose="020B0604020202020204"/>
              <a:ea typeface="+mn-ea"/>
              <a:cs typeface="+mn-cs"/>
            </a:endParaRPr>
          </a:p>
        </p:txBody>
      </p:sp>
      <p:sp>
        <p:nvSpPr>
          <p:cNvPr id="14" name="Title 1">
            <a:extLst>
              <a:ext uri="{FF2B5EF4-FFF2-40B4-BE49-F238E27FC236}">
                <a16:creationId xmlns:a16="http://schemas.microsoft.com/office/drawing/2014/main" id="{98EC6885-0820-BB6A-E7FA-C5625312D959}"/>
              </a:ext>
            </a:extLst>
          </p:cNvPr>
          <p:cNvSpPr txBox="1">
            <a:spLocks/>
          </p:cNvSpPr>
          <p:nvPr/>
        </p:nvSpPr>
        <p:spPr>
          <a:xfrm>
            <a:off x="1054882" y="2040140"/>
            <a:ext cx="7210577" cy="1671227"/>
          </a:xfrm>
          <a:prstGeom prst="rect">
            <a:avLst/>
          </a:prstGeom>
        </p:spPr>
        <p:txBody>
          <a:bodyPr wrap="square" anchor="t" anchorCtr="0">
            <a:spAutoFit/>
          </a:bodyPr>
          <a:lstStyle>
            <a:lvl1pPr algn="l" defTabSz="914400" rtl="0" eaLnBrk="1" latinLnBrk="0" hangingPunct="1">
              <a:lnSpc>
                <a:spcPct val="90000"/>
              </a:lnSpc>
              <a:spcBef>
                <a:spcPct val="0"/>
              </a:spcBef>
              <a:buNone/>
              <a:defRPr sz="3800" b="1" kern="1200">
                <a:solidFill>
                  <a:schemeClr val="accent6">
                    <a:lumMod val="10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t>Turning Science into Action: Global Tuna Progress Through ISSF Collaboration</a:t>
            </a:r>
          </a:p>
        </p:txBody>
      </p:sp>
      <p:cxnSp>
        <p:nvCxnSpPr>
          <p:cNvPr id="5" name="Straight Connector 4">
            <a:extLst>
              <a:ext uri="{FF2B5EF4-FFF2-40B4-BE49-F238E27FC236}">
                <a16:creationId xmlns:a16="http://schemas.microsoft.com/office/drawing/2014/main" id="{3970E071-4A82-BB0E-11FB-E47C8BF88E5F}"/>
              </a:ext>
            </a:extLst>
          </p:cNvPr>
          <p:cNvCxnSpPr>
            <a:cxnSpLocks/>
          </p:cNvCxnSpPr>
          <p:nvPr/>
        </p:nvCxnSpPr>
        <p:spPr>
          <a:xfrm>
            <a:off x="-708252" y="1656789"/>
            <a:ext cx="926744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4815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8AD25D0-AA7A-27AD-AEFA-D355AA4B8B42}"/>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D7EBE13F-C01D-A669-754A-343BCC0BCB8E}"/>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Snip Single Corner Rectangle 8">
            <a:extLst>
              <a:ext uri="{FF2B5EF4-FFF2-40B4-BE49-F238E27FC236}">
                <a16:creationId xmlns:a16="http://schemas.microsoft.com/office/drawing/2014/main" id="{C3954B86-65ED-EC16-0CAF-51E1C1DA8E91}"/>
              </a:ext>
            </a:extLst>
          </p:cNvPr>
          <p:cNvSpPr/>
          <p:nvPr/>
        </p:nvSpPr>
        <p:spPr>
          <a:xfrm flipV="1">
            <a:off x="-944735" y="1351324"/>
            <a:ext cx="338313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ext Placeholder 4">
            <a:extLst>
              <a:ext uri="{FF2B5EF4-FFF2-40B4-BE49-F238E27FC236}">
                <a16:creationId xmlns:a16="http://schemas.microsoft.com/office/drawing/2014/main" id="{4F6A8A05-EA7A-22B9-0E41-C42C167DDAF9}"/>
              </a:ext>
            </a:extLst>
          </p:cNvPr>
          <p:cNvSpPr txBox="1">
            <a:spLocks/>
          </p:cNvSpPr>
          <p:nvPr/>
        </p:nvSpPr>
        <p:spPr>
          <a:xfrm>
            <a:off x="354492" y="1429296"/>
            <a:ext cx="2048050"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1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TODAY’S TOPICS</a:t>
            </a:r>
          </a:p>
        </p:txBody>
      </p:sp>
      <p:cxnSp>
        <p:nvCxnSpPr>
          <p:cNvPr id="6" name="Straight Connector 5">
            <a:extLst>
              <a:ext uri="{FF2B5EF4-FFF2-40B4-BE49-F238E27FC236}">
                <a16:creationId xmlns:a16="http://schemas.microsoft.com/office/drawing/2014/main" id="{E6E93F5A-E32C-E913-6D4C-193096E8763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7A288120-DF47-1F28-4348-445A043F0B45}"/>
              </a:ext>
            </a:extLst>
          </p:cNvPr>
          <p:cNvGrpSpPr/>
          <p:nvPr/>
        </p:nvGrpSpPr>
        <p:grpSpPr>
          <a:xfrm>
            <a:off x="460998" y="2125631"/>
            <a:ext cx="3601551" cy="1055413"/>
            <a:chOff x="460998" y="2125631"/>
            <a:chExt cx="3601551" cy="1055413"/>
          </a:xfrm>
        </p:grpSpPr>
        <p:sp>
          <p:nvSpPr>
            <p:cNvPr id="12" name="TextBox 11">
              <a:extLst>
                <a:ext uri="{FF2B5EF4-FFF2-40B4-BE49-F238E27FC236}">
                  <a16:creationId xmlns:a16="http://schemas.microsoft.com/office/drawing/2014/main" id="{1599C419-095A-8130-337F-9B8327E9F561}"/>
                </a:ext>
              </a:extLst>
            </p:cNvPr>
            <p:cNvSpPr txBox="1"/>
            <p:nvPr/>
          </p:nvSpPr>
          <p:spPr>
            <a:xfrm>
              <a:off x="1516411" y="2468671"/>
              <a:ext cx="2546138" cy="369332"/>
            </a:xfrm>
            <a:prstGeom prst="rect">
              <a:avLst/>
            </a:prstGeom>
            <a:noFill/>
            <a:ln>
              <a:noFill/>
            </a:ln>
          </p:spPr>
          <p:txBody>
            <a:bodyPr wrap="square" l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Tuna Stock Health</a:t>
              </a:r>
            </a:p>
          </p:txBody>
        </p:sp>
        <p:pic>
          <p:nvPicPr>
            <p:cNvPr id="14" name="Picture 13">
              <a:extLst>
                <a:ext uri="{FF2B5EF4-FFF2-40B4-BE49-F238E27FC236}">
                  <a16:creationId xmlns:a16="http://schemas.microsoft.com/office/drawing/2014/main" id="{C78BA624-AC28-E596-403D-9EE2AFDA448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60998" y="2125631"/>
              <a:ext cx="1055413" cy="1055413"/>
            </a:xfrm>
            <a:prstGeom prst="rect">
              <a:avLst/>
            </a:prstGeom>
          </p:spPr>
        </p:pic>
      </p:grpSp>
      <p:grpSp>
        <p:nvGrpSpPr>
          <p:cNvPr id="13" name="Group 12">
            <a:extLst>
              <a:ext uri="{FF2B5EF4-FFF2-40B4-BE49-F238E27FC236}">
                <a16:creationId xmlns:a16="http://schemas.microsoft.com/office/drawing/2014/main" id="{C5A7A06E-AFC1-7D3B-14CA-B8CCF9E2EAC9}"/>
              </a:ext>
            </a:extLst>
          </p:cNvPr>
          <p:cNvGrpSpPr/>
          <p:nvPr/>
        </p:nvGrpSpPr>
        <p:grpSpPr>
          <a:xfrm>
            <a:off x="460998" y="3523356"/>
            <a:ext cx="3601551" cy="1055413"/>
            <a:chOff x="460998" y="3536419"/>
            <a:chExt cx="3601551" cy="1055413"/>
          </a:xfrm>
        </p:grpSpPr>
        <p:sp>
          <p:nvSpPr>
            <p:cNvPr id="2" name="TextBox 1">
              <a:extLst>
                <a:ext uri="{FF2B5EF4-FFF2-40B4-BE49-F238E27FC236}">
                  <a16:creationId xmlns:a16="http://schemas.microsoft.com/office/drawing/2014/main" id="{0B2321BE-CA8E-942F-1BBB-BAA30CF4DF43}"/>
                </a:ext>
              </a:extLst>
            </p:cNvPr>
            <p:cNvSpPr txBox="1"/>
            <p:nvPr/>
          </p:nvSpPr>
          <p:spPr>
            <a:xfrm>
              <a:off x="1516411" y="3879459"/>
              <a:ext cx="2546138" cy="369332"/>
            </a:xfrm>
            <a:prstGeom prst="rect">
              <a:avLst/>
            </a:prstGeom>
            <a:noFill/>
            <a:ln>
              <a:noFill/>
            </a:ln>
          </p:spPr>
          <p:txBody>
            <a:bodyPr wrap="square" l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Harvest Strategies</a:t>
              </a:r>
            </a:p>
          </p:txBody>
        </p:sp>
        <p:pic>
          <p:nvPicPr>
            <p:cNvPr id="3" name="Picture 2">
              <a:extLst>
                <a:ext uri="{FF2B5EF4-FFF2-40B4-BE49-F238E27FC236}">
                  <a16:creationId xmlns:a16="http://schemas.microsoft.com/office/drawing/2014/main" id="{5DEAEE64-ECF3-5343-DE28-12F31F8025E9}"/>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460998" y="3536419"/>
              <a:ext cx="1055413" cy="1055413"/>
            </a:xfrm>
            <a:prstGeom prst="rect">
              <a:avLst/>
            </a:prstGeom>
          </p:spPr>
        </p:pic>
      </p:grpSp>
      <p:grpSp>
        <p:nvGrpSpPr>
          <p:cNvPr id="7" name="Group 6">
            <a:extLst>
              <a:ext uri="{FF2B5EF4-FFF2-40B4-BE49-F238E27FC236}">
                <a16:creationId xmlns:a16="http://schemas.microsoft.com/office/drawing/2014/main" id="{AF544423-A0E8-4840-7E97-703CB519D0C2}"/>
              </a:ext>
            </a:extLst>
          </p:cNvPr>
          <p:cNvGrpSpPr/>
          <p:nvPr/>
        </p:nvGrpSpPr>
        <p:grpSpPr>
          <a:xfrm>
            <a:off x="460998" y="4921081"/>
            <a:ext cx="3601551" cy="1055413"/>
            <a:chOff x="460998" y="4921081"/>
            <a:chExt cx="3601551" cy="1055413"/>
          </a:xfrm>
        </p:grpSpPr>
        <p:sp>
          <p:nvSpPr>
            <p:cNvPr id="4" name="TextBox 3">
              <a:extLst>
                <a:ext uri="{FF2B5EF4-FFF2-40B4-BE49-F238E27FC236}">
                  <a16:creationId xmlns:a16="http://schemas.microsoft.com/office/drawing/2014/main" id="{815F4ADE-43B2-23B4-A5BB-3B587CFD8A87}"/>
                </a:ext>
              </a:extLst>
            </p:cNvPr>
            <p:cNvSpPr txBox="1"/>
            <p:nvPr/>
          </p:nvSpPr>
          <p:spPr>
            <a:xfrm>
              <a:off x="1516411" y="5125621"/>
              <a:ext cx="2546138" cy="646331"/>
            </a:xfrm>
            <a:prstGeom prst="rect">
              <a:avLst/>
            </a:prstGeom>
            <a:noFill/>
            <a:ln>
              <a:noFill/>
            </a:ln>
          </p:spPr>
          <p:txBody>
            <a:bodyPr wrap="square" l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Bycatch Mitigation &amp; FAD Management</a:t>
              </a:r>
            </a:p>
          </p:txBody>
        </p:sp>
        <p:pic>
          <p:nvPicPr>
            <p:cNvPr id="5" name="Picture 4">
              <a:extLst>
                <a:ext uri="{FF2B5EF4-FFF2-40B4-BE49-F238E27FC236}">
                  <a16:creationId xmlns:a16="http://schemas.microsoft.com/office/drawing/2014/main" id="{6E7E56A9-8DBF-B619-ADA7-C63D65E3664E}"/>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460998" y="4921081"/>
              <a:ext cx="1055413" cy="1055413"/>
            </a:xfrm>
            <a:prstGeom prst="rect">
              <a:avLst/>
            </a:prstGeom>
          </p:spPr>
        </p:pic>
      </p:grpSp>
      <p:grpSp>
        <p:nvGrpSpPr>
          <p:cNvPr id="28" name="Group 27">
            <a:extLst>
              <a:ext uri="{FF2B5EF4-FFF2-40B4-BE49-F238E27FC236}">
                <a16:creationId xmlns:a16="http://schemas.microsoft.com/office/drawing/2014/main" id="{F8F3B3A8-AE74-0303-CFD0-609AF86EDD2D}"/>
              </a:ext>
            </a:extLst>
          </p:cNvPr>
          <p:cNvGrpSpPr/>
          <p:nvPr/>
        </p:nvGrpSpPr>
        <p:grpSpPr>
          <a:xfrm>
            <a:off x="5032998" y="2125630"/>
            <a:ext cx="3601551" cy="1055413"/>
            <a:chOff x="460998" y="4921081"/>
            <a:chExt cx="3601551" cy="1055413"/>
          </a:xfrm>
        </p:grpSpPr>
        <p:sp>
          <p:nvSpPr>
            <p:cNvPr id="29" name="TextBox 28">
              <a:extLst>
                <a:ext uri="{FF2B5EF4-FFF2-40B4-BE49-F238E27FC236}">
                  <a16:creationId xmlns:a16="http://schemas.microsoft.com/office/drawing/2014/main" id="{0AF6B5D9-D700-4527-4AE5-89D745249F81}"/>
                </a:ext>
              </a:extLst>
            </p:cNvPr>
            <p:cNvSpPr txBox="1"/>
            <p:nvPr/>
          </p:nvSpPr>
          <p:spPr>
            <a:xfrm>
              <a:off x="1516411" y="5125621"/>
              <a:ext cx="2546138" cy="646331"/>
            </a:xfrm>
            <a:prstGeom prst="rect">
              <a:avLst/>
            </a:prstGeom>
            <a:noFill/>
            <a:ln>
              <a:noFill/>
            </a:ln>
          </p:spPr>
          <p:txBody>
            <a:bodyPr wrap="square" l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Traceability &amp;</a:t>
              </a:r>
              <a:b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b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Mitigating IUU</a:t>
              </a:r>
            </a:p>
          </p:txBody>
        </p:sp>
        <p:pic>
          <p:nvPicPr>
            <p:cNvPr id="30" name="Picture 29">
              <a:extLst>
                <a:ext uri="{FF2B5EF4-FFF2-40B4-BE49-F238E27FC236}">
                  <a16:creationId xmlns:a16="http://schemas.microsoft.com/office/drawing/2014/main" id="{1269FC6F-0AAF-8380-D78F-63672BAECA4A}"/>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460998" y="4921081"/>
              <a:ext cx="1055413" cy="1055413"/>
            </a:xfrm>
            <a:prstGeom prst="rect">
              <a:avLst/>
            </a:prstGeom>
          </p:spPr>
        </p:pic>
      </p:grpSp>
      <p:grpSp>
        <p:nvGrpSpPr>
          <p:cNvPr id="31" name="Group 30">
            <a:extLst>
              <a:ext uri="{FF2B5EF4-FFF2-40B4-BE49-F238E27FC236}">
                <a16:creationId xmlns:a16="http://schemas.microsoft.com/office/drawing/2014/main" id="{59D90F63-EFE4-A248-395A-BA36E7D76B87}"/>
              </a:ext>
            </a:extLst>
          </p:cNvPr>
          <p:cNvGrpSpPr/>
          <p:nvPr/>
        </p:nvGrpSpPr>
        <p:grpSpPr>
          <a:xfrm>
            <a:off x="5032998" y="3526167"/>
            <a:ext cx="4189149" cy="1055413"/>
            <a:chOff x="460998" y="4921081"/>
            <a:chExt cx="4189149" cy="1055413"/>
          </a:xfrm>
        </p:grpSpPr>
        <p:sp>
          <p:nvSpPr>
            <p:cNvPr id="32" name="TextBox 31">
              <a:extLst>
                <a:ext uri="{FF2B5EF4-FFF2-40B4-BE49-F238E27FC236}">
                  <a16:creationId xmlns:a16="http://schemas.microsoft.com/office/drawing/2014/main" id="{7203E573-D76D-08F4-0FD7-D515F2AD3C0A}"/>
                </a:ext>
              </a:extLst>
            </p:cNvPr>
            <p:cNvSpPr txBox="1"/>
            <p:nvPr/>
          </p:nvSpPr>
          <p:spPr>
            <a:xfrm>
              <a:off x="1516410" y="5125621"/>
              <a:ext cx="3133737" cy="646331"/>
            </a:xfrm>
            <a:prstGeom prst="rect">
              <a:avLst/>
            </a:prstGeom>
            <a:noFill/>
            <a:ln>
              <a:noFill/>
            </a:ln>
          </p:spPr>
          <p:txBody>
            <a:bodyPr wrap="square" l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Observer Coverage &amp; Electronic Monitoring</a:t>
              </a:r>
            </a:p>
          </p:txBody>
        </p:sp>
        <p:pic>
          <p:nvPicPr>
            <p:cNvPr id="33" name="Picture 32">
              <a:extLst>
                <a:ext uri="{FF2B5EF4-FFF2-40B4-BE49-F238E27FC236}">
                  <a16:creationId xmlns:a16="http://schemas.microsoft.com/office/drawing/2014/main" id="{CE273A5C-3161-71E4-3017-29DA0B2287B9}"/>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460998" y="4921081"/>
              <a:ext cx="1055413" cy="1055413"/>
            </a:xfrm>
            <a:prstGeom prst="rect">
              <a:avLst/>
            </a:prstGeom>
          </p:spPr>
        </p:pic>
      </p:grpSp>
      <p:sp>
        <p:nvSpPr>
          <p:cNvPr id="34" name="Rectangle 33">
            <a:extLst>
              <a:ext uri="{FF2B5EF4-FFF2-40B4-BE49-F238E27FC236}">
                <a16:creationId xmlns:a16="http://schemas.microsoft.com/office/drawing/2014/main" id="{050A98E7-4D23-AE9B-E50C-EAFC47C57D0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16" name="Title 3">
            <a:extLst>
              <a:ext uri="{FF2B5EF4-FFF2-40B4-BE49-F238E27FC236}">
                <a16:creationId xmlns:a16="http://schemas.microsoft.com/office/drawing/2014/main" id="{0077A38E-EE75-160E-64D1-9B88C0DA724F}"/>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Turning Science into Action:</a:t>
            </a:r>
            <a:br>
              <a:rPr lang="en-US"/>
            </a:br>
            <a:r>
              <a:rPr lang="en-US" sz="2700"/>
              <a:t>Global Tuna Progress Through ISSF Collaboration</a:t>
            </a:r>
            <a:endParaRPr lang="en-US"/>
          </a:p>
        </p:txBody>
      </p:sp>
    </p:spTree>
    <p:extLst>
      <p:ext uri="{BB962C8B-B14F-4D97-AF65-F5344CB8AC3E}">
        <p14:creationId xmlns:p14="http://schemas.microsoft.com/office/powerpoint/2010/main" val="835971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3FB43-8216-E474-0991-09624B373836}"/>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AEC77D34-F192-6BB7-95FC-43B465885D3B}"/>
              </a:ext>
            </a:extLst>
          </p:cNvPr>
          <p:cNvSpPr/>
          <p:nvPr/>
        </p:nvSpPr>
        <p:spPr>
          <a:xfrm rot="10800000" flipH="1">
            <a:off x="-708252" y="3901929"/>
            <a:ext cx="7097477"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8764057E-6A70-B5FA-0E5C-843A99E23CE0}"/>
              </a:ext>
            </a:extLst>
          </p:cNvPr>
          <p:cNvSpPr txBox="1">
            <a:spLocks/>
          </p:cNvSpPr>
          <p:nvPr/>
        </p:nvSpPr>
        <p:spPr>
          <a:xfrm>
            <a:off x="2210933" y="4280764"/>
            <a:ext cx="8707056" cy="538847"/>
          </a:xfrm>
          <a:prstGeom prst="rect">
            <a:avLst/>
          </a:prstGeom>
        </p:spPr>
        <p:txBody>
          <a:bodyPr lIns="182880"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Tuna Stock Health</a:t>
            </a:r>
          </a:p>
        </p:txBody>
      </p:sp>
      <p:cxnSp>
        <p:nvCxnSpPr>
          <p:cNvPr id="2" name="Straight Connector 1">
            <a:extLst>
              <a:ext uri="{FF2B5EF4-FFF2-40B4-BE49-F238E27FC236}">
                <a16:creationId xmlns:a16="http://schemas.microsoft.com/office/drawing/2014/main" id="{27F8A6D0-F12A-AD43-4851-4F9BA99E2F7F}"/>
              </a:ext>
            </a:extLst>
          </p:cNvPr>
          <p:cNvCxnSpPr>
            <a:cxnSpLocks/>
          </p:cNvCxnSpPr>
          <p:nvPr/>
        </p:nvCxnSpPr>
        <p:spPr>
          <a:xfrm>
            <a:off x="-708253" y="3901930"/>
            <a:ext cx="709747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562D558-3ED4-63ED-0851-AF750D93C01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8222" y="3771637"/>
            <a:ext cx="1552710" cy="1552710"/>
          </a:xfrm>
          <a:prstGeom prst="rect">
            <a:avLst/>
          </a:prstGeom>
        </p:spPr>
      </p:pic>
    </p:spTree>
    <p:extLst>
      <p:ext uri="{BB962C8B-B14F-4D97-AF65-F5344CB8AC3E}">
        <p14:creationId xmlns:p14="http://schemas.microsoft.com/office/powerpoint/2010/main" val="1193876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A1997-37E4-3F92-B45E-B2FECCCE51D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DF170A7-070D-A2B2-2D16-59896951BF8B}"/>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Snip Single Corner Rectangle 12">
            <a:extLst>
              <a:ext uri="{FF2B5EF4-FFF2-40B4-BE49-F238E27FC236}">
                <a16:creationId xmlns:a16="http://schemas.microsoft.com/office/drawing/2014/main" id="{5A3C6C6A-257A-1638-F819-111B46CC051C}"/>
              </a:ext>
            </a:extLst>
          </p:cNvPr>
          <p:cNvSpPr/>
          <p:nvPr/>
        </p:nvSpPr>
        <p:spPr>
          <a:xfrm flipV="1">
            <a:off x="-856810" y="1351324"/>
            <a:ext cx="338313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ext Placeholder 4">
            <a:extLst>
              <a:ext uri="{FF2B5EF4-FFF2-40B4-BE49-F238E27FC236}">
                <a16:creationId xmlns:a16="http://schemas.microsoft.com/office/drawing/2014/main" id="{5F612129-FCF6-59BB-1AAA-798A8628EA82}"/>
              </a:ext>
            </a:extLst>
          </p:cNvPr>
          <p:cNvSpPr txBox="1">
            <a:spLocks/>
          </p:cNvSpPr>
          <p:nvPr/>
        </p:nvSpPr>
        <p:spPr>
          <a:xfrm>
            <a:off x="354492" y="1429296"/>
            <a:ext cx="2048050" cy="438987"/>
          </a:xfrm>
          <a:prstGeom prst="rect">
            <a:avLst/>
          </a:prstGeom>
        </p:spPr>
        <p:txBody>
          <a:bodyPr anchor="ctr">
            <a:normAutofit fontScale="92500"/>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AS OF </a:t>
            </a:r>
            <a:r>
              <a:rPr lang="en-US">
                <a:solidFill>
                  <a:srgbClr val="FFFFFF"/>
                </a:solidFill>
                <a:latin typeface="Arial" panose="020B0604020202020204"/>
              </a:rPr>
              <a:t>JAN</a:t>
            </a: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UARY 2026</a:t>
            </a:r>
          </a:p>
        </p:txBody>
      </p:sp>
      <p:cxnSp>
        <p:nvCxnSpPr>
          <p:cNvPr id="6" name="Straight Connector 5">
            <a:extLst>
              <a:ext uri="{FF2B5EF4-FFF2-40B4-BE49-F238E27FC236}">
                <a16:creationId xmlns:a16="http://schemas.microsoft.com/office/drawing/2014/main" id="{49A36D8C-9B5F-BBB1-6C1D-CBF84ED86500}"/>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6E7F436-1C57-37DE-C781-40FB0F9A4A77}"/>
              </a:ext>
            </a:extLst>
          </p:cNvPr>
          <p:cNvSpPr>
            <a:spLocks noGrp="1"/>
          </p:cNvSpPr>
          <p:nvPr>
            <p:ph type="title"/>
          </p:nvPr>
        </p:nvSpPr>
        <p:spPr>
          <a:xfrm>
            <a:off x="322650" y="594360"/>
            <a:ext cx="8899498" cy="615015"/>
          </a:xfrm>
        </p:spPr>
        <p:txBody>
          <a:bodyPr/>
          <a:lstStyle/>
          <a:p>
            <a:r>
              <a:rPr lang="en-US"/>
              <a:t>Status of the 23 Major Tuna Stocks</a:t>
            </a:r>
          </a:p>
        </p:txBody>
      </p:sp>
      <p:sp>
        <p:nvSpPr>
          <p:cNvPr id="7" name="Rectangle 6">
            <a:extLst>
              <a:ext uri="{FF2B5EF4-FFF2-40B4-BE49-F238E27FC236}">
                <a16:creationId xmlns:a16="http://schemas.microsoft.com/office/drawing/2014/main" id="{A35F1FA6-376C-8E80-C1D7-47C4755623A0}"/>
              </a:ext>
            </a:extLst>
          </p:cNvPr>
          <p:cNvSpPr/>
          <p:nvPr/>
        </p:nvSpPr>
        <p:spPr>
          <a:xfrm>
            <a:off x="7035825" y="1354796"/>
            <a:ext cx="5156175" cy="5503204"/>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701E5EE0-6A67-7D27-450C-5A15B1E7853D}"/>
              </a:ext>
            </a:extLst>
          </p:cNvPr>
          <p:cNvSpPr/>
          <p:nvPr/>
        </p:nvSpPr>
        <p:spPr>
          <a:xfrm>
            <a:off x="11761887" y="6392004"/>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grpSp>
        <p:nvGrpSpPr>
          <p:cNvPr id="12" name="Group 11">
            <a:extLst>
              <a:ext uri="{FF2B5EF4-FFF2-40B4-BE49-F238E27FC236}">
                <a16:creationId xmlns:a16="http://schemas.microsoft.com/office/drawing/2014/main" id="{8BE550E2-E870-34F1-99BC-E83AE1260B16}"/>
              </a:ext>
            </a:extLst>
          </p:cNvPr>
          <p:cNvGrpSpPr/>
          <p:nvPr/>
        </p:nvGrpSpPr>
        <p:grpSpPr>
          <a:xfrm>
            <a:off x="7326472" y="2226116"/>
            <a:ext cx="4410217" cy="2668727"/>
            <a:chOff x="7326472" y="3022747"/>
            <a:chExt cx="4410217" cy="2668727"/>
          </a:xfrm>
        </p:grpSpPr>
        <p:sp>
          <p:nvSpPr>
            <p:cNvPr id="5" name="TextBox 4">
              <a:extLst>
                <a:ext uri="{FF2B5EF4-FFF2-40B4-BE49-F238E27FC236}">
                  <a16:creationId xmlns:a16="http://schemas.microsoft.com/office/drawing/2014/main" id="{3FEC06FA-A177-6B30-DB5D-4AFE2830284B}"/>
                </a:ext>
              </a:extLst>
            </p:cNvPr>
            <p:cNvSpPr txBox="1"/>
            <p:nvPr/>
          </p:nvSpPr>
          <p:spPr>
            <a:xfrm>
              <a:off x="7491134" y="3937148"/>
              <a:ext cx="4245555" cy="1754326"/>
            </a:xfrm>
            <a:prstGeom prst="rect">
              <a:avLst/>
            </a:prstGeom>
            <a:noFill/>
          </p:spPr>
          <p:txBody>
            <a:bodyPr wrap="square" rtlCol="0">
              <a:spAutoFit/>
            </a:bodyPr>
            <a:lstStyle/>
            <a:p>
              <a:pPr>
                <a:defRPr/>
              </a:pPr>
              <a:r>
                <a:rPr kumimoji="0" lang="en-US" sz="1800" i="0" u="none" strike="noStrike" kern="1200" cap="none" spc="0" normalizeH="0" baseline="0" noProof="0">
                  <a:ln>
                    <a:noFill/>
                  </a:ln>
                  <a:solidFill>
                    <a:srgbClr val="203D94"/>
                  </a:solidFill>
                  <a:effectLst/>
                  <a:uLnTx/>
                  <a:uFillTx/>
                  <a:latin typeface="Arial" panose="020B0604020202020204"/>
                  <a:ea typeface="+mn-ea"/>
                  <a:cs typeface="+mn-cs"/>
                </a:rPr>
                <a:t>A growing share of the global tuna catch comes from stocks that are not subject to overfishing, thanks largely to improved management by RFMOs</a:t>
              </a: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a:t>
              </a:r>
              <a:r>
                <a:rPr lang="en-US"/>
                <a:t> </a:t>
              </a:r>
            </a:p>
            <a:p>
              <a:pPr>
                <a:defRPr/>
              </a:pPr>
              <a:endParaRPr lang="en-US"/>
            </a:p>
            <a:p>
              <a:pPr>
                <a:defRPr/>
              </a:pPr>
              <a:endParaRPr lang="en-US" sz="1400" b="1">
                <a:solidFill>
                  <a:schemeClr val="tx2"/>
                </a:solidFill>
              </a:endParaRPr>
            </a:p>
          </p:txBody>
        </p:sp>
        <p:pic>
          <p:nvPicPr>
            <p:cNvPr id="9" name="Picture 8" descr="A blue and black globe&#10;&#10;AI-generated content may be incorrect.">
              <a:extLst>
                <a:ext uri="{FF2B5EF4-FFF2-40B4-BE49-F238E27FC236}">
                  <a16:creationId xmlns:a16="http://schemas.microsoft.com/office/drawing/2014/main" id="{0FA4A4DD-AC39-D017-7BF7-D7E43FEDE8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26472" y="3022747"/>
              <a:ext cx="914400" cy="914400"/>
            </a:xfrm>
            <a:prstGeom prst="rect">
              <a:avLst/>
            </a:prstGeom>
          </p:spPr>
        </p:pic>
      </p:grpSp>
      <p:pic>
        <p:nvPicPr>
          <p:cNvPr id="8" name="Picture 7">
            <a:extLst>
              <a:ext uri="{FF2B5EF4-FFF2-40B4-BE49-F238E27FC236}">
                <a16:creationId xmlns:a16="http://schemas.microsoft.com/office/drawing/2014/main" id="{9B54F3AC-0C13-E84A-627C-63A205059ADB}"/>
              </a:ext>
            </a:extLst>
          </p:cNvPr>
          <p:cNvPicPr>
            <a:picLocks noChangeAspect="1"/>
          </p:cNvPicPr>
          <p:nvPr/>
        </p:nvPicPr>
        <p:blipFill>
          <a:blip r:embed="rId4"/>
          <a:stretch>
            <a:fillRect/>
          </a:stretch>
        </p:blipFill>
        <p:spPr>
          <a:xfrm>
            <a:off x="225248" y="2097683"/>
            <a:ext cx="6396530" cy="4395853"/>
          </a:xfrm>
          <a:prstGeom prst="rect">
            <a:avLst/>
          </a:prstGeom>
        </p:spPr>
      </p:pic>
    </p:spTree>
    <p:extLst>
      <p:ext uri="{BB962C8B-B14F-4D97-AF65-F5344CB8AC3E}">
        <p14:creationId xmlns:p14="http://schemas.microsoft.com/office/powerpoint/2010/main" val="24837839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4E10E-7A1D-4051-4140-BF6EE9CB795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736DD8D-9CA3-5E41-2411-6B1055A25112}"/>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BD6AA209-2425-754B-2D4D-A9CB4A212701}"/>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Snip Single Corner Rectangle 8">
            <a:extLst>
              <a:ext uri="{FF2B5EF4-FFF2-40B4-BE49-F238E27FC236}">
                <a16:creationId xmlns:a16="http://schemas.microsoft.com/office/drawing/2014/main" id="{1FDC05A7-B63C-9157-926B-044564FD1265}"/>
              </a:ext>
            </a:extLst>
          </p:cNvPr>
          <p:cNvSpPr/>
          <p:nvPr/>
        </p:nvSpPr>
        <p:spPr>
          <a:xfrm flipV="1">
            <a:off x="-856810" y="1351324"/>
            <a:ext cx="338313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Oval 36">
            <a:extLst>
              <a:ext uri="{FF2B5EF4-FFF2-40B4-BE49-F238E27FC236}">
                <a16:creationId xmlns:a16="http://schemas.microsoft.com/office/drawing/2014/main" id="{B82C8CF7-9C8A-1C2A-FAE5-5D8BD8E7B4DB}"/>
              </a:ext>
            </a:extLst>
          </p:cNvPr>
          <p:cNvSpPr/>
          <p:nvPr/>
        </p:nvSpPr>
        <p:spPr>
          <a:xfrm>
            <a:off x="4596262" y="4316973"/>
            <a:ext cx="2259216" cy="218105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E7E8E7">
                    <a:lumMod val="25000"/>
                  </a:srgbClr>
                </a:solidFill>
                <a:effectLst/>
                <a:uLnTx/>
                <a:uFillTx/>
                <a:latin typeface="Arial" panose="020B0604020202020204"/>
                <a:ea typeface="+mn-ea"/>
                <a:cs typeface="+mn-cs"/>
              </a:rPr>
              <a:t>In 2024, global catch was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7E8E7">
                    <a:lumMod val="25000"/>
                  </a:srgbClr>
                </a:solidFill>
                <a:effectLst/>
                <a:uLnTx/>
                <a:uFillTx/>
                <a:latin typeface="Arial" panose="020B0604020202020204"/>
                <a:ea typeface="+mn-ea"/>
                <a:cs typeface="+mn-cs"/>
              </a:rPr>
              <a:t>5.8 million </a:t>
            </a:r>
            <a:r>
              <a:rPr kumimoji="0" lang="en-US" sz="1800" b="1" i="0" u="none" strike="noStrike" kern="1200" cap="none" spc="0" normalizeH="0" baseline="0" noProof="0" err="1">
                <a:ln>
                  <a:noFill/>
                </a:ln>
                <a:solidFill>
                  <a:srgbClr val="E7E8E7">
                    <a:lumMod val="25000"/>
                  </a:srgbClr>
                </a:solidFill>
                <a:effectLst/>
                <a:uLnTx/>
                <a:uFillTx/>
                <a:latin typeface="Arial" panose="020B0604020202020204"/>
                <a:ea typeface="+mn-ea"/>
                <a:cs typeface="+mn-cs"/>
              </a:rPr>
              <a:t>tonnes</a:t>
            </a:r>
            <a:endParaRPr kumimoji="0" lang="en-US" sz="1800" b="1" i="0" u="none" strike="noStrike" kern="1200" cap="none" spc="0" normalizeH="0" baseline="0" noProof="0">
              <a:ln>
                <a:noFill/>
              </a:ln>
              <a:solidFill>
                <a:srgbClr val="E7E8E7">
                  <a:lumMod val="25000"/>
                </a:srgbClr>
              </a:solidFill>
              <a:effectLst/>
              <a:uLnTx/>
              <a:uFillTx/>
              <a:latin typeface="Arial" panose="020B0604020202020204"/>
              <a:ea typeface="+mn-ea"/>
              <a:cs typeface="+mn-cs"/>
            </a:endParaRPr>
          </a:p>
        </p:txBody>
      </p:sp>
      <p:sp>
        <p:nvSpPr>
          <p:cNvPr id="10" name="Text Placeholder 4">
            <a:extLst>
              <a:ext uri="{FF2B5EF4-FFF2-40B4-BE49-F238E27FC236}">
                <a16:creationId xmlns:a16="http://schemas.microsoft.com/office/drawing/2014/main" id="{5E62220B-001B-A72A-6BEA-DB7D213277DC}"/>
              </a:ext>
            </a:extLst>
          </p:cNvPr>
          <p:cNvSpPr txBox="1">
            <a:spLocks/>
          </p:cNvSpPr>
          <p:nvPr/>
        </p:nvSpPr>
        <p:spPr>
          <a:xfrm>
            <a:off x="68547" y="1429296"/>
            <a:ext cx="2333995"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AS OF JANUARY 2026</a:t>
            </a:r>
          </a:p>
        </p:txBody>
      </p:sp>
      <p:cxnSp>
        <p:nvCxnSpPr>
          <p:cNvPr id="6" name="Straight Connector 5">
            <a:extLst>
              <a:ext uri="{FF2B5EF4-FFF2-40B4-BE49-F238E27FC236}">
                <a16:creationId xmlns:a16="http://schemas.microsoft.com/office/drawing/2014/main" id="{82789B0A-CF4B-337F-FBEB-0A75D2925527}"/>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DB589DE-A159-65FC-7D01-B14FBDAA86FE}"/>
              </a:ext>
            </a:extLst>
          </p:cNvPr>
          <p:cNvSpPr>
            <a:spLocks noGrp="1"/>
          </p:cNvSpPr>
          <p:nvPr>
            <p:ph type="title"/>
          </p:nvPr>
        </p:nvSpPr>
        <p:spPr>
          <a:xfrm>
            <a:off x="322650" y="591383"/>
            <a:ext cx="8899498" cy="615015"/>
          </a:xfrm>
        </p:spPr>
        <p:txBody>
          <a:bodyPr/>
          <a:lstStyle/>
          <a:p>
            <a:r>
              <a:rPr lang="en-US"/>
              <a:t>Status of the Major Commercial Tuna Stocks</a:t>
            </a:r>
          </a:p>
        </p:txBody>
      </p:sp>
      <p:sp>
        <p:nvSpPr>
          <p:cNvPr id="20" name="TextBox 19">
            <a:extLst>
              <a:ext uri="{FF2B5EF4-FFF2-40B4-BE49-F238E27FC236}">
                <a16:creationId xmlns:a16="http://schemas.microsoft.com/office/drawing/2014/main" id="{EBB04FB6-CB5A-5C6F-1FB7-2CDC0CD50EC5}"/>
              </a:ext>
            </a:extLst>
          </p:cNvPr>
          <p:cNvSpPr txBox="1"/>
          <p:nvPr/>
        </p:nvSpPr>
        <p:spPr>
          <a:xfrm>
            <a:off x="1045375" y="6307534"/>
            <a:ext cx="1872135"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Compiled from RFMO reports.</a:t>
            </a:r>
          </a:p>
        </p:txBody>
      </p:sp>
      <p:pic>
        <p:nvPicPr>
          <p:cNvPr id="24" name="Picture 23">
            <a:extLst>
              <a:ext uri="{FF2B5EF4-FFF2-40B4-BE49-F238E27FC236}">
                <a16:creationId xmlns:a16="http://schemas.microsoft.com/office/drawing/2014/main" id="{343D85CB-C77B-B05A-6129-584719C385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02644" y="2310517"/>
            <a:ext cx="1097280" cy="511544"/>
          </a:xfrm>
          <a:prstGeom prst="rect">
            <a:avLst/>
          </a:prstGeom>
        </p:spPr>
      </p:pic>
      <p:pic>
        <p:nvPicPr>
          <p:cNvPr id="25" name="Picture 24">
            <a:extLst>
              <a:ext uri="{FF2B5EF4-FFF2-40B4-BE49-F238E27FC236}">
                <a16:creationId xmlns:a16="http://schemas.microsoft.com/office/drawing/2014/main" id="{EC397E96-9750-806D-400B-60466591F9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98272" y="3214594"/>
            <a:ext cx="1097280" cy="517731"/>
          </a:xfrm>
          <a:prstGeom prst="rect">
            <a:avLst/>
          </a:prstGeom>
        </p:spPr>
      </p:pic>
      <p:pic>
        <p:nvPicPr>
          <p:cNvPr id="26" name="Picture 25">
            <a:extLst>
              <a:ext uri="{FF2B5EF4-FFF2-40B4-BE49-F238E27FC236}">
                <a16:creationId xmlns:a16="http://schemas.microsoft.com/office/drawing/2014/main" id="{0F633C10-41D4-3CD6-BCDB-78C08005CD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98272" y="4076333"/>
            <a:ext cx="1097280" cy="489746"/>
          </a:xfrm>
          <a:prstGeom prst="rect">
            <a:avLst/>
          </a:prstGeom>
        </p:spPr>
      </p:pic>
      <p:pic>
        <p:nvPicPr>
          <p:cNvPr id="27" name="Picture 26">
            <a:extLst>
              <a:ext uri="{FF2B5EF4-FFF2-40B4-BE49-F238E27FC236}">
                <a16:creationId xmlns:a16="http://schemas.microsoft.com/office/drawing/2014/main" id="{65C32432-0366-21C4-0451-A631A83D30E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98272" y="4911954"/>
            <a:ext cx="1097280" cy="495546"/>
          </a:xfrm>
          <a:prstGeom prst="rect">
            <a:avLst/>
          </a:prstGeom>
        </p:spPr>
      </p:pic>
      <p:pic>
        <p:nvPicPr>
          <p:cNvPr id="28" name="Picture 27">
            <a:extLst>
              <a:ext uri="{FF2B5EF4-FFF2-40B4-BE49-F238E27FC236}">
                <a16:creationId xmlns:a16="http://schemas.microsoft.com/office/drawing/2014/main" id="{DAC23C74-AC19-C247-7DF7-9135CAB870B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98272" y="5771105"/>
            <a:ext cx="1097280" cy="531435"/>
          </a:xfrm>
          <a:prstGeom prst="rect">
            <a:avLst/>
          </a:prstGeom>
        </p:spPr>
      </p:pic>
      <p:grpSp>
        <p:nvGrpSpPr>
          <p:cNvPr id="31" name="Group 30">
            <a:extLst>
              <a:ext uri="{FF2B5EF4-FFF2-40B4-BE49-F238E27FC236}">
                <a16:creationId xmlns:a16="http://schemas.microsoft.com/office/drawing/2014/main" id="{61AC14DA-169F-3B4A-FCD6-2E1172FC1CA0}"/>
              </a:ext>
            </a:extLst>
          </p:cNvPr>
          <p:cNvGrpSpPr/>
          <p:nvPr/>
        </p:nvGrpSpPr>
        <p:grpSpPr>
          <a:xfrm>
            <a:off x="3471485" y="3568376"/>
            <a:ext cx="1865039" cy="1865039"/>
            <a:chOff x="2958083" y="2593973"/>
            <a:chExt cx="2286000" cy="2286000"/>
          </a:xfrm>
        </p:grpSpPr>
        <p:pic>
          <p:nvPicPr>
            <p:cNvPr id="32" name="Picture 31" descr="A blue starburst with black background&#10;&#10;AI-generated content may be incorrect.">
              <a:extLst>
                <a:ext uri="{FF2B5EF4-FFF2-40B4-BE49-F238E27FC236}">
                  <a16:creationId xmlns:a16="http://schemas.microsoft.com/office/drawing/2014/main" id="{0B686ECF-55A7-3FEB-77F5-92DE41677C2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58083" y="2593973"/>
              <a:ext cx="2286000" cy="2286000"/>
            </a:xfrm>
            <a:prstGeom prst="rect">
              <a:avLst/>
            </a:prstGeom>
          </p:spPr>
        </p:pic>
        <p:sp>
          <p:nvSpPr>
            <p:cNvPr id="33" name="Rectangle 32">
              <a:extLst>
                <a:ext uri="{FF2B5EF4-FFF2-40B4-BE49-F238E27FC236}">
                  <a16:creationId xmlns:a16="http://schemas.microsoft.com/office/drawing/2014/main" id="{C23F45FD-DEE9-C366-B875-4D5BFE47AC14}"/>
                </a:ext>
              </a:extLst>
            </p:cNvPr>
            <p:cNvSpPr>
              <a:spLocks noChangeAspect="1"/>
            </p:cNvSpPr>
            <p:nvPr/>
          </p:nvSpPr>
          <p:spPr>
            <a:xfrm>
              <a:off x="2958084" y="3354185"/>
              <a:ext cx="2285999" cy="863590"/>
            </a:xfrm>
            <a:prstGeom prst="rect">
              <a:avLst/>
            </a:prstGeom>
          </p:spPr>
          <p:txBody>
            <a:bodyPr wrap="square" lIns="0" tIns="0" rIns="91440" bIns="0" numCol="1" spcCol="365760">
              <a:noAutofit/>
            </a:bodyPr>
            <a:lstStyle/>
            <a:p>
              <a:pPr marL="91440" marR="0" lvl="0" indent="0" algn="ctr"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7 Species,</a:t>
              </a:r>
              <a:br>
                <a:rPr kumimoji="0" lang="en-US" sz="18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br>
              <a:r>
                <a:rPr kumimoji="0" lang="en-US" sz="18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23 stocks</a:t>
              </a:r>
            </a:p>
          </p:txBody>
        </p:sp>
      </p:grpSp>
      <p:sp>
        <p:nvSpPr>
          <p:cNvPr id="5" name="Text Placeholder 4">
            <a:extLst>
              <a:ext uri="{FF2B5EF4-FFF2-40B4-BE49-F238E27FC236}">
                <a16:creationId xmlns:a16="http://schemas.microsoft.com/office/drawing/2014/main" id="{847E86C8-AFA6-075E-3D41-916CCCE84E17}"/>
              </a:ext>
            </a:extLst>
          </p:cNvPr>
          <p:cNvSpPr txBox="1">
            <a:spLocks/>
          </p:cNvSpPr>
          <p:nvPr/>
        </p:nvSpPr>
        <p:spPr>
          <a:xfrm>
            <a:off x="3616010" y="1429295"/>
            <a:ext cx="2048050"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Next: 2026</a:t>
            </a:r>
          </a:p>
        </p:txBody>
      </p:sp>
      <p:pic>
        <p:nvPicPr>
          <p:cNvPr id="8" name="Picture 7">
            <a:extLst>
              <a:ext uri="{FF2B5EF4-FFF2-40B4-BE49-F238E27FC236}">
                <a16:creationId xmlns:a16="http://schemas.microsoft.com/office/drawing/2014/main" id="{445BA52E-95DC-7703-74F2-4B50DCF961EA}"/>
              </a:ext>
            </a:extLst>
          </p:cNvPr>
          <p:cNvPicPr>
            <a:picLocks noChangeAspect="1"/>
          </p:cNvPicPr>
          <p:nvPr/>
        </p:nvPicPr>
        <p:blipFill>
          <a:blip r:embed="rId9"/>
          <a:srcRect t="51448" r="3755" b="15669"/>
          <a:stretch>
            <a:fillRect/>
          </a:stretch>
        </p:blipFill>
        <p:spPr>
          <a:xfrm>
            <a:off x="68547" y="2161655"/>
            <a:ext cx="7480505" cy="1418475"/>
          </a:xfrm>
          <a:prstGeom prst="rect">
            <a:avLst/>
          </a:prstGeom>
        </p:spPr>
      </p:pic>
      <p:pic>
        <p:nvPicPr>
          <p:cNvPr id="13" name="Picture 12" descr="A table with numbers and text&#10;&#10;AI-generated content may be incorrect.">
            <a:extLst>
              <a:ext uri="{FF2B5EF4-FFF2-40B4-BE49-F238E27FC236}">
                <a16:creationId xmlns:a16="http://schemas.microsoft.com/office/drawing/2014/main" id="{851278B5-1DE9-343A-E199-DEDC96316D0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81368" y="1450500"/>
            <a:ext cx="3582808" cy="5177550"/>
          </a:xfrm>
          <a:prstGeom prst="rect">
            <a:avLst/>
          </a:prstGeom>
        </p:spPr>
      </p:pic>
      <p:sp>
        <p:nvSpPr>
          <p:cNvPr id="3" name="Rectangle 2">
            <a:extLst>
              <a:ext uri="{FF2B5EF4-FFF2-40B4-BE49-F238E27FC236}">
                <a16:creationId xmlns:a16="http://schemas.microsoft.com/office/drawing/2014/main" id="{3FCC5B44-C996-8851-6A0C-5730A9DC00A7}"/>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15" name="Picture 14" descr="A close-up of a magazine cover&#10;&#10;AI-generated content may be incorrect.">
            <a:extLst>
              <a:ext uri="{FF2B5EF4-FFF2-40B4-BE49-F238E27FC236}">
                <a16:creationId xmlns:a16="http://schemas.microsoft.com/office/drawing/2014/main" id="{E7E73A09-A780-A153-866B-0A6FF73A23B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61000" y="3748400"/>
            <a:ext cx="1872135" cy="24294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68167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DE9C9-275B-2984-6262-18B76905CAB6}"/>
              </a:ext>
            </a:extLst>
          </p:cNvPr>
          <p:cNvSpPr>
            <a:spLocks noGrp="1"/>
          </p:cNvSpPr>
          <p:nvPr>
            <p:ph type="title"/>
          </p:nvPr>
        </p:nvSpPr>
        <p:spPr/>
        <p:txBody>
          <a:bodyPr/>
          <a:lstStyle/>
          <a:p>
            <a:r>
              <a:rPr lang="en-US"/>
              <a:t>IO Yellowfin</a:t>
            </a:r>
          </a:p>
        </p:txBody>
      </p:sp>
      <p:pic>
        <p:nvPicPr>
          <p:cNvPr id="9" name="Picture 8" descr="A close-up of a fishing report&#10;&#10;AI-generated content may be incorrect.">
            <a:extLst>
              <a:ext uri="{FF2B5EF4-FFF2-40B4-BE49-F238E27FC236}">
                <a16:creationId xmlns:a16="http://schemas.microsoft.com/office/drawing/2014/main" id="{80AEA24D-8C28-962D-60E5-8209A049C9EE}"/>
              </a:ext>
            </a:extLst>
          </p:cNvPr>
          <p:cNvPicPr>
            <a:picLocks noChangeAspect="1"/>
          </p:cNvPicPr>
          <p:nvPr/>
        </p:nvPicPr>
        <p:blipFill>
          <a:blip r:embed="rId2"/>
          <a:stretch>
            <a:fillRect/>
          </a:stretch>
        </p:blipFill>
        <p:spPr>
          <a:xfrm>
            <a:off x="354491" y="1753738"/>
            <a:ext cx="11081691" cy="3442855"/>
          </a:xfrm>
          <a:prstGeom prst="rect">
            <a:avLst/>
          </a:prstGeom>
        </p:spPr>
      </p:pic>
      <p:sp>
        <p:nvSpPr>
          <p:cNvPr id="3" name="TextBox 2">
            <a:extLst>
              <a:ext uri="{FF2B5EF4-FFF2-40B4-BE49-F238E27FC236}">
                <a16:creationId xmlns:a16="http://schemas.microsoft.com/office/drawing/2014/main" id="{E9A1D88C-ED4D-5531-9FC5-2670B455ADB2}"/>
              </a:ext>
            </a:extLst>
          </p:cNvPr>
          <p:cNvSpPr txBox="1"/>
          <p:nvPr/>
        </p:nvSpPr>
        <p:spPr>
          <a:xfrm>
            <a:off x="354491" y="5196593"/>
            <a:ext cx="11320674" cy="1323439"/>
          </a:xfrm>
          <a:prstGeom prst="rect">
            <a:avLst/>
          </a:prstGeom>
          <a:noFill/>
        </p:spPr>
        <p:txBody>
          <a:bodyPr wrap="square" rtlCol="0">
            <a:spAutoFit/>
          </a:bodyPr>
          <a:lstStyle/>
          <a:p>
            <a:pPr algn="l"/>
            <a:r>
              <a:rPr lang="en-US" sz="2000">
                <a:solidFill>
                  <a:schemeClr val="tx2"/>
                </a:solidFill>
              </a:rPr>
              <a:t>The ISSF SAC acted conservatively and waited a year for the assessment inputs to be reviewed.</a:t>
            </a:r>
          </a:p>
          <a:p>
            <a:pPr algn="l"/>
            <a:endParaRPr lang="en-US" sz="2000">
              <a:solidFill>
                <a:schemeClr val="tx2"/>
              </a:solidFill>
            </a:endParaRPr>
          </a:p>
          <a:p>
            <a:pPr algn="l"/>
            <a:r>
              <a:rPr lang="en-US" sz="2000">
                <a:solidFill>
                  <a:schemeClr val="tx2"/>
                </a:solidFill>
              </a:rPr>
              <a:t>IO YFT  accounts for more than 8% of the global tuna catch, so this change is influential in the statistics cited earlier</a:t>
            </a:r>
          </a:p>
        </p:txBody>
      </p:sp>
    </p:spTree>
    <p:extLst>
      <p:ext uri="{BB962C8B-B14F-4D97-AF65-F5344CB8AC3E}">
        <p14:creationId xmlns:p14="http://schemas.microsoft.com/office/powerpoint/2010/main" val="12250044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85FF3-CB9B-10AC-2B95-87AF571CC2BA}"/>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56F7F6C4-3C06-1B5F-04A9-8DBBEAF908E2}"/>
              </a:ext>
            </a:extLst>
          </p:cNvPr>
          <p:cNvSpPr/>
          <p:nvPr/>
        </p:nvSpPr>
        <p:spPr>
          <a:xfrm rot="10800000" flipH="1">
            <a:off x="-1148090" y="3901930"/>
            <a:ext cx="7586245"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12B5ECB8-7F9F-D229-3F96-71E60BC7DE61}"/>
              </a:ext>
            </a:extLst>
          </p:cNvPr>
          <p:cNvSpPr txBox="1">
            <a:spLocks/>
          </p:cNvSpPr>
          <p:nvPr/>
        </p:nvSpPr>
        <p:spPr>
          <a:xfrm>
            <a:off x="2210933" y="4280764"/>
            <a:ext cx="3885067" cy="538847"/>
          </a:xfrm>
          <a:prstGeom prst="rect">
            <a:avLst/>
          </a:prstGeom>
        </p:spPr>
        <p:txBody>
          <a:bodyPr lIns="182880"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Harvest Strategies</a:t>
            </a:r>
          </a:p>
        </p:txBody>
      </p:sp>
      <p:cxnSp>
        <p:nvCxnSpPr>
          <p:cNvPr id="2" name="Straight Connector 1">
            <a:extLst>
              <a:ext uri="{FF2B5EF4-FFF2-40B4-BE49-F238E27FC236}">
                <a16:creationId xmlns:a16="http://schemas.microsoft.com/office/drawing/2014/main" id="{F2309B8A-EE47-9B2B-B6AD-BC2A6E653093}"/>
              </a:ext>
            </a:extLst>
          </p:cNvPr>
          <p:cNvCxnSpPr>
            <a:cxnSpLocks/>
          </p:cNvCxnSpPr>
          <p:nvPr/>
        </p:nvCxnSpPr>
        <p:spPr>
          <a:xfrm>
            <a:off x="-1148090" y="3904126"/>
            <a:ext cx="758624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58CBE9D-E8ED-9700-D7BD-D7ACC3A6EC0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8222" y="3771637"/>
            <a:ext cx="1552710" cy="1552710"/>
          </a:xfrm>
          <a:prstGeom prst="rect">
            <a:avLst/>
          </a:prstGeom>
        </p:spPr>
      </p:pic>
    </p:spTree>
    <p:extLst>
      <p:ext uri="{BB962C8B-B14F-4D97-AF65-F5344CB8AC3E}">
        <p14:creationId xmlns:p14="http://schemas.microsoft.com/office/powerpoint/2010/main" val="2661906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03A45-2446-3822-184F-A4785D506E1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E742EE2-DA6A-D5A9-500B-4102632DA362}"/>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88A9ECFA-CF12-BF96-124B-5F67AF0B0F93}"/>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9B57A1A-2619-D5AD-2586-70AA7ED0397D}"/>
              </a:ext>
            </a:extLst>
          </p:cNvPr>
          <p:cNvSpPr>
            <a:spLocks noGrp="1"/>
          </p:cNvSpPr>
          <p:nvPr>
            <p:ph type="title"/>
          </p:nvPr>
        </p:nvSpPr>
        <p:spPr>
          <a:xfrm>
            <a:off x="322649" y="591383"/>
            <a:ext cx="9824241" cy="615015"/>
          </a:xfrm>
        </p:spPr>
        <p:txBody>
          <a:bodyPr>
            <a:normAutofit/>
          </a:bodyPr>
          <a:lstStyle/>
          <a:p>
            <a:r>
              <a:rPr lang="en-US"/>
              <a:t>Why Harvest Strategies Matter</a:t>
            </a:r>
          </a:p>
        </p:txBody>
      </p:sp>
      <p:sp>
        <p:nvSpPr>
          <p:cNvPr id="5" name="TextBox 4">
            <a:extLst>
              <a:ext uri="{FF2B5EF4-FFF2-40B4-BE49-F238E27FC236}">
                <a16:creationId xmlns:a16="http://schemas.microsoft.com/office/drawing/2014/main" id="{26982F96-5AF2-C02A-5B0F-7D6FB478298F}"/>
              </a:ext>
            </a:extLst>
          </p:cNvPr>
          <p:cNvSpPr txBox="1"/>
          <p:nvPr/>
        </p:nvSpPr>
        <p:spPr>
          <a:xfrm>
            <a:off x="280789" y="1564382"/>
            <a:ext cx="5337923" cy="317009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b="1" i="0" u="none" strike="noStrike" kern="1200" cap="none" spc="0" normalizeH="0" baseline="0" noProof="0">
                <a:ln>
                  <a:noFill/>
                </a:ln>
                <a:solidFill>
                  <a:srgbClr val="0C1114"/>
                </a:solidFill>
                <a:effectLst/>
                <a:uLnTx/>
                <a:uFillTx/>
                <a:latin typeface="Arial" panose="020B0604020202020204"/>
                <a:ea typeface="+mn-ea"/>
                <a:cs typeface="+mn-cs"/>
              </a:rPr>
              <a:t>Harvest strategies</a:t>
            </a:r>
            <a:r>
              <a:rPr kumimoji="0" lang="en-US" sz="1700" b="1" i="0" u="none" strike="noStrike" kern="1200" cap="none" spc="0" normalizeH="0" baseline="0" noProof="0">
                <a:ln>
                  <a:noFill/>
                </a:ln>
                <a:solidFill>
                  <a:srgbClr val="0C1114"/>
                </a:solidFill>
                <a:effectLst/>
                <a:uLnTx/>
                <a:uFillTx/>
                <a:latin typeface="Arial" panose="020B0604020202020204"/>
                <a:ea typeface="+mn-ea"/>
                <a:cs typeface="+mn-cs"/>
              </a:rPr>
              <a:t> (aka management procedures or MPs) </a:t>
            </a:r>
            <a:r>
              <a:rPr kumimoji="0" lang="en-US" b="1" i="0" u="none" strike="noStrike" kern="1200" cap="none" spc="0" normalizeH="0" baseline="0" noProof="0">
                <a:ln>
                  <a:noFill/>
                </a:ln>
                <a:solidFill>
                  <a:srgbClr val="0C1114"/>
                </a:solidFill>
                <a:effectLst/>
                <a:uLnTx/>
                <a:uFillTx/>
                <a:latin typeface="Arial" panose="020B0604020202020204"/>
                <a:ea typeface="+mn-ea"/>
                <a:cs typeface="+mn-cs"/>
              </a:rPr>
              <a:t>are essential tools for sustainable, science-driven fisheries management</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a:solidFill>
                  <a:srgbClr val="0C1114"/>
                </a:solidFill>
                <a:latin typeface="Arial" panose="020B0604020202020204"/>
              </a:rPr>
              <a:t>I</a:t>
            </a:r>
            <a:r>
              <a:rPr kumimoji="0" lang="en-US" b="0" i="0" u="none" strike="noStrike" kern="1200" cap="none" spc="0" normalizeH="0" baseline="0" noProof="0" err="1">
                <a:ln>
                  <a:noFill/>
                </a:ln>
                <a:solidFill>
                  <a:srgbClr val="0C1114"/>
                </a:solidFill>
                <a:effectLst/>
                <a:uLnTx/>
                <a:uFillTx/>
                <a:latin typeface="Arial" panose="020B0604020202020204"/>
                <a:ea typeface="+mn-ea"/>
                <a:cs typeface="+mn-cs"/>
              </a:rPr>
              <a:t>nclude</a:t>
            </a: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 monitoring programs, stock assessments, harvest control rules (HCRs), &amp; reference points to guide management</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a:solidFill>
                  <a:srgbClr val="0C1114"/>
                </a:solidFill>
                <a:latin typeface="Arial" panose="020B0604020202020204"/>
              </a:rPr>
              <a:t>D</a:t>
            </a:r>
            <a:r>
              <a:rPr kumimoji="0" lang="en-US" b="0" i="0" u="none" strike="noStrike" kern="1200" cap="none" spc="0" normalizeH="0" baseline="0" noProof="0" err="1">
                <a:ln>
                  <a:noFill/>
                </a:ln>
                <a:solidFill>
                  <a:srgbClr val="0C1114"/>
                </a:solidFill>
                <a:effectLst/>
                <a:uLnTx/>
                <a:uFillTx/>
                <a:latin typeface="Arial" panose="020B0604020202020204"/>
                <a:ea typeface="+mn-ea"/>
                <a:cs typeface="+mn-cs"/>
              </a:rPr>
              <a:t>efine</a:t>
            </a: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 management responses in </a:t>
            </a:r>
            <a:r>
              <a:rPr kumimoji="0" lang="en-US" b="0" i="0" u="none" strike="noStrike" kern="1200" cap="none" spc="0" normalizeH="0" baseline="0" noProof="0" err="1">
                <a:ln>
                  <a:noFill/>
                </a:ln>
                <a:solidFill>
                  <a:srgbClr val="0C1114"/>
                </a:solidFill>
                <a:effectLst/>
                <a:uLnTx/>
                <a:uFillTx/>
                <a:latin typeface="Arial" panose="020B0604020202020204"/>
                <a:ea typeface="+mn-ea"/>
                <a:cs typeface="+mn-cs"/>
              </a:rPr>
              <a:t>advanc</a:t>
            </a:r>
            <a:r>
              <a:rPr lang="en-US">
                <a:solidFill>
                  <a:srgbClr val="0C1114"/>
                </a:solidFill>
                <a:latin typeface="Arial" panose="020B0604020202020204"/>
              </a:rPr>
              <a:t>e to </a:t>
            </a: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help reduce political pressure and promote transparency, consistency, and long-term stock health</a:t>
            </a:r>
          </a:p>
        </p:txBody>
      </p:sp>
      <p:cxnSp>
        <p:nvCxnSpPr>
          <p:cNvPr id="8" name="Straight Connector 7">
            <a:extLst>
              <a:ext uri="{FF2B5EF4-FFF2-40B4-BE49-F238E27FC236}">
                <a16:creationId xmlns:a16="http://schemas.microsoft.com/office/drawing/2014/main" id="{2CB514BA-E47C-3A2F-21AB-3CBE00498C23}"/>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hlinkClick r:id="rId3"/>
            <a:extLst>
              <a:ext uri="{FF2B5EF4-FFF2-40B4-BE49-F238E27FC236}">
                <a16:creationId xmlns:a16="http://schemas.microsoft.com/office/drawing/2014/main" id="{45BC9F07-6A3A-823C-67BF-BD9C79158CC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660572" y="1365973"/>
            <a:ext cx="6075553" cy="5492027"/>
          </a:xfrm>
          <a:prstGeom prst="rect">
            <a:avLst/>
          </a:prstGeom>
          <a:noFill/>
        </p:spPr>
      </p:pic>
      <p:sp>
        <p:nvSpPr>
          <p:cNvPr id="10" name="TextBox 9">
            <a:extLst>
              <a:ext uri="{FF2B5EF4-FFF2-40B4-BE49-F238E27FC236}">
                <a16:creationId xmlns:a16="http://schemas.microsoft.com/office/drawing/2014/main" id="{8464695B-FACA-0C6E-4AF5-EE83FDE4E841}"/>
              </a:ext>
            </a:extLst>
          </p:cNvPr>
          <p:cNvSpPr txBox="1"/>
          <p:nvPr/>
        </p:nvSpPr>
        <p:spPr>
          <a:xfrm>
            <a:off x="1846730" y="5122594"/>
            <a:ext cx="3448592" cy="1261884"/>
          </a:xfrm>
          <a:prstGeom prst="rect">
            <a:avLst/>
          </a:prstGeom>
          <a:noFill/>
          <a:ln w="19050">
            <a:solidFill>
              <a:schemeClr val="tx2"/>
            </a:solid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15 Years Ago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RFMOs just beginning to consider the adoption of harvest strategies </a:t>
            </a:r>
          </a:p>
        </p:txBody>
      </p:sp>
      <p:sp>
        <p:nvSpPr>
          <p:cNvPr id="11" name="Rectangle 10">
            <a:extLst>
              <a:ext uri="{FF2B5EF4-FFF2-40B4-BE49-F238E27FC236}">
                <a16:creationId xmlns:a16="http://schemas.microsoft.com/office/drawing/2014/main" id="{BCED39BF-7F6F-5BD1-F48B-A55544D490FD}"/>
              </a:ext>
            </a:extLst>
          </p:cNvPr>
          <p:cNvSpPr/>
          <p:nvPr/>
        </p:nvSpPr>
        <p:spPr>
          <a:xfrm>
            <a:off x="5952565" y="4464424"/>
            <a:ext cx="412376" cy="251011"/>
          </a:xfrm>
          <a:prstGeom prst="rect">
            <a:avLst/>
          </a:prstGeom>
          <a:solidFill>
            <a:schemeClr val="tx2">
              <a:alpha val="2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4" name="Elbow Connector 13">
            <a:extLst>
              <a:ext uri="{FF2B5EF4-FFF2-40B4-BE49-F238E27FC236}">
                <a16:creationId xmlns:a16="http://schemas.microsoft.com/office/drawing/2014/main" id="{329E63BB-7E4B-1624-78CE-CDC20157C74F}"/>
              </a:ext>
            </a:extLst>
          </p:cNvPr>
          <p:cNvCxnSpPr>
            <a:cxnSpLocks/>
            <a:stCxn id="11" idx="2"/>
            <a:endCxn id="10" idx="3"/>
          </p:cNvCxnSpPr>
          <p:nvPr/>
        </p:nvCxnSpPr>
        <p:spPr>
          <a:xfrm rot="5400000">
            <a:off x="5207988" y="4802770"/>
            <a:ext cx="1038101" cy="863431"/>
          </a:xfrm>
          <a:prstGeom prst="bentConnector2">
            <a:avLst/>
          </a:prstGeom>
          <a:ln w="19050"/>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366B57A-3E96-4F87-B83F-1AA4E8B6981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79273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AE12E-0594-D60D-0DC6-E75BACBF4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518205-36CD-27C4-BBDF-E08060EDDEB3}"/>
              </a:ext>
            </a:extLst>
          </p:cNvPr>
          <p:cNvSpPr>
            <a:spLocks noGrp="1"/>
          </p:cNvSpPr>
          <p:nvPr>
            <p:ph type="title"/>
          </p:nvPr>
        </p:nvSpPr>
        <p:spPr/>
        <p:txBody>
          <a:bodyPr/>
          <a:lstStyle/>
          <a:p>
            <a:r>
              <a:rPr lang="en-US"/>
              <a:t>HS/MP progress in tuna RFMOS</a:t>
            </a:r>
          </a:p>
        </p:txBody>
      </p:sp>
      <p:pic>
        <p:nvPicPr>
          <p:cNvPr id="8" name="Picture 3" descr="Screen Shot 2019-03-20 at 8.41.41 PM.png">
            <a:extLst>
              <a:ext uri="{FF2B5EF4-FFF2-40B4-BE49-F238E27FC236}">
                <a16:creationId xmlns:a16="http://schemas.microsoft.com/office/drawing/2014/main" id="{DEE1771E-F0D6-C312-CAC1-4B4F06A87D66}"/>
              </a:ext>
            </a:extLst>
          </p:cNvPr>
          <p:cNvPicPr>
            <a:picLocks noChangeAspect="1"/>
          </p:cNvPicPr>
          <p:nvPr/>
        </p:nvPicPr>
        <p:blipFill>
          <a:blip r:embed="rId3" cstate="screen">
            <a:alphaModFix amt="60000"/>
            <a:extLst>
              <a:ext uri="{28A0092B-C50C-407E-A947-70E740481C1C}">
                <a14:useLocalDpi xmlns:a14="http://schemas.microsoft.com/office/drawing/2010/main"/>
              </a:ext>
            </a:extLst>
          </a:blip>
          <a:srcRect/>
          <a:stretch>
            <a:fillRect/>
          </a:stretch>
        </p:blipFill>
        <p:spPr>
          <a:xfrm>
            <a:off x="259278" y="1115367"/>
            <a:ext cx="11673444" cy="5771208"/>
          </a:xfrm>
          <a:prstGeom prst="rect">
            <a:avLst/>
          </a:prstGeom>
        </p:spPr>
      </p:pic>
      <p:grpSp>
        <p:nvGrpSpPr>
          <p:cNvPr id="9" name="Grupo 8">
            <a:extLst>
              <a:ext uri="{FF2B5EF4-FFF2-40B4-BE49-F238E27FC236}">
                <a16:creationId xmlns:a16="http://schemas.microsoft.com/office/drawing/2014/main" id="{E4D44B12-80A9-FE57-BCFA-3680D5211940}"/>
              </a:ext>
            </a:extLst>
          </p:cNvPr>
          <p:cNvGrpSpPr/>
          <p:nvPr/>
        </p:nvGrpSpPr>
        <p:grpSpPr>
          <a:xfrm>
            <a:off x="8468511" y="759624"/>
            <a:ext cx="2333227" cy="2203267"/>
            <a:chOff x="6019800" y="1981200"/>
            <a:chExt cx="2362200" cy="2209800"/>
          </a:xfrm>
        </p:grpSpPr>
        <p:sp>
          <p:nvSpPr>
            <p:cNvPr id="10" name="Oval 8">
              <a:extLst>
                <a:ext uri="{FF2B5EF4-FFF2-40B4-BE49-F238E27FC236}">
                  <a16:creationId xmlns:a16="http://schemas.microsoft.com/office/drawing/2014/main" id="{129B0375-1777-F79B-4EFD-67FFB1F7E644}"/>
                </a:ext>
              </a:extLst>
            </p:cNvPr>
            <p:cNvSpPr/>
            <p:nvPr/>
          </p:nvSpPr>
          <p:spPr>
            <a:xfrm>
              <a:off x="6019800" y="1981200"/>
              <a:ext cx="2362200" cy="2209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7">
              <a:extLst>
                <a:ext uri="{FF2B5EF4-FFF2-40B4-BE49-F238E27FC236}">
                  <a16:creationId xmlns:a16="http://schemas.microsoft.com/office/drawing/2014/main" id="{71ED8432-AE59-D71C-9CC5-60A2B267CB13}"/>
                </a:ext>
              </a:extLst>
            </p:cNvPr>
            <p:cNvSpPr/>
            <p:nvPr/>
          </p:nvSpPr>
          <p:spPr>
            <a:xfrm>
              <a:off x="6163923" y="2410968"/>
              <a:ext cx="2073953" cy="1230156"/>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a:ea typeface="+mn-ea"/>
                  <a:cs typeface="Arial"/>
                </a:rPr>
                <a:t>All RFMOs are in the process of developing and adopting HS/MP for their tuna stocks</a:t>
              </a:r>
            </a:p>
          </p:txBody>
        </p:sp>
      </p:grpSp>
      <p:sp>
        <p:nvSpPr>
          <p:cNvPr id="12" name="CuadroTexto 11">
            <a:extLst>
              <a:ext uri="{FF2B5EF4-FFF2-40B4-BE49-F238E27FC236}">
                <a16:creationId xmlns:a16="http://schemas.microsoft.com/office/drawing/2014/main" id="{3E03655B-9A4B-921C-DD75-3417881B49AF}"/>
              </a:ext>
            </a:extLst>
          </p:cNvPr>
          <p:cNvSpPr txBox="1"/>
          <p:nvPr/>
        </p:nvSpPr>
        <p:spPr>
          <a:xfrm>
            <a:off x="1864619" y="4113723"/>
            <a:ext cx="99752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0%*</a:t>
            </a:r>
          </a:p>
        </p:txBody>
      </p:sp>
      <p:sp>
        <p:nvSpPr>
          <p:cNvPr id="13" name="CuadroTexto 12">
            <a:extLst>
              <a:ext uri="{FF2B5EF4-FFF2-40B4-BE49-F238E27FC236}">
                <a16:creationId xmlns:a16="http://schemas.microsoft.com/office/drawing/2014/main" id="{CFB39A55-6D01-CAE3-F5D4-23A03CA3DA9D}"/>
              </a:ext>
            </a:extLst>
          </p:cNvPr>
          <p:cNvSpPr txBox="1"/>
          <p:nvPr/>
        </p:nvSpPr>
        <p:spPr>
          <a:xfrm>
            <a:off x="7204410" y="4746549"/>
            <a:ext cx="172092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12.3%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300" i="1" u="none" strike="noStrike" kern="1200" cap="none" spc="0" normalizeH="0" baseline="0" noProof="0">
                <a:ln>
                  <a:noFill/>
                </a:ln>
                <a:solidFill>
                  <a:srgbClr val="0C1114"/>
                </a:solidFill>
                <a:effectLst/>
                <a:uLnTx/>
                <a:uFillTx/>
                <a:latin typeface="Arial" panose="020B0604020202020204"/>
                <a:ea typeface="+mn-ea"/>
                <a:cs typeface="+mn-cs"/>
              </a:rPr>
              <a:t>(</a:t>
            </a:r>
            <a:r>
              <a:rPr lang="es-ES" sz="2300" i="1">
                <a:solidFill>
                  <a:srgbClr val="0C1114"/>
                </a:solidFill>
                <a:latin typeface="Arial" panose="020B0604020202020204"/>
              </a:rPr>
              <a:t>51</a:t>
            </a:r>
            <a:r>
              <a:rPr kumimoji="0" lang="es-ES" sz="2300" i="1" u="none" strike="noStrike" kern="1200" cap="none" spc="0" normalizeH="0" baseline="0" noProof="0">
                <a:ln>
                  <a:noFill/>
                </a:ln>
                <a:solidFill>
                  <a:srgbClr val="0C1114"/>
                </a:solidFill>
                <a:effectLst/>
                <a:uLnTx/>
                <a:uFillTx/>
                <a:latin typeface="Arial" panose="020B0604020202020204"/>
                <a:ea typeface="+mn-ea"/>
                <a:cs typeface="+mn-cs"/>
              </a:rPr>
              <a:t>%)</a:t>
            </a:r>
          </a:p>
        </p:txBody>
      </p:sp>
      <p:sp>
        <p:nvSpPr>
          <p:cNvPr id="14" name="CuadroTexto 13">
            <a:extLst>
              <a:ext uri="{FF2B5EF4-FFF2-40B4-BE49-F238E27FC236}">
                <a16:creationId xmlns:a16="http://schemas.microsoft.com/office/drawing/2014/main" id="{672D81DA-18E3-2156-6186-FA20EFD567AA}"/>
              </a:ext>
            </a:extLst>
          </p:cNvPr>
          <p:cNvSpPr txBox="1"/>
          <p:nvPr/>
        </p:nvSpPr>
        <p:spPr>
          <a:xfrm>
            <a:off x="9635123" y="3825629"/>
            <a:ext cx="1911151" cy="8002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36.7%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300" i="1" u="none" strike="noStrike" kern="1200" cap="none" spc="0" normalizeH="0" baseline="0" noProof="0">
                <a:ln>
                  <a:noFill/>
                </a:ln>
                <a:solidFill>
                  <a:srgbClr val="0C1114"/>
                </a:solidFill>
                <a:effectLst/>
                <a:uLnTx/>
                <a:uFillTx/>
                <a:latin typeface="Arial" panose="020B0604020202020204"/>
                <a:ea typeface="+mn-ea"/>
                <a:cs typeface="+mn-cs"/>
              </a:rPr>
              <a:t>(</a:t>
            </a:r>
            <a:r>
              <a:rPr lang="es-ES" sz="2300" i="1">
                <a:solidFill>
                  <a:srgbClr val="0C1114"/>
                </a:solidFill>
                <a:latin typeface="Arial" panose="020B0604020202020204"/>
              </a:rPr>
              <a:t>71</a:t>
            </a:r>
            <a:r>
              <a:rPr kumimoji="0" lang="es-ES" sz="2300" i="1" u="none" strike="noStrike" kern="1200" cap="none" spc="0" normalizeH="0" baseline="0" noProof="0">
                <a:ln>
                  <a:noFill/>
                </a:ln>
                <a:solidFill>
                  <a:srgbClr val="0C1114"/>
                </a:solidFill>
                <a:effectLst/>
                <a:uLnTx/>
                <a:uFillTx/>
                <a:latin typeface="Arial" panose="020B0604020202020204"/>
                <a:ea typeface="+mn-ea"/>
                <a:cs typeface="+mn-cs"/>
              </a:rPr>
              <a:t>%)  </a:t>
            </a:r>
          </a:p>
        </p:txBody>
      </p:sp>
      <p:sp>
        <p:nvSpPr>
          <p:cNvPr id="15" name="CuadroTexto 14">
            <a:extLst>
              <a:ext uri="{FF2B5EF4-FFF2-40B4-BE49-F238E27FC236}">
                <a16:creationId xmlns:a16="http://schemas.microsoft.com/office/drawing/2014/main" id="{065B1314-BF40-FBFB-4122-9CCD83D66BF6}"/>
              </a:ext>
            </a:extLst>
          </p:cNvPr>
          <p:cNvSpPr txBox="1"/>
          <p:nvPr/>
        </p:nvSpPr>
        <p:spPr>
          <a:xfrm>
            <a:off x="5516738" y="5972999"/>
            <a:ext cx="151487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0.3%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300" i="1" u="none" strike="noStrike" kern="1200" cap="none" spc="0" normalizeH="0" baseline="0" noProof="0">
                <a:ln>
                  <a:noFill/>
                </a:ln>
                <a:solidFill>
                  <a:srgbClr val="0C1114"/>
                </a:solidFill>
                <a:effectLst/>
                <a:uLnTx/>
                <a:uFillTx/>
                <a:latin typeface="Arial" panose="020B0604020202020204"/>
                <a:ea typeface="+mn-ea"/>
                <a:cs typeface="+mn-cs"/>
              </a:rPr>
              <a:t>(100%)</a:t>
            </a:r>
          </a:p>
        </p:txBody>
      </p:sp>
      <p:sp>
        <p:nvSpPr>
          <p:cNvPr id="16" name="CuadroTexto 15">
            <a:extLst>
              <a:ext uri="{FF2B5EF4-FFF2-40B4-BE49-F238E27FC236}">
                <a16:creationId xmlns:a16="http://schemas.microsoft.com/office/drawing/2014/main" id="{12E7E034-3430-00AE-E3CF-EB86590DB4F6}"/>
              </a:ext>
            </a:extLst>
          </p:cNvPr>
          <p:cNvSpPr txBox="1"/>
          <p:nvPr/>
        </p:nvSpPr>
        <p:spPr>
          <a:xfrm>
            <a:off x="3335631" y="3525078"/>
            <a:ext cx="172092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a:ln>
                  <a:noFill/>
                </a:ln>
                <a:solidFill>
                  <a:srgbClr val="0C1114"/>
                </a:solidFill>
                <a:effectLst/>
                <a:uLnTx/>
                <a:uFillTx/>
                <a:latin typeface="Arial" panose="020B0604020202020204"/>
                <a:ea typeface="+mn-ea"/>
                <a:cs typeface="+mn-cs"/>
              </a:rPr>
              <a:t> 1.6%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i="1" u="none" strike="noStrike" kern="1200" cap="none" spc="0" normalizeH="0" baseline="0" noProof="0">
                <a:ln>
                  <a:noFill/>
                </a:ln>
                <a:solidFill>
                  <a:srgbClr val="0C1114"/>
                </a:solidFill>
                <a:effectLst/>
                <a:uLnTx/>
                <a:uFillTx/>
                <a:latin typeface="Arial" panose="020B0604020202020204"/>
                <a:ea typeface="+mn-ea"/>
                <a:cs typeface="+mn-cs"/>
              </a:rPr>
              <a:t>(18%)</a:t>
            </a:r>
          </a:p>
        </p:txBody>
      </p:sp>
      <p:sp>
        <p:nvSpPr>
          <p:cNvPr id="17" name="CuadroTexto 16">
            <a:extLst>
              <a:ext uri="{FF2B5EF4-FFF2-40B4-BE49-F238E27FC236}">
                <a16:creationId xmlns:a16="http://schemas.microsoft.com/office/drawing/2014/main" id="{BF2D226C-576D-B9A3-B1ED-F9B5991F2F0C}"/>
              </a:ext>
            </a:extLst>
          </p:cNvPr>
          <p:cNvSpPr txBox="1"/>
          <p:nvPr/>
        </p:nvSpPr>
        <p:spPr>
          <a:xfrm>
            <a:off x="383411" y="1188121"/>
            <a:ext cx="5296362"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300" b="1">
                <a:solidFill>
                  <a:srgbClr val="0C1114"/>
                </a:solidFill>
                <a:latin typeface="Arial" panose="020B0604020202020204"/>
              </a:rPr>
              <a:t>52</a:t>
            </a: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2300" b="1" i="0" u="none" strike="noStrike" kern="1200" cap="none" spc="0" normalizeH="0" baseline="0" noProof="0" err="1">
                <a:ln>
                  <a:noFill/>
                </a:ln>
                <a:solidFill>
                  <a:srgbClr val="0C1114"/>
                </a:solidFill>
                <a:effectLst/>
                <a:uLnTx/>
                <a:uFillTx/>
                <a:latin typeface="Arial" panose="020B0604020202020204"/>
                <a:ea typeface="+mn-ea"/>
                <a:cs typeface="+mn-cs"/>
              </a:rPr>
              <a:t>of</a:t>
            </a: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 global tuna catch has </a:t>
            </a:r>
            <a:r>
              <a:rPr kumimoji="0" lang="es-ES" sz="2300" b="1" i="0" u="none" strike="noStrike" kern="1200" cap="none" spc="0" normalizeH="0" baseline="0" noProof="0" err="1">
                <a:ln>
                  <a:noFill/>
                </a:ln>
                <a:solidFill>
                  <a:srgbClr val="0C1114"/>
                </a:solidFill>
                <a:effectLst/>
                <a:uLnTx/>
                <a:uFillTx/>
                <a:latin typeface="Arial" panose="020B0604020202020204"/>
                <a:ea typeface="+mn-ea"/>
                <a:cs typeface="+mn-cs"/>
              </a:rPr>
              <a:t>MPs</a:t>
            </a:r>
            <a:endParaRPr kumimoji="0" lang="es-ES" sz="2300" b="1"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3" name="CuadroTexto 2">
            <a:extLst>
              <a:ext uri="{FF2B5EF4-FFF2-40B4-BE49-F238E27FC236}">
                <a16:creationId xmlns:a16="http://schemas.microsoft.com/office/drawing/2014/main" id="{D2DF0D84-601B-4C24-A937-01FF71DFAAB8}"/>
              </a:ext>
            </a:extLst>
          </p:cNvPr>
          <p:cNvSpPr txBox="1"/>
          <p:nvPr/>
        </p:nvSpPr>
        <p:spPr>
          <a:xfrm>
            <a:off x="496008" y="2602755"/>
            <a:ext cx="21046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a:ln>
                  <a:noFill/>
                </a:ln>
                <a:solidFill>
                  <a:srgbClr val="0C1114"/>
                </a:solidFill>
                <a:effectLst/>
                <a:uLnTx/>
                <a:uFillTx/>
                <a:latin typeface="Arial" panose="020B0604020202020204"/>
                <a:ea typeface="+mn-ea"/>
                <a:cs typeface="+mn-cs"/>
              </a:rPr>
              <a:t>0.7% * NP ALB</a:t>
            </a:r>
          </a:p>
        </p:txBody>
      </p:sp>
      <p:sp>
        <p:nvSpPr>
          <p:cNvPr id="20" name="TextBox 19">
            <a:extLst>
              <a:ext uri="{FF2B5EF4-FFF2-40B4-BE49-F238E27FC236}">
                <a16:creationId xmlns:a16="http://schemas.microsoft.com/office/drawing/2014/main" id="{647483BB-4A33-6778-BD75-C5C27B949AA0}"/>
              </a:ext>
            </a:extLst>
          </p:cNvPr>
          <p:cNvSpPr txBox="1"/>
          <p:nvPr/>
        </p:nvSpPr>
        <p:spPr>
          <a:xfrm>
            <a:off x="383411" y="5742633"/>
            <a:ext cx="3349330" cy="523220"/>
          </a:xfrm>
          <a:prstGeom prst="rect">
            <a:avLst/>
          </a:prstGeom>
          <a:solidFill>
            <a:schemeClr val="bg1"/>
          </a:solidFill>
        </p:spPr>
        <p:txBody>
          <a:bodyPr wrap="square" rtlCol="0">
            <a:spAutoFit/>
          </a:bodyPr>
          <a:lstStyle/>
          <a:p>
            <a:pPr lvl="0" eaLnBrk="0" fontAlgn="base" hangingPunct="0">
              <a:spcBef>
                <a:spcPct val="0"/>
              </a:spcBef>
              <a:spcAft>
                <a:spcPct val="0"/>
              </a:spcAft>
            </a:pPr>
            <a:r>
              <a:rPr lang="en-US" altLang="en-US" sz="1400" b="1">
                <a:latin typeface="Arial" panose="020B0604020202020204" pitchFamily="34" charset="0"/>
              </a:rPr>
              <a:t>Bold % = Share of global tuna catch</a:t>
            </a:r>
            <a:r>
              <a:rPr lang="en-US" altLang="en-US" sz="1400">
                <a:latin typeface="Arial" panose="020B0604020202020204" pitchFamily="34" charset="0"/>
              </a:rPr>
              <a:t> </a:t>
            </a:r>
          </a:p>
          <a:p>
            <a:pPr lvl="0" eaLnBrk="0" fontAlgn="base" hangingPunct="0">
              <a:spcBef>
                <a:spcPct val="0"/>
              </a:spcBef>
              <a:spcAft>
                <a:spcPct val="0"/>
              </a:spcAft>
            </a:pPr>
            <a:r>
              <a:rPr lang="en-US" altLang="en-US" sz="1400" i="1">
                <a:latin typeface="Arial" panose="020B0604020202020204" pitchFamily="34" charset="0"/>
              </a:rPr>
              <a:t>(%) = Share within RFMO</a:t>
            </a:r>
            <a:endParaRPr lang="en-US" altLang="en-US" sz="1400">
              <a:latin typeface="Arial" panose="020B0604020202020204" pitchFamily="34" charset="0"/>
            </a:endParaRPr>
          </a:p>
        </p:txBody>
      </p:sp>
    </p:spTree>
    <p:extLst>
      <p:ext uri="{BB962C8B-B14F-4D97-AF65-F5344CB8AC3E}">
        <p14:creationId xmlns:p14="http://schemas.microsoft.com/office/powerpoint/2010/main" val="792645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D80FF-70BD-901D-1E81-F89C22CD5B07}"/>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32E675A5-0F55-93E9-1F1D-CBFFC8D30B20}"/>
              </a:ext>
            </a:extLst>
          </p:cNvPr>
          <p:cNvSpPr/>
          <p:nvPr/>
        </p:nvSpPr>
        <p:spPr>
          <a:xfrm rot="10800000" flipH="1">
            <a:off x="-162046" y="3901929"/>
            <a:ext cx="10143113"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F6590CA9-006D-133D-1F47-256012BF8DDF}"/>
              </a:ext>
            </a:extLst>
          </p:cNvPr>
          <p:cNvSpPr txBox="1">
            <a:spLocks/>
          </p:cNvSpPr>
          <p:nvPr/>
        </p:nvSpPr>
        <p:spPr>
          <a:xfrm>
            <a:off x="2210933" y="4280764"/>
            <a:ext cx="7430778" cy="538847"/>
          </a:xfrm>
          <a:prstGeom prst="rect">
            <a:avLst/>
          </a:prstGeom>
        </p:spPr>
        <p:txBody>
          <a:bodyPr lIns="182880" anchor="b">
            <a:normAutofit fontScale="92500"/>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Bycatch Mitigation &amp; FAD Management</a:t>
            </a:r>
          </a:p>
        </p:txBody>
      </p:sp>
      <p:cxnSp>
        <p:nvCxnSpPr>
          <p:cNvPr id="2" name="Straight Connector 1">
            <a:extLst>
              <a:ext uri="{FF2B5EF4-FFF2-40B4-BE49-F238E27FC236}">
                <a16:creationId xmlns:a16="http://schemas.microsoft.com/office/drawing/2014/main" id="{34D50F53-DA0B-EB8F-6711-0FF9050DC147}"/>
              </a:ext>
            </a:extLst>
          </p:cNvPr>
          <p:cNvCxnSpPr>
            <a:cxnSpLocks/>
          </p:cNvCxnSpPr>
          <p:nvPr/>
        </p:nvCxnSpPr>
        <p:spPr>
          <a:xfrm>
            <a:off x="-162046" y="3904126"/>
            <a:ext cx="1014311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6C9503B-FF3F-097E-2F6F-EDDF8C81CCF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8222" y="3771637"/>
            <a:ext cx="1552710" cy="1552710"/>
          </a:xfrm>
          <a:prstGeom prst="rect">
            <a:avLst/>
          </a:prstGeom>
        </p:spPr>
      </p:pic>
    </p:spTree>
    <p:extLst>
      <p:ext uri="{BB962C8B-B14F-4D97-AF65-F5344CB8AC3E}">
        <p14:creationId xmlns:p14="http://schemas.microsoft.com/office/powerpoint/2010/main" val="3014464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6583D-A6D1-0A8F-0619-8295F2D6759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BBDFE87-45F9-356F-6E26-A60F3D7749A7}"/>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10B8E29D-8503-9F51-C9F2-FD2FA8E8DADE}"/>
              </a:ext>
            </a:extLst>
          </p:cNvPr>
          <p:cNvSpPr/>
          <p:nvPr/>
        </p:nvSpPr>
        <p:spPr>
          <a:xfrm>
            <a:off x="-509666" y="1354797"/>
            <a:ext cx="13211332" cy="5906615"/>
          </a:xfrm>
          <a:prstGeom prst="rect">
            <a:avLst/>
          </a:prstGeom>
          <a:solidFill>
            <a:srgbClr val="009A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v</a:t>
            </a:r>
          </a:p>
        </p:txBody>
      </p:sp>
      <p:sp>
        <p:nvSpPr>
          <p:cNvPr id="2" name="Title 1">
            <a:extLst>
              <a:ext uri="{FF2B5EF4-FFF2-40B4-BE49-F238E27FC236}">
                <a16:creationId xmlns:a16="http://schemas.microsoft.com/office/drawing/2014/main" id="{3EF3B1EC-A0BA-9095-F684-8FFF1B1CF95B}"/>
              </a:ext>
            </a:extLst>
          </p:cNvPr>
          <p:cNvSpPr>
            <a:spLocks noGrp="1"/>
          </p:cNvSpPr>
          <p:nvPr>
            <p:ph type="title"/>
          </p:nvPr>
        </p:nvSpPr>
        <p:spPr>
          <a:xfrm>
            <a:off x="322650" y="591383"/>
            <a:ext cx="8899498" cy="615015"/>
          </a:xfrm>
        </p:spPr>
        <p:txBody>
          <a:bodyPr/>
          <a:lstStyle/>
          <a:p>
            <a:r>
              <a:rPr lang="en-US"/>
              <a:t>All Fisheries Have Impacts</a:t>
            </a:r>
          </a:p>
        </p:txBody>
      </p:sp>
      <p:cxnSp>
        <p:nvCxnSpPr>
          <p:cNvPr id="6" name="Straight Connector 5">
            <a:extLst>
              <a:ext uri="{FF2B5EF4-FFF2-40B4-BE49-F238E27FC236}">
                <a16:creationId xmlns:a16="http://schemas.microsoft.com/office/drawing/2014/main" id="{40ADD57D-7789-4624-D4A1-D1509841A6B9}"/>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5F55204-1173-85C3-8EDC-200BCC8EC76A}"/>
              </a:ext>
            </a:extLst>
          </p:cNvPr>
          <p:cNvPicPr>
            <a:picLocks noChangeAspect="1"/>
          </p:cNvPicPr>
          <p:nvPr/>
        </p:nvPicPr>
        <p:blipFill>
          <a:blip r:embed="rId3"/>
          <a:stretch>
            <a:fillRect/>
          </a:stretch>
        </p:blipFill>
        <p:spPr>
          <a:xfrm>
            <a:off x="427644" y="1366836"/>
            <a:ext cx="7307305" cy="5491162"/>
          </a:xfrm>
          <a:prstGeom prst="rect">
            <a:avLst/>
          </a:prstGeom>
          <a:noFill/>
        </p:spPr>
      </p:pic>
      <p:cxnSp>
        <p:nvCxnSpPr>
          <p:cNvPr id="9" name="Straight Connector 8">
            <a:extLst>
              <a:ext uri="{FF2B5EF4-FFF2-40B4-BE49-F238E27FC236}">
                <a16:creationId xmlns:a16="http://schemas.microsoft.com/office/drawing/2014/main" id="{89A31804-2886-2D5C-0A3B-8D1AD36CE83D}"/>
              </a:ext>
            </a:extLst>
          </p:cNvPr>
          <p:cNvCxnSpPr>
            <a:cxnSpLocks/>
          </p:cNvCxnSpPr>
          <p:nvPr/>
        </p:nvCxnSpPr>
        <p:spPr>
          <a:xfrm>
            <a:off x="-404714" y="1363423"/>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E7D315FD-CF4A-32B7-EA31-6A20A7696FD8}"/>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85225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E758E1-BAF0-3422-4F29-2EE847D6902B}"/>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4" name="Group 3">
            <a:extLst>
              <a:ext uri="{FF2B5EF4-FFF2-40B4-BE49-F238E27FC236}">
                <a16:creationId xmlns:a16="http://schemas.microsoft.com/office/drawing/2014/main" id="{26707C34-0861-35E8-8ECE-236BA24BC701}"/>
              </a:ext>
            </a:extLst>
          </p:cNvPr>
          <p:cNvGrpSpPr/>
          <p:nvPr/>
        </p:nvGrpSpPr>
        <p:grpSpPr>
          <a:xfrm>
            <a:off x="460101" y="1760493"/>
            <a:ext cx="8321851" cy="3874602"/>
            <a:chOff x="4859717" y="1154683"/>
            <a:chExt cx="7182666" cy="2878662"/>
          </a:xfrm>
        </p:grpSpPr>
        <p:graphicFrame>
          <p:nvGraphicFramePr>
            <p:cNvPr id="5" name="Chart 4">
              <a:extLst>
                <a:ext uri="{FF2B5EF4-FFF2-40B4-BE49-F238E27FC236}">
                  <a16:creationId xmlns:a16="http://schemas.microsoft.com/office/drawing/2014/main" id="{2CD74B40-C808-CDA3-5DE2-E176AE49E0C1}"/>
                </a:ext>
              </a:extLst>
            </p:cNvPr>
            <p:cNvGraphicFramePr>
              <a:graphicFrameLocks/>
            </p:cNvGraphicFramePr>
            <p:nvPr/>
          </p:nvGraphicFramePr>
          <p:xfrm>
            <a:off x="4859717" y="1461595"/>
            <a:ext cx="4738236" cy="24574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99F2AE79-9D88-E522-D094-DDB77DF19A69}"/>
                </a:ext>
              </a:extLst>
            </p:cNvPr>
            <p:cNvSpPr txBox="1"/>
            <p:nvPr/>
          </p:nvSpPr>
          <p:spPr>
            <a:xfrm>
              <a:off x="10055152" y="1586043"/>
              <a:ext cx="1200150" cy="288541"/>
            </a:xfrm>
            <a:prstGeom prst="rect">
              <a:avLst/>
            </a:prstGeom>
            <a:solidFill>
              <a:schemeClr val="bg1"/>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75" b="0" i="0" u="none" strike="noStrike" kern="1200" cap="none" spc="0" normalizeH="0" baseline="0" noProof="0" dirty="0">
                  <a:ln>
                    <a:noFill/>
                  </a:ln>
                  <a:solidFill>
                    <a:prstClr val="black"/>
                  </a:solidFill>
                  <a:effectLst/>
                  <a:uLnTx/>
                  <a:uFillTx/>
                  <a:latin typeface="Arial" panose="020B0604020202020204"/>
                  <a:ea typeface="+mn-ea"/>
                  <a:cs typeface="+mn-cs"/>
                </a:rPr>
                <a:t>Rays</a:t>
              </a:r>
            </a:p>
          </p:txBody>
        </p:sp>
        <p:sp>
          <p:nvSpPr>
            <p:cNvPr id="7" name="Rectangle 6">
              <a:extLst>
                <a:ext uri="{FF2B5EF4-FFF2-40B4-BE49-F238E27FC236}">
                  <a16:creationId xmlns:a16="http://schemas.microsoft.com/office/drawing/2014/main" id="{1572CDF0-D62A-6338-3B57-171365224408}"/>
                </a:ext>
              </a:extLst>
            </p:cNvPr>
            <p:cNvSpPr/>
            <p:nvPr/>
          </p:nvSpPr>
          <p:spPr>
            <a:xfrm>
              <a:off x="9826552" y="1633045"/>
              <a:ext cx="171450" cy="171450"/>
            </a:xfrm>
            <a:prstGeom prst="rect">
              <a:avLst/>
            </a:prstGeom>
            <a:solidFill>
              <a:srgbClr val="4472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263D222F-BD2F-3AC6-40EA-54329FB5EE69}"/>
                </a:ext>
              </a:extLst>
            </p:cNvPr>
            <p:cNvSpPr txBox="1"/>
            <p:nvPr/>
          </p:nvSpPr>
          <p:spPr>
            <a:xfrm>
              <a:off x="10046239" y="2069552"/>
              <a:ext cx="1200150" cy="300082"/>
            </a:xfrm>
            <a:prstGeom prst="rect">
              <a:avLst/>
            </a:prstGeom>
            <a:solidFill>
              <a:schemeClr val="bg1"/>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Arial" panose="020B0604020202020204"/>
                  <a:ea typeface="+mn-ea"/>
                  <a:cs typeface="+mn-cs"/>
                </a:rPr>
                <a:t>Sharks</a:t>
              </a:r>
            </a:p>
          </p:txBody>
        </p:sp>
        <p:sp>
          <p:nvSpPr>
            <p:cNvPr id="9" name="Rectangle 8">
              <a:extLst>
                <a:ext uri="{FF2B5EF4-FFF2-40B4-BE49-F238E27FC236}">
                  <a16:creationId xmlns:a16="http://schemas.microsoft.com/office/drawing/2014/main" id="{90B4BCA7-E9CA-08B3-5A09-4C002346CCE1}"/>
                </a:ext>
              </a:extLst>
            </p:cNvPr>
            <p:cNvSpPr/>
            <p:nvPr/>
          </p:nvSpPr>
          <p:spPr>
            <a:xfrm>
              <a:off x="9817639" y="2119847"/>
              <a:ext cx="171450" cy="1714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53EF29D9-6A10-4682-1386-5DB703E34A72}"/>
                </a:ext>
              </a:extLst>
            </p:cNvPr>
            <p:cNvSpPr txBox="1"/>
            <p:nvPr/>
          </p:nvSpPr>
          <p:spPr>
            <a:xfrm>
              <a:off x="10046239" y="2523245"/>
              <a:ext cx="1200150" cy="300082"/>
            </a:xfrm>
            <a:prstGeom prst="rect">
              <a:avLst/>
            </a:prstGeom>
            <a:solidFill>
              <a:schemeClr val="bg1"/>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Arial" panose="020B0604020202020204"/>
                  <a:ea typeface="+mn-ea"/>
                  <a:cs typeface="+mn-cs"/>
                </a:rPr>
                <a:t>Billfish</a:t>
              </a:r>
            </a:p>
          </p:txBody>
        </p:sp>
        <p:sp>
          <p:nvSpPr>
            <p:cNvPr id="11" name="Rectangle 10">
              <a:extLst>
                <a:ext uri="{FF2B5EF4-FFF2-40B4-BE49-F238E27FC236}">
                  <a16:creationId xmlns:a16="http://schemas.microsoft.com/office/drawing/2014/main" id="{B2E46631-6858-C52E-F6E6-CF17DC8A3E8A}"/>
                </a:ext>
              </a:extLst>
            </p:cNvPr>
            <p:cNvSpPr/>
            <p:nvPr/>
          </p:nvSpPr>
          <p:spPr>
            <a:xfrm>
              <a:off x="9817639" y="2585196"/>
              <a:ext cx="171450" cy="171450"/>
            </a:xfrm>
            <a:prstGeom prst="rect">
              <a:avLst/>
            </a:prstGeom>
            <a:solidFill>
              <a:srgbClr val="A5A5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8984FC6F-9E4D-0FB1-DAC6-C8E23354A7B8}"/>
                </a:ext>
              </a:extLst>
            </p:cNvPr>
            <p:cNvSpPr txBox="1"/>
            <p:nvPr/>
          </p:nvSpPr>
          <p:spPr>
            <a:xfrm>
              <a:off x="10046239" y="2997770"/>
              <a:ext cx="1200150" cy="300082"/>
            </a:xfrm>
            <a:prstGeom prst="rect">
              <a:avLst/>
            </a:prstGeom>
            <a:solidFill>
              <a:schemeClr val="bg1"/>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Arial" panose="020B0604020202020204"/>
                  <a:ea typeface="+mn-ea"/>
                  <a:cs typeface="+mn-cs"/>
                </a:rPr>
                <a:t>Bony fish</a:t>
              </a:r>
            </a:p>
          </p:txBody>
        </p:sp>
        <p:sp>
          <p:nvSpPr>
            <p:cNvPr id="13" name="Rectangle 12">
              <a:extLst>
                <a:ext uri="{FF2B5EF4-FFF2-40B4-BE49-F238E27FC236}">
                  <a16:creationId xmlns:a16="http://schemas.microsoft.com/office/drawing/2014/main" id="{A9A3D20D-3E55-149D-B9AD-494053C45ECC}"/>
                </a:ext>
              </a:extLst>
            </p:cNvPr>
            <p:cNvSpPr/>
            <p:nvPr/>
          </p:nvSpPr>
          <p:spPr>
            <a:xfrm>
              <a:off x="9817639" y="3050544"/>
              <a:ext cx="171450" cy="171450"/>
            </a:xfrm>
            <a:prstGeom prst="rect">
              <a:avLst/>
            </a:prstGeom>
            <a:solidFill>
              <a:srgbClr val="ED7D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445AE735-AF64-9B14-1EE5-8656DA659BB7}"/>
                </a:ext>
              </a:extLst>
            </p:cNvPr>
            <p:cNvSpPr txBox="1"/>
            <p:nvPr/>
          </p:nvSpPr>
          <p:spPr>
            <a:xfrm>
              <a:off x="10046239" y="3463118"/>
              <a:ext cx="1200150" cy="300082"/>
            </a:xfrm>
            <a:prstGeom prst="rect">
              <a:avLst/>
            </a:prstGeom>
            <a:solidFill>
              <a:schemeClr val="bg1"/>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Arial" panose="020B0604020202020204"/>
                  <a:ea typeface="+mn-ea"/>
                  <a:cs typeface="+mn-cs"/>
                </a:rPr>
                <a:t>Minor tuna</a:t>
              </a:r>
            </a:p>
          </p:txBody>
        </p:sp>
        <p:sp>
          <p:nvSpPr>
            <p:cNvPr id="15" name="Rectangle 14">
              <a:extLst>
                <a:ext uri="{FF2B5EF4-FFF2-40B4-BE49-F238E27FC236}">
                  <a16:creationId xmlns:a16="http://schemas.microsoft.com/office/drawing/2014/main" id="{2CF2BB3D-9D8C-0EB2-57EE-C636D8FC3E5E}"/>
                </a:ext>
              </a:extLst>
            </p:cNvPr>
            <p:cNvSpPr/>
            <p:nvPr/>
          </p:nvSpPr>
          <p:spPr>
            <a:xfrm>
              <a:off x="9817639" y="3515893"/>
              <a:ext cx="171450" cy="17145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6B96E767-0D64-336C-6E2A-18D2F18C8CC1}"/>
                </a:ext>
              </a:extLst>
            </p:cNvPr>
            <p:cNvSpPr/>
            <p:nvPr/>
          </p:nvSpPr>
          <p:spPr>
            <a:xfrm>
              <a:off x="9712252" y="1518745"/>
              <a:ext cx="1314450" cy="2514600"/>
            </a:xfrm>
            <a:prstGeom prst="rect">
              <a:avLst/>
            </a:prstGeom>
            <a:noFill/>
            <a:ln w="3175" cmpd="sng">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1D3700A5-AF31-77C7-D10B-93901F217FE6}"/>
                </a:ext>
              </a:extLst>
            </p:cNvPr>
            <p:cNvSpPr txBox="1"/>
            <p:nvPr/>
          </p:nvSpPr>
          <p:spPr>
            <a:xfrm>
              <a:off x="4868499" y="1154683"/>
              <a:ext cx="7173884"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a:ea typeface="+mn-ea"/>
                  <a:cs typeface="+mn-cs"/>
                </a:rPr>
                <a:t>ALL OCEANS — Current % Bycatch by Species Group &amp; Set Type</a:t>
              </a:r>
            </a:p>
          </p:txBody>
        </p:sp>
      </p:grpSp>
      <p:sp>
        <p:nvSpPr>
          <p:cNvPr id="18" name="TextBox 17">
            <a:extLst>
              <a:ext uri="{FF2B5EF4-FFF2-40B4-BE49-F238E27FC236}">
                <a16:creationId xmlns:a16="http://schemas.microsoft.com/office/drawing/2014/main" id="{FD9B063B-875E-47AF-B86A-93797F25A148}"/>
              </a:ext>
            </a:extLst>
          </p:cNvPr>
          <p:cNvSpPr txBox="1"/>
          <p:nvPr/>
        </p:nvSpPr>
        <p:spPr>
          <a:xfrm>
            <a:off x="7649207" y="2356899"/>
            <a:ext cx="4738237" cy="310919"/>
          </a:xfrm>
          <a:prstGeom prst="rect">
            <a:avLst/>
          </a:prstGeom>
          <a:noFill/>
        </p:spPr>
        <p:txBody>
          <a:bodyPr wrap="square" rtlCol="0">
            <a:spAutoFit/>
          </a:bodyPr>
          <a:lstStyle/>
          <a:p>
            <a:pPr marL="68580" marR="0" lvl="0" algn="l" defTabSz="685800" rtl="0" eaLnBrk="1" fontAlgn="auto" latinLnBrk="0" hangingPunct="1">
              <a:lnSpc>
                <a:spcPct val="110000"/>
              </a:lnSpc>
              <a:spcBef>
                <a:spcPts val="0"/>
              </a:spcBef>
              <a:spcAft>
                <a:spcPts val="1800"/>
              </a:spcAft>
              <a:buClrTx/>
              <a:buSzTx/>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Rays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are more common in free school sets.</a:t>
            </a:r>
          </a:p>
        </p:txBody>
      </p:sp>
      <p:sp>
        <p:nvSpPr>
          <p:cNvPr id="19" name="TextBox 18">
            <a:extLst>
              <a:ext uri="{FF2B5EF4-FFF2-40B4-BE49-F238E27FC236}">
                <a16:creationId xmlns:a16="http://schemas.microsoft.com/office/drawing/2014/main" id="{DC12F5D3-F364-B523-EEF8-03D027C13AB2}"/>
              </a:ext>
            </a:extLst>
          </p:cNvPr>
          <p:cNvSpPr txBox="1"/>
          <p:nvPr/>
        </p:nvSpPr>
        <p:spPr>
          <a:xfrm>
            <a:off x="807332" y="5673812"/>
            <a:ext cx="492042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FFFFFF">
                    <a:lumMod val="50000"/>
                  </a:srgbClr>
                </a:solidFill>
                <a:effectLst/>
                <a:uLnTx/>
                <a:uFillTx/>
                <a:latin typeface="Arial"/>
                <a:ea typeface="ＭＳ Ｐゴシック" charset="0"/>
                <a:cs typeface="+mn-cs"/>
              </a:rPr>
              <a:t>Source: </a:t>
            </a:r>
            <a:r>
              <a:rPr kumimoji="0" lang="en-US" sz="900" b="0" i="0" u="none" strike="noStrike" kern="1200" cap="none" spc="0" normalizeH="0" baseline="0" noProof="0" dirty="0">
                <a:ln>
                  <a:noFill/>
                </a:ln>
                <a:solidFill>
                  <a:srgbClr val="FFFFFF">
                    <a:lumMod val="50000"/>
                  </a:srgbClr>
                </a:solidFill>
                <a:effectLst/>
                <a:uLnTx/>
                <a:uFillTx/>
                <a:latin typeface="Arial"/>
                <a:ea typeface="ＭＳ Ｐゴシック" charset="0"/>
                <a:cs typeface="+mn-cs"/>
              </a:rPr>
              <a:t>Observer data provided from SPC (WCPO), IATTC (EPO) and by the research institutes in charge of EU-PS observer programs in the Atlantic and Indian oceans. Data is 2013-2017 for all oceans, except Atlantic Ocean, which is 2012-2016. Note:"FAD" to include all </a:t>
            </a:r>
            <a:r>
              <a:rPr kumimoji="0" lang="en-US" sz="900" b="0" i="0" u="sng" strike="noStrike" kern="1200" cap="none" spc="0" normalizeH="0" baseline="0" noProof="0" dirty="0">
                <a:ln>
                  <a:noFill/>
                </a:ln>
                <a:solidFill>
                  <a:srgbClr val="FFFFFF">
                    <a:lumMod val="50000"/>
                  </a:srgbClr>
                </a:solidFill>
                <a:effectLst/>
                <a:uLnTx/>
                <a:uFillTx/>
                <a:latin typeface="Arial"/>
                <a:ea typeface="ＭＳ Ｐゴシック" charset="0"/>
                <a:cs typeface="+mn-cs"/>
              </a:rPr>
              <a:t>associated sets, e.g. sets on natural logs would be included there too.</a:t>
            </a:r>
            <a:endParaRPr kumimoji="0" lang="en-US" sz="900" b="0" i="0" u="none" strike="noStrike" kern="1200" cap="none" spc="0" normalizeH="0" baseline="0" noProof="0" dirty="0">
              <a:ln>
                <a:noFill/>
              </a:ln>
              <a:solidFill>
                <a:srgbClr val="FFFFFF">
                  <a:lumMod val="50000"/>
                </a:srgbClr>
              </a:solidFill>
              <a:effectLst/>
              <a:uLnTx/>
              <a:uFillTx/>
              <a:latin typeface="Arial"/>
              <a:ea typeface="ＭＳ Ｐゴシック" charset="0"/>
              <a:cs typeface="+mn-cs"/>
            </a:endParaRPr>
          </a:p>
        </p:txBody>
      </p:sp>
      <p:sp>
        <p:nvSpPr>
          <p:cNvPr id="20" name="Title 2">
            <a:extLst>
              <a:ext uri="{FF2B5EF4-FFF2-40B4-BE49-F238E27FC236}">
                <a16:creationId xmlns:a16="http://schemas.microsoft.com/office/drawing/2014/main" id="{47505DA1-D2AC-8F69-1CFF-ACB507292A07}"/>
              </a:ext>
            </a:extLst>
          </p:cNvPr>
          <p:cNvSpPr>
            <a:spLocks noGrp="1"/>
          </p:cNvSpPr>
          <p:nvPr>
            <p:ph type="title"/>
          </p:nvPr>
        </p:nvSpPr>
        <p:spPr>
          <a:xfrm>
            <a:off x="457199" y="397333"/>
            <a:ext cx="8321851" cy="800178"/>
          </a:xfrm>
        </p:spPr>
        <p:txBody>
          <a:bodyPr/>
          <a:lstStyle/>
          <a:p>
            <a:r>
              <a:rPr lang="en-US" dirty="0"/>
              <a:t>Purse Seine Bycatch</a:t>
            </a:r>
          </a:p>
        </p:txBody>
      </p:sp>
      <p:grpSp>
        <p:nvGrpSpPr>
          <p:cNvPr id="21" name="Group 20">
            <a:extLst>
              <a:ext uri="{FF2B5EF4-FFF2-40B4-BE49-F238E27FC236}">
                <a16:creationId xmlns:a16="http://schemas.microsoft.com/office/drawing/2014/main" id="{74BDAD0E-8595-357A-4A77-DA6CD92A0690}"/>
              </a:ext>
            </a:extLst>
          </p:cNvPr>
          <p:cNvGrpSpPr/>
          <p:nvPr/>
        </p:nvGrpSpPr>
        <p:grpSpPr>
          <a:xfrm>
            <a:off x="0" y="1105990"/>
            <a:ext cx="4906118" cy="438987"/>
            <a:chOff x="0" y="1092927"/>
            <a:chExt cx="4906118" cy="438987"/>
          </a:xfrm>
        </p:grpSpPr>
        <p:sp>
          <p:nvSpPr>
            <p:cNvPr id="22" name="Snip Single Corner Rectangle 21">
              <a:extLst>
                <a:ext uri="{FF2B5EF4-FFF2-40B4-BE49-F238E27FC236}">
                  <a16:creationId xmlns:a16="http://schemas.microsoft.com/office/drawing/2014/main" id="{7CFB809A-7E18-FD47-A7BE-113A5E94D13C}"/>
                </a:ext>
              </a:extLst>
            </p:cNvPr>
            <p:cNvSpPr/>
            <p:nvPr/>
          </p:nvSpPr>
          <p:spPr>
            <a:xfrm rot="10800000" flipH="1">
              <a:off x="0" y="1092927"/>
              <a:ext cx="4775200" cy="438987"/>
            </a:xfrm>
            <a:prstGeom prst="snip1Rect">
              <a:avLst>
                <a:gd name="adj" fmla="val 36698"/>
              </a:avLst>
            </a:prstGeom>
            <a:solidFill>
              <a:srgbClr val="25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D9E5E8"/>
                </a:solidFill>
                <a:effectLst/>
                <a:uLnTx/>
                <a:uFillTx/>
                <a:latin typeface="Arial" panose="020B0604020202020204"/>
                <a:ea typeface="+mn-ea"/>
                <a:cs typeface="+mn-cs"/>
              </a:endParaRPr>
            </a:p>
          </p:txBody>
        </p:sp>
        <p:sp>
          <p:nvSpPr>
            <p:cNvPr id="23" name="Title 1">
              <a:extLst>
                <a:ext uri="{FF2B5EF4-FFF2-40B4-BE49-F238E27FC236}">
                  <a16:creationId xmlns:a16="http://schemas.microsoft.com/office/drawing/2014/main" id="{C24A9ABD-5874-6506-3054-B068F6C81A77}"/>
                </a:ext>
              </a:extLst>
            </p:cNvPr>
            <p:cNvSpPr txBox="1">
              <a:spLocks/>
            </p:cNvSpPr>
            <p:nvPr/>
          </p:nvSpPr>
          <p:spPr>
            <a:xfrm>
              <a:off x="448418" y="1195551"/>
              <a:ext cx="4457700" cy="237823"/>
            </a:xfrm>
            <a:prstGeom prst="rect">
              <a:avLst/>
            </a:prstGeom>
          </p:spPr>
          <p:txBody>
            <a:bodyPr anchor="ctr">
              <a:noAutofit/>
            </a:bodyPr>
            <a:lstStyle>
              <a:lvl1pPr algn="l" defTabSz="914400" rtl="0" eaLnBrk="1" latinLnBrk="0" hangingPunct="1">
                <a:spcBef>
                  <a:spcPct val="0"/>
                </a:spcBef>
                <a:buNone/>
                <a:defRPr sz="2800" b="1" kern="1200">
                  <a:solidFill>
                    <a:srgbClr val="FFFFFF"/>
                  </a:solidFill>
                  <a:latin typeface="Arial"/>
                  <a:ea typeface="+mj-ea"/>
                  <a:cs typeface="Arial"/>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sz="1300" b="1" i="0" u="none" strike="noStrike" kern="1200" cap="none" spc="80" normalizeH="0" noProof="0" dirty="0">
                  <a:ln>
                    <a:noFill/>
                  </a:ln>
                  <a:solidFill>
                    <a:srgbClr val="FFFFFF"/>
                  </a:solidFill>
                  <a:effectLst/>
                  <a:uLnTx/>
                  <a:uFillTx/>
                  <a:latin typeface="Arial"/>
                  <a:ea typeface="+mj-ea"/>
                  <a:cs typeface="Arial"/>
                </a:rPr>
                <a:t>BY SPECIES GROUP</a:t>
              </a:r>
            </a:p>
          </p:txBody>
        </p:sp>
      </p:grpSp>
      <p:sp>
        <p:nvSpPr>
          <p:cNvPr id="24" name="Frame 23">
            <a:extLst>
              <a:ext uri="{FF2B5EF4-FFF2-40B4-BE49-F238E27FC236}">
                <a16:creationId xmlns:a16="http://schemas.microsoft.com/office/drawing/2014/main" id="{C04FBD53-538A-D9BA-EE21-6BAE527AB3EF}"/>
              </a:ext>
            </a:extLst>
          </p:cNvPr>
          <p:cNvSpPr/>
          <p:nvPr/>
        </p:nvSpPr>
        <p:spPr>
          <a:xfrm>
            <a:off x="895097" y="5166102"/>
            <a:ext cx="4619737" cy="305261"/>
          </a:xfrm>
          <a:prstGeom prst="frame">
            <a:avLst/>
          </a:prstGeom>
          <a:noFill/>
          <a:ln w="3175" cmpd="sng">
            <a:solidFill>
              <a:schemeClr val="accent1">
                <a:shade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7AF76513-3488-81A5-BEC4-9D4322B1F13E}"/>
              </a:ext>
            </a:extLst>
          </p:cNvPr>
          <p:cNvSpPr txBox="1"/>
          <p:nvPr/>
        </p:nvSpPr>
        <p:spPr>
          <a:xfrm>
            <a:off x="7671396" y="3135694"/>
            <a:ext cx="3520209" cy="547907"/>
          </a:xfrm>
          <a:prstGeom prst="rect">
            <a:avLst/>
          </a:prstGeom>
          <a:noFill/>
        </p:spPr>
        <p:txBody>
          <a:bodyPr wrap="square" rtlCol="0">
            <a:spAutoFit/>
          </a:bodyPr>
          <a:lstStyle/>
          <a:p>
            <a:pPr marL="68580" marR="0" lvl="0" algn="l" defTabSz="685800" rtl="0" eaLnBrk="1" fontAlgn="auto" latinLnBrk="0" hangingPunct="1">
              <a:lnSpc>
                <a:spcPct val="110000"/>
              </a:lnSpc>
              <a:spcBef>
                <a:spcPts val="0"/>
              </a:spcBef>
              <a:spcAft>
                <a:spcPts val="1800"/>
              </a:spcAft>
              <a:buClrTx/>
              <a:buSzTx/>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some regions,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shark bycatch</a:t>
            </a:r>
            <a:br>
              <a:rPr lang="en-US" sz="1400" dirty="0">
                <a:solidFill>
                  <a:prstClr val="black"/>
                </a:solidFill>
                <a:latin typeface="Arial" panose="020B0604020202020204" pitchFamily="34" charset="0"/>
                <a:cs typeface="Arial" panose="020B0604020202020204" pitchFamily="34" charset="0"/>
              </a:rPr>
            </a:b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is higher in free school sets.</a:t>
            </a:r>
          </a:p>
        </p:txBody>
      </p:sp>
      <p:cxnSp>
        <p:nvCxnSpPr>
          <p:cNvPr id="26" name="Straight Connector 25">
            <a:extLst>
              <a:ext uri="{FF2B5EF4-FFF2-40B4-BE49-F238E27FC236}">
                <a16:creationId xmlns:a16="http://schemas.microsoft.com/office/drawing/2014/main" id="{BADB5A1B-9AB6-E9A7-1B64-37517E574015}"/>
              </a:ext>
            </a:extLst>
          </p:cNvPr>
          <p:cNvCxnSpPr>
            <a:cxnSpLocks/>
          </p:cNvCxnSpPr>
          <p:nvPr/>
        </p:nvCxnSpPr>
        <p:spPr>
          <a:xfrm flipH="1">
            <a:off x="4442399" y="2516332"/>
            <a:ext cx="3318927" cy="2349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D7A4E3-1A81-C447-77B9-96F7ABA2B6CF}"/>
              </a:ext>
            </a:extLst>
          </p:cNvPr>
          <p:cNvCxnSpPr>
            <a:cxnSpLocks/>
          </p:cNvCxnSpPr>
          <p:nvPr/>
        </p:nvCxnSpPr>
        <p:spPr>
          <a:xfrm flipH="1">
            <a:off x="4984086" y="2526171"/>
            <a:ext cx="2631567" cy="108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DE47574-DCA2-D7C4-F169-B879EE612B9E}"/>
              </a:ext>
            </a:extLst>
          </p:cNvPr>
          <p:cNvCxnSpPr>
            <a:cxnSpLocks/>
          </p:cNvCxnSpPr>
          <p:nvPr/>
        </p:nvCxnSpPr>
        <p:spPr>
          <a:xfrm flipH="1" flipV="1">
            <a:off x="5514835" y="2370023"/>
            <a:ext cx="2246491" cy="15441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6780BB1-7FA6-5A9C-3EEB-617C8161227B}"/>
              </a:ext>
            </a:extLst>
          </p:cNvPr>
          <p:cNvCxnSpPr>
            <a:cxnSpLocks/>
          </p:cNvCxnSpPr>
          <p:nvPr/>
        </p:nvCxnSpPr>
        <p:spPr>
          <a:xfrm flipH="1" flipV="1">
            <a:off x="3895805" y="3157492"/>
            <a:ext cx="3865521" cy="12961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38942E3-4EF6-6728-5297-B960EBB56EF3}"/>
              </a:ext>
            </a:extLst>
          </p:cNvPr>
          <p:cNvCxnSpPr>
            <a:cxnSpLocks/>
          </p:cNvCxnSpPr>
          <p:nvPr/>
        </p:nvCxnSpPr>
        <p:spPr>
          <a:xfrm flipV="1">
            <a:off x="5514834" y="3290345"/>
            <a:ext cx="2246492" cy="161283"/>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885C64A-3CDB-A2B8-62DD-686806A4BADD}"/>
              </a:ext>
            </a:extLst>
          </p:cNvPr>
          <p:cNvSpPr txBox="1"/>
          <p:nvPr/>
        </p:nvSpPr>
        <p:spPr>
          <a:xfrm>
            <a:off x="3671048" y="2197746"/>
            <a:ext cx="2178478" cy="2992514"/>
          </a:xfrm>
          <a:prstGeom prst="rect">
            <a:avLst/>
          </a:prstGeom>
          <a:noFill/>
          <a:ln w="12700">
            <a:solidFill>
              <a:schemeClr val="accent1"/>
            </a:solidFill>
          </a:ln>
        </p:spPr>
        <p:txBody>
          <a:bodyPr wrap="square" rtlCol="0">
            <a:spAutoFit/>
          </a:bodyPr>
          <a:lstStyle/>
          <a:p>
            <a:endParaRPr lang="en-US" dirty="0"/>
          </a:p>
        </p:txBody>
      </p:sp>
      <p:sp>
        <p:nvSpPr>
          <p:cNvPr id="32" name="TextBox 31">
            <a:extLst>
              <a:ext uri="{FF2B5EF4-FFF2-40B4-BE49-F238E27FC236}">
                <a16:creationId xmlns:a16="http://schemas.microsoft.com/office/drawing/2014/main" id="{FAAFE296-F4B4-1A81-36F8-36AD86B9A9EA}"/>
              </a:ext>
            </a:extLst>
          </p:cNvPr>
          <p:cNvSpPr txBox="1"/>
          <p:nvPr/>
        </p:nvSpPr>
        <p:spPr>
          <a:xfrm>
            <a:off x="1459197" y="2197746"/>
            <a:ext cx="2178478" cy="2992514"/>
          </a:xfrm>
          <a:prstGeom prst="rect">
            <a:avLst/>
          </a:prstGeom>
          <a:noFill/>
          <a:ln w="12700">
            <a:solidFill>
              <a:schemeClr val="accent1"/>
            </a:solidFill>
          </a:ln>
        </p:spPr>
        <p:txBody>
          <a:bodyPr wrap="square" rtlCol="0">
            <a:spAutoFit/>
          </a:bodyPr>
          <a:lstStyle/>
          <a:p>
            <a:endParaRPr lang="en-US" dirty="0"/>
          </a:p>
        </p:txBody>
      </p:sp>
    </p:spTree>
    <p:extLst>
      <p:ext uri="{BB962C8B-B14F-4D97-AF65-F5344CB8AC3E}">
        <p14:creationId xmlns:p14="http://schemas.microsoft.com/office/powerpoint/2010/main" val="1303681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3ADC9-54E4-8200-E496-C4E7AB219F56}"/>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5A4C4D42-0B16-AED4-38FF-9A2CE68372A5}"/>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57491A3E-498B-0C5E-0E8B-D98E4CF2E6C2}"/>
              </a:ext>
            </a:extLst>
          </p:cNvPr>
          <p:cNvSpPr>
            <a:spLocks noGrp="1"/>
          </p:cNvSpPr>
          <p:nvPr>
            <p:ph type="title"/>
          </p:nvPr>
        </p:nvSpPr>
        <p:spPr>
          <a:xfrm>
            <a:off x="322650" y="591383"/>
            <a:ext cx="8899498" cy="615015"/>
          </a:xfrm>
        </p:spPr>
        <p:txBody>
          <a:bodyPr>
            <a:normAutofit/>
          </a:bodyPr>
          <a:lstStyle/>
          <a:p>
            <a:r>
              <a:rPr lang="en-US" dirty="0"/>
              <a:t>Our Approach to (Bycatch) SCIENCE</a:t>
            </a:r>
          </a:p>
        </p:txBody>
      </p:sp>
      <p:sp>
        <p:nvSpPr>
          <p:cNvPr id="6" name="Text Placeholder 2">
            <a:extLst>
              <a:ext uri="{FF2B5EF4-FFF2-40B4-BE49-F238E27FC236}">
                <a16:creationId xmlns:a16="http://schemas.microsoft.com/office/drawing/2014/main" id="{104321A0-4CC7-E778-80DA-CAB418A83DBE}"/>
              </a:ext>
            </a:extLst>
          </p:cNvPr>
          <p:cNvSpPr>
            <a:spLocks noGrp="1"/>
          </p:cNvSpPr>
          <p:nvPr>
            <p:ph type="body" sz="quarter" idx="12"/>
          </p:nvPr>
        </p:nvSpPr>
        <p:spPr>
          <a:xfrm>
            <a:off x="354491" y="1429296"/>
            <a:ext cx="2661425" cy="438987"/>
          </a:xfrm>
        </p:spPr>
        <p:txBody>
          <a:bodyPr/>
          <a:lstStyle/>
          <a:p>
            <a:r>
              <a:rPr lang="en-US" dirty="0"/>
              <a:t>OUR RESEARCH PARTNERS</a:t>
            </a:r>
          </a:p>
        </p:txBody>
      </p:sp>
      <p:pic>
        <p:nvPicPr>
          <p:cNvPr id="7" name="Picture 6">
            <a:extLst>
              <a:ext uri="{FF2B5EF4-FFF2-40B4-BE49-F238E27FC236}">
                <a16:creationId xmlns:a16="http://schemas.microsoft.com/office/drawing/2014/main" id="{E0B883D9-99ED-B317-DC90-40406F26799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558795" y="1820398"/>
            <a:ext cx="7074410" cy="4572000"/>
          </a:xfrm>
          <a:prstGeom prst="rect">
            <a:avLst/>
          </a:prstGeom>
        </p:spPr>
      </p:pic>
      <p:sp>
        <p:nvSpPr>
          <p:cNvPr id="3" name="Rectangle 2">
            <a:extLst>
              <a:ext uri="{FF2B5EF4-FFF2-40B4-BE49-F238E27FC236}">
                <a16:creationId xmlns:a16="http://schemas.microsoft.com/office/drawing/2014/main" id="{31F99900-BE8C-10E3-2564-EA6101AED198}"/>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en-US" sz="900" b="0" i="0" u="none" strike="noStrike" kern="1200" cap="none" spc="0" normalizeH="0" baseline="0" noProof="0" dirty="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87804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AD32A-D721-0229-4423-BF17043DECF8}"/>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97D09385-C6D3-ADD9-A8B7-7140C7B2A3D1}"/>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7" name="Picture 16" descr="A map of the world showing the different types of numbers&#10;&#10;AI-generated content may be incorrect.">
            <a:extLst>
              <a:ext uri="{FF2B5EF4-FFF2-40B4-BE49-F238E27FC236}">
                <a16:creationId xmlns:a16="http://schemas.microsoft.com/office/drawing/2014/main" id="{169A7F54-51A1-46CB-C837-04C80C500B8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88259" y="1791988"/>
            <a:ext cx="7306159" cy="4121390"/>
          </a:xfrm>
          <a:prstGeom prst="rect">
            <a:avLst/>
          </a:prstGeom>
        </p:spPr>
      </p:pic>
      <p:sp>
        <p:nvSpPr>
          <p:cNvPr id="14" name="Rectangle 13">
            <a:extLst>
              <a:ext uri="{FF2B5EF4-FFF2-40B4-BE49-F238E27FC236}">
                <a16:creationId xmlns:a16="http://schemas.microsoft.com/office/drawing/2014/main" id="{879CF896-68AA-A727-AB61-B1603CEF6AC7}"/>
              </a:ext>
            </a:extLst>
          </p:cNvPr>
          <p:cNvSpPr/>
          <p:nvPr/>
        </p:nvSpPr>
        <p:spPr>
          <a:xfrm>
            <a:off x="-1042737" y="5845875"/>
            <a:ext cx="14020800" cy="1233591"/>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15FB2D2-E86A-85E3-1F05-14B76F4D9647}"/>
              </a:ext>
            </a:extLst>
          </p:cNvPr>
          <p:cNvSpPr>
            <a:spLocks noGrp="1"/>
          </p:cNvSpPr>
          <p:nvPr>
            <p:ph type="title"/>
          </p:nvPr>
        </p:nvSpPr>
        <p:spPr>
          <a:xfrm>
            <a:off x="322650" y="591383"/>
            <a:ext cx="8899498" cy="615015"/>
          </a:xfrm>
        </p:spPr>
        <p:txBody>
          <a:bodyPr>
            <a:normAutofit/>
          </a:bodyPr>
          <a:lstStyle/>
          <a:p>
            <a:r>
              <a:rPr lang="en-US"/>
              <a:t>Our Approach to (Bycatch) SCIENCE</a:t>
            </a:r>
            <a:endParaRPr lang="en-US" u="sng"/>
          </a:p>
        </p:txBody>
      </p:sp>
      <p:sp>
        <p:nvSpPr>
          <p:cNvPr id="6" name="Text Placeholder 2">
            <a:extLst>
              <a:ext uri="{FF2B5EF4-FFF2-40B4-BE49-F238E27FC236}">
                <a16:creationId xmlns:a16="http://schemas.microsoft.com/office/drawing/2014/main" id="{A2D20C39-0E8F-E04C-0897-E879AE169E06}"/>
              </a:ext>
            </a:extLst>
          </p:cNvPr>
          <p:cNvSpPr>
            <a:spLocks noGrp="1"/>
          </p:cNvSpPr>
          <p:nvPr>
            <p:ph type="body" sz="quarter" idx="12"/>
          </p:nvPr>
        </p:nvSpPr>
        <p:spPr>
          <a:xfrm>
            <a:off x="354491" y="1429296"/>
            <a:ext cx="2661425" cy="438987"/>
          </a:xfrm>
        </p:spPr>
        <p:txBody>
          <a:bodyPr/>
          <a:lstStyle/>
          <a:p>
            <a:r>
              <a:rPr lang="en-US"/>
              <a:t>OUR RESEARCH PARTNERS</a:t>
            </a:r>
          </a:p>
        </p:txBody>
      </p:sp>
      <p:grpSp>
        <p:nvGrpSpPr>
          <p:cNvPr id="4" name="Group 3">
            <a:extLst>
              <a:ext uri="{FF2B5EF4-FFF2-40B4-BE49-F238E27FC236}">
                <a16:creationId xmlns:a16="http://schemas.microsoft.com/office/drawing/2014/main" id="{D8239E0B-2918-DC65-AE6D-B1853E5CAB0E}"/>
              </a:ext>
            </a:extLst>
          </p:cNvPr>
          <p:cNvGrpSpPr/>
          <p:nvPr/>
        </p:nvGrpSpPr>
        <p:grpSpPr>
          <a:xfrm>
            <a:off x="8124092" y="1428691"/>
            <a:ext cx="3718859" cy="4316302"/>
            <a:chOff x="8253854" y="1428409"/>
            <a:chExt cx="3529225" cy="4096203"/>
          </a:xfrm>
        </p:grpSpPr>
        <p:pic>
          <p:nvPicPr>
            <p:cNvPr id="5" name="Imagen 3" descr="Un grupo de personas en un salón&#10;&#10;Descripción generada automáticamente">
              <a:extLst>
                <a:ext uri="{FF2B5EF4-FFF2-40B4-BE49-F238E27FC236}">
                  <a16:creationId xmlns:a16="http://schemas.microsoft.com/office/drawing/2014/main" id="{F36A72DE-68B1-5851-2501-341439C1D6FD}"/>
                </a:ext>
              </a:extLst>
            </p:cNvPr>
            <p:cNvPicPr>
              <a:picLocks noChangeAspect="1"/>
            </p:cNvPicPr>
            <p:nvPr/>
          </p:nvPicPr>
          <p:blipFill>
            <a:blip r:embed="rId4" cstate="email">
              <a:extLst>
                <a:ext uri="{28A0092B-C50C-407E-A947-70E740481C1C}">
                  <a14:useLocalDpi xmlns:a14="http://schemas.microsoft.com/office/drawing/2010/main"/>
                </a:ext>
              </a:extLst>
            </a:blip>
            <a:srcRect r="-95"/>
            <a:stretch/>
          </p:blipFill>
          <p:spPr>
            <a:xfrm>
              <a:off x="8257197" y="1428409"/>
              <a:ext cx="3520440" cy="1315941"/>
            </a:xfrm>
            <a:prstGeom prst="rect">
              <a:avLst/>
            </a:prstGeom>
          </p:spPr>
        </p:pic>
        <p:pic>
          <p:nvPicPr>
            <p:cNvPr id="8" name="Imagen 5" descr="Grupo de personas posando para una foto&#10;&#10;Descripción generada automáticamente">
              <a:extLst>
                <a:ext uri="{FF2B5EF4-FFF2-40B4-BE49-F238E27FC236}">
                  <a16:creationId xmlns:a16="http://schemas.microsoft.com/office/drawing/2014/main" id="{6381AD60-8D8F-CBA8-E5D5-C721D6A5A51E}"/>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262639" y="4209853"/>
              <a:ext cx="3520440" cy="1314759"/>
            </a:xfrm>
            <a:prstGeom prst="rect">
              <a:avLst/>
            </a:prstGeom>
          </p:spPr>
        </p:pic>
        <p:pic>
          <p:nvPicPr>
            <p:cNvPr id="9" name="Imagen 10" descr="Un grupo de personas en un barco&#10;&#10;El contenido generado por IA puede ser incorrecto.">
              <a:extLst>
                <a:ext uri="{FF2B5EF4-FFF2-40B4-BE49-F238E27FC236}">
                  <a16:creationId xmlns:a16="http://schemas.microsoft.com/office/drawing/2014/main" id="{FB222C2C-0EAB-451F-E70C-AD9BB906939B}"/>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8253854" y="2824754"/>
              <a:ext cx="3520440" cy="1314759"/>
            </a:xfrm>
            <a:prstGeom prst="rect">
              <a:avLst/>
            </a:prstGeom>
          </p:spPr>
        </p:pic>
      </p:grpSp>
      <p:sp>
        <p:nvSpPr>
          <p:cNvPr id="13" name="TextBox 12">
            <a:extLst>
              <a:ext uri="{FF2B5EF4-FFF2-40B4-BE49-F238E27FC236}">
                <a16:creationId xmlns:a16="http://schemas.microsoft.com/office/drawing/2014/main" id="{1A8FED8A-69C7-8394-F1B8-FFFA33442271}"/>
              </a:ext>
            </a:extLst>
          </p:cNvPr>
          <p:cNvSpPr txBox="1"/>
          <p:nvPr/>
        </p:nvSpPr>
        <p:spPr>
          <a:xfrm>
            <a:off x="349049" y="6170704"/>
            <a:ext cx="12526294" cy="342145"/>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ISSF has conducted </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135 Workshops</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 in </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44 Locations </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 </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23 Countries</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 with </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4,900 Skippers </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and</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 Crew</a:t>
            </a:r>
          </a:p>
        </p:txBody>
      </p:sp>
      <p:sp>
        <p:nvSpPr>
          <p:cNvPr id="15" name="Content Placeholder 1">
            <a:extLst>
              <a:ext uri="{FF2B5EF4-FFF2-40B4-BE49-F238E27FC236}">
                <a16:creationId xmlns:a16="http://schemas.microsoft.com/office/drawing/2014/main" id="{15DD9722-5700-7D77-DB67-80FDAB86E5F7}"/>
              </a:ext>
            </a:extLst>
          </p:cNvPr>
          <p:cNvSpPr txBox="1">
            <a:spLocks/>
          </p:cNvSpPr>
          <p:nvPr/>
        </p:nvSpPr>
        <p:spPr>
          <a:xfrm>
            <a:off x="349049" y="1524060"/>
            <a:ext cx="7423783" cy="73381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SKIPPERS WORKSHOP ATTENDANCE | </a:t>
            </a:r>
            <a:r>
              <a:rPr kumimoji="0" lang="en-US" sz="1600" b="0" i="0" u="none" strike="noStrike" kern="1200" cap="none" spc="0" normalizeH="0" baseline="0" noProof="0">
                <a:ln>
                  <a:noFill/>
                </a:ln>
                <a:solidFill>
                  <a:srgbClr val="203D94"/>
                </a:solidFill>
                <a:effectLst/>
                <a:uLnTx/>
                <a:uFillTx/>
                <a:latin typeface="Arial" panose="020B0604020202020204"/>
                <a:ea typeface="+mn-ea"/>
                <a:cs typeface="+mn-cs"/>
              </a:rPr>
              <a:t>2009–June 2025</a:t>
            </a:r>
          </a:p>
        </p:txBody>
      </p:sp>
      <p:sp>
        <p:nvSpPr>
          <p:cNvPr id="18" name="Rectangle 17">
            <a:extLst>
              <a:ext uri="{FF2B5EF4-FFF2-40B4-BE49-F238E27FC236}">
                <a16:creationId xmlns:a16="http://schemas.microsoft.com/office/drawing/2014/main" id="{F31F9D3C-E646-E2A0-BAEF-7466FD7C40B2}"/>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0525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DEB47-F6B5-E2F9-1008-344D83A9CAF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6DF0B4A-DE07-39C3-23C6-25D00130CAA8}"/>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0EB47263-57F0-D9CA-ACD9-328B34752FC9}"/>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565A3F3-B97C-157B-A09F-67F84975875B}"/>
              </a:ext>
            </a:extLst>
          </p:cNvPr>
          <p:cNvSpPr>
            <a:spLocks noGrp="1"/>
          </p:cNvSpPr>
          <p:nvPr>
            <p:ph type="title"/>
          </p:nvPr>
        </p:nvSpPr>
        <p:spPr>
          <a:xfrm>
            <a:off x="322649" y="591383"/>
            <a:ext cx="9824241" cy="615015"/>
          </a:xfrm>
        </p:spPr>
        <p:txBody>
          <a:bodyPr>
            <a:normAutofit/>
          </a:bodyPr>
          <a:lstStyle/>
          <a:p>
            <a:r>
              <a:rPr lang="en-US"/>
              <a:t>At-Sea Research &amp; Experiments</a:t>
            </a:r>
          </a:p>
        </p:txBody>
      </p:sp>
      <p:sp>
        <p:nvSpPr>
          <p:cNvPr id="7" name="Snip Single Corner Rectangle 6">
            <a:extLst>
              <a:ext uri="{FF2B5EF4-FFF2-40B4-BE49-F238E27FC236}">
                <a16:creationId xmlns:a16="http://schemas.microsoft.com/office/drawing/2014/main" id="{C2930B56-B3E0-A4CD-66EC-A9DA28D92482}"/>
              </a:ext>
            </a:extLst>
          </p:cNvPr>
          <p:cNvSpPr/>
          <p:nvPr/>
        </p:nvSpPr>
        <p:spPr>
          <a:xfrm flipV="1">
            <a:off x="-2552783" y="1359248"/>
            <a:ext cx="441545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807CFB40-9667-A875-A37F-07AC3972A5EE}"/>
              </a:ext>
            </a:extLst>
          </p:cNvPr>
          <p:cNvSpPr>
            <a:spLocks noGrp="1"/>
          </p:cNvSpPr>
          <p:nvPr>
            <p:ph type="body" sz="quarter" idx="12"/>
          </p:nvPr>
        </p:nvSpPr>
        <p:spPr>
          <a:xfrm>
            <a:off x="354492" y="1429296"/>
            <a:ext cx="4727960" cy="438987"/>
          </a:xfrm>
        </p:spPr>
        <p:txBody>
          <a:bodyPr>
            <a:normAutofit/>
          </a:bodyPr>
          <a:lstStyle/>
          <a:p>
            <a:r>
              <a:rPr lang="en-US"/>
              <a:t>2011–2024</a:t>
            </a:r>
          </a:p>
        </p:txBody>
      </p:sp>
      <p:cxnSp>
        <p:nvCxnSpPr>
          <p:cNvPr id="8" name="Straight Connector 7">
            <a:extLst>
              <a:ext uri="{FF2B5EF4-FFF2-40B4-BE49-F238E27FC236}">
                <a16:creationId xmlns:a16="http://schemas.microsoft.com/office/drawing/2014/main" id="{502E52D4-2520-848C-BC8B-1B925920254D}"/>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D79C448-D441-FF52-92A8-94DF3731074B}"/>
              </a:ext>
            </a:extLst>
          </p:cNvPr>
          <p:cNvSpPr txBox="1"/>
          <p:nvPr/>
        </p:nvSpPr>
        <p:spPr>
          <a:xfrm>
            <a:off x="2027280" y="1535111"/>
            <a:ext cx="2395207"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Excludes biodegradable FAD tests</a:t>
            </a:r>
          </a:p>
        </p:txBody>
      </p:sp>
      <p:pic>
        <p:nvPicPr>
          <p:cNvPr id="10" name="Picture 9" descr="A map of the world with different colored circles and dots&#10;&#10;AI-generated content may be incorrect.">
            <a:extLst>
              <a:ext uri="{FF2B5EF4-FFF2-40B4-BE49-F238E27FC236}">
                <a16:creationId xmlns:a16="http://schemas.microsoft.com/office/drawing/2014/main" id="{8716C72D-E79D-7B4D-BB6F-75DE70F2A2A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 y="1982941"/>
            <a:ext cx="8778240" cy="4688892"/>
          </a:xfrm>
          <a:prstGeom prst="rect">
            <a:avLst/>
          </a:prstGeom>
        </p:spPr>
      </p:pic>
      <p:sp>
        <p:nvSpPr>
          <p:cNvPr id="11" name="Rectangle 10">
            <a:extLst>
              <a:ext uri="{FF2B5EF4-FFF2-40B4-BE49-F238E27FC236}">
                <a16:creationId xmlns:a16="http://schemas.microsoft.com/office/drawing/2014/main" id="{9E20C548-3701-90E5-A0E1-65C77B0038B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3" name="Picture 2" descr="A map of the world with different colored circles and dots&#10;&#10;AI-generated content may be incorrect.">
            <a:extLst>
              <a:ext uri="{FF2B5EF4-FFF2-40B4-BE49-F238E27FC236}">
                <a16:creationId xmlns:a16="http://schemas.microsoft.com/office/drawing/2014/main" id="{36F433E4-E710-1003-C87D-0E02320E86D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9305112" y="2026808"/>
            <a:ext cx="1138226" cy="656660"/>
          </a:xfrm>
          <a:prstGeom prst="rect">
            <a:avLst/>
          </a:prstGeom>
        </p:spPr>
      </p:pic>
      <p:pic>
        <p:nvPicPr>
          <p:cNvPr id="5" name="Picture 4" descr="A map of the world with different colored circles and dots&#10;&#10;AI-generated content may be incorrect.">
            <a:extLst>
              <a:ext uri="{FF2B5EF4-FFF2-40B4-BE49-F238E27FC236}">
                <a16:creationId xmlns:a16="http://schemas.microsoft.com/office/drawing/2014/main" id="{F258883B-06D8-E8BF-73CF-973D22E46D5B}"/>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9305111" y="2898593"/>
            <a:ext cx="2427302" cy="992239"/>
          </a:xfrm>
          <a:prstGeom prst="rect">
            <a:avLst/>
          </a:prstGeom>
        </p:spPr>
      </p:pic>
      <p:pic>
        <p:nvPicPr>
          <p:cNvPr id="9" name="Picture 8" descr="A map of the world with different colored circles and dots&#10;&#10;AI-generated content may be incorrect.">
            <a:extLst>
              <a:ext uri="{FF2B5EF4-FFF2-40B4-BE49-F238E27FC236}">
                <a16:creationId xmlns:a16="http://schemas.microsoft.com/office/drawing/2014/main" id="{78056500-7DAC-2402-8481-94617059EB0A}"/>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9287527" y="4105956"/>
            <a:ext cx="2427302" cy="992239"/>
          </a:xfrm>
          <a:prstGeom prst="rect">
            <a:avLst/>
          </a:prstGeom>
        </p:spPr>
      </p:pic>
    </p:spTree>
    <p:extLst>
      <p:ext uri="{BB962C8B-B14F-4D97-AF65-F5344CB8AC3E}">
        <p14:creationId xmlns:p14="http://schemas.microsoft.com/office/powerpoint/2010/main" val="30594230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22BB4-9827-BD86-4848-1710084ED8E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17895DF-DBAD-BA96-4FA7-B9F4BB5190FF}"/>
              </a:ext>
            </a:extLst>
          </p:cNvPr>
          <p:cNvSpPr>
            <a:spLocks noGrp="1"/>
          </p:cNvSpPr>
          <p:nvPr>
            <p:ph type="title"/>
          </p:nvPr>
        </p:nvSpPr>
        <p:spPr>
          <a:xfrm>
            <a:off x="322650" y="594360"/>
            <a:ext cx="8899498" cy="615015"/>
          </a:xfrm>
        </p:spPr>
        <p:txBody>
          <a:bodyPr/>
          <a:lstStyle/>
          <a:p>
            <a:r>
              <a:rPr lang="en-US"/>
              <a:t>Chronological Hierarchy of Bycatch Mitigation</a:t>
            </a:r>
          </a:p>
        </p:txBody>
      </p:sp>
      <p:cxnSp>
        <p:nvCxnSpPr>
          <p:cNvPr id="19" name="Straight Arrow Connector 18">
            <a:extLst>
              <a:ext uri="{FF2B5EF4-FFF2-40B4-BE49-F238E27FC236}">
                <a16:creationId xmlns:a16="http://schemas.microsoft.com/office/drawing/2014/main" id="{39BF84A7-D195-C7A2-722B-ECB4E510B3BD}"/>
              </a:ext>
            </a:extLst>
          </p:cNvPr>
          <p:cNvCxnSpPr>
            <a:cxnSpLocks/>
            <a:stCxn id="21" idx="3"/>
            <a:endCxn id="25" idx="1"/>
          </p:cNvCxnSpPr>
          <p:nvPr/>
        </p:nvCxnSpPr>
        <p:spPr>
          <a:xfrm>
            <a:off x="2279374"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D96459A-3C6C-F4DD-CB6F-EACEB9AE13E2}"/>
              </a:ext>
            </a:extLst>
          </p:cNvPr>
          <p:cNvSpPr txBox="1">
            <a:spLocks/>
          </p:cNvSpPr>
          <p:nvPr/>
        </p:nvSpPr>
        <p:spPr>
          <a:xfrm>
            <a:off x="428160" y="3135508"/>
            <a:ext cx="1851214" cy="1292662"/>
          </a:xfrm>
          <a:prstGeom prst="rect">
            <a:avLst/>
          </a:prstGeom>
          <a:solidFill>
            <a:schemeClr val="bg1"/>
          </a:solidFill>
          <a:ln w="38100">
            <a:solidFill>
              <a:schemeClr val="accent5"/>
            </a:solid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Passive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Mitigation</a:t>
            </a:r>
            <a:endParaRPr kumimoji="0" lang="es-ES" sz="1800" b="1"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E460D784-83D0-E2A0-264F-20975314461A}"/>
              </a:ext>
            </a:extLst>
          </p:cNvPr>
          <p:cNvSpPr txBox="1">
            <a:spLocks/>
          </p:cNvSpPr>
          <p:nvPr/>
        </p:nvSpPr>
        <p:spPr>
          <a:xfrm>
            <a:off x="2795489"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Avoid</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Before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Setting</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4AC36012-C23F-3526-0DC1-F7FDB3DEC76A}"/>
              </a:ext>
            </a:extLst>
          </p:cNvPr>
          <p:cNvSpPr txBox="1">
            <a:spLocks/>
          </p:cNvSpPr>
          <p:nvPr/>
        </p:nvSpPr>
        <p:spPr>
          <a:xfrm>
            <a:off x="5162818"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Net</a:t>
            </a:r>
          </a:p>
        </p:txBody>
      </p:sp>
      <p:sp>
        <p:nvSpPr>
          <p:cNvPr id="28" name="TextBox 27">
            <a:extLst>
              <a:ext uri="{FF2B5EF4-FFF2-40B4-BE49-F238E27FC236}">
                <a16:creationId xmlns:a16="http://schemas.microsoft.com/office/drawing/2014/main" id="{14EF6440-120D-5A62-0829-0334D4E583C3}"/>
              </a:ext>
            </a:extLst>
          </p:cNvPr>
          <p:cNvSpPr txBox="1">
            <a:spLocks/>
          </p:cNvSpPr>
          <p:nvPr/>
        </p:nvSpPr>
        <p:spPr>
          <a:xfrm>
            <a:off x="7530147"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Deck</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1928004D-0570-D6F9-EB23-E713AA57A198}"/>
              </a:ext>
            </a:extLst>
          </p:cNvPr>
          <p:cNvSpPr txBox="1">
            <a:spLocks/>
          </p:cNvSpPr>
          <p:nvPr/>
        </p:nvSpPr>
        <p:spPr>
          <a:xfrm>
            <a:off x="9897476" y="3135509"/>
            <a:ext cx="1851214" cy="1292661"/>
          </a:xfrm>
          <a:prstGeom prst="rect">
            <a:avLst/>
          </a:prstGeom>
          <a:solidFill>
            <a:srgbClr val="589CA1">
              <a:alpha val="50196"/>
            </a:srgbClr>
          </a:solidFill>
          <a:ln w="19050">
            <a:noFill/>
          </a:ln>
        </p:spPr>
        <p:txBody>
          <a:bodyPr wrap="square" lIns="182880" tIns="365760" rIns="182880" bIns="36576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Offsets</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Straight Arrow Connector 31">
            <a:extLst>
              <a:ext uri="{FF2B5EF4-FFF2-40B4-BE49-F238E27FC236}">
                <a16:creationId xmlns:a16="http://schemas.microsoft.com/office/drawing/2014/main" id="{F12E9B7E-EC05-965D-CD23-B23EA510B533}"/>
              </a:ext>
            </a:extLst>
          </p:cNvPr>
          <p:cNvCxnSpPr>
            <a:cxnSpLocks/>
            <a:stCxn id="25" idx="3"/>
            <a:endCxn id="26" idx="1"/>
          </p:cNvCxnSpPr>
          <p:nvPr/>
        </p:nvCxnSpPr>
        <p:spPr>
          <a:xfrm>
            <a:off x="4646703"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31FDDD6-8CAC-900C-4266-CE133D7BC20E}"/>
              </a:ext>
            </a:extLst>
          </p:cNvPr>
          <p:cNvCxnSpPr>
            <a:cxnSpLocks/>
            <a:stCxn id="26" idx="3"/>
            <a:endCxn id="28" idx="1"/>
          </p:cNvCxnSpPr>
          <p:nvPr/>
        </p:nvCxnSpPr>
        <p:spPr>
          <a:xfrm>
            <a:off x="7014032"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C5303D4-6130-CC9E-6F0E-0FA479C92B69}"/>
              </a:ext>
            </a:extLst>
          </p:cNvPr>
          <p:cNvCxnSpPr>
            <a:cxnSpLocks/>
            <a:stCxn id="28" idx="3"/>
            <a:endCxn id="29" idx="1"/>
          </p:cNvCxnSpPr>
          <p:nvPr/>
        </p:nvCxnSpPr>
        <p:spPr>
          <a:xfrm>
            <a:off x="9381361" y="3781839"/>
            <a:ext cx="516115" cy="1"/>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1F79BBB7-4B41-DA61-7544-C4971228AEBC}"/>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466957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5AED0-A877-955D-1B85-8D02E282A0B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955FEE5-C6B5-BC09-FE8D-366B734EED6E}"/>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86EBA30-A616-4C6A-D3DA-30A4326FF979}"/>
              </a:ext>
            </a:extLst>
          </p:cNvPr>
          <p:cNvSpPr>
            <a:spLocks noGrp="1"/>
          </p:cNvSpPr>
          <p:nvPr>
            <p:ph type="title"/>
          </p:nvPr>
        </p:nvSpPr>
        <p:spPr>
          <a:xfrm>
            <a:off x="322650" y="591383"/>
            <a:ext cx="8899498" cy="615015"/>
          </a:xfrm>
        </p:spPr>
        <p:txBody>
          <a:bodyPr/>
          <a:lstStyle/>
          <a:p>
            <a:r>
              <a:rPr lang="en-US"/>
              <a:t>Understanding Entanglement at FADs</a:t>
            </a:r>
          </a:p>
        </p:txBody>
      </p:sp>
      <p:cxnSp>
        <p:nvCxnSpPr>
          <p:cNvPr id="6" name="Straight Connector 5">
            <a:extLst>
              <a:ext uri="{FF2B5EF4-FFF2-40B4-BE49-F238E27FC236}">
                <a16:creationId xmlns:a16="http://schemas.microsoft.com/office/drawing/2014/main" id="{90019AFE-DAFA-98C0-8436-A50674D465C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
            <a:extLst>
              <a:ext uri="{FF2B5EF4-FFF2-40B4-BE49-F238E27FC236}">
                <a16:creationId xmlns:a16="http://schemas.microsoft.com/office/drawing/2014/main" id="{8AAAF307-15B1-4076-5BD5-9720F8540A92}"/>
              </a:ext>
            </a:extLst>
          </p:cNvPr>
          <p:cNvSpPr txBox="1">
            <a:spLocks/>
          </p:cNvSpPr>
          <p:nvPr/>
        </p:nvSpPr>
        <p:spPr>
          <a:xfrm>
            <a:off x="322649" y="1554263"/>
            <a:ext cx="3792152" cy="417745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12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Scientists, Managers, Fishers:</a:t>
            </a:r>
          </a:p>
          <a:p>
            <a:pPr marL="0" marR="0" lvl="0" indent="0" algn="l" defTabSz="914400" rtl="0" eaLnBrk="1" fontAlgn="auto" latinLnBrk="0" hangingPunct="1">
              <a:lnSpc>
                <a:spcPct val="120000"/>
              </a:lnSpc>
              <a:spcBef>
                <a:spcPts val="0"/>
              </a:spcBef>
              <a:spcAft>
                <a:spcPts val="12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Problem of entanglement of sharks in nets of FADs was considered negligible compared to fishery mortality.</a:t>
            </a:r>
            <a:endParaRPr kumimoji="0" lang="en-US" sz="16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endParaRPr kumimoji="0" lang="en-US" sz="16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p:txBody>
      </p:sp>
      <p:pic>
        <p:nvPicPr>
          <p:cNvPr id="8" name="Image 11" descr="_MG_7687.JPG">
            <a:extLst>
              <a:ext uri="{FF2B5EF4-FFF2-40B4-BE49-F238E27FC236}">
                <a16:creationId xmlns:a16="http://schemas.microsoft.com/office/drawing/2014/main" id="{BF5D711A-0494-49DE-9F1B-CAE1B48263B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814968" y="1672186"/>
            <a:ext cx="3054383" cy="4697792"/>
          </a:xfrm>
          <a:prstGeom prst="rect">
            <a:avLst/>
          </a:prstGeom>
        </p:spPr>
      </p:pic>
      <p:pic>
        <p:nvPicPr>
          <p:cNvPr id="9" name="Image 13" descr="F-3277.jpg">
            <a:extLst>
              <a:ext uri="{FF2B5EF4-FFF2-40B4-BE49-F238E27FC236}">
                <a16:creationId xmlns:a16="http://schemas.microsoft.com/office/drawing/2014/main" id="{EEC6BAD6-3BD1-1557-F850-F876723EA6F7}"/>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298247" y="1672186"/>
            <a:ext cx="3194072" cy="4697792"/>
          </a:xfrm>
          <a:prstGeom prst="rect">
            <a:avLst/>
          </a:prstGeom>
        </p:spPr>
      </p:pic>
      <p:sp>
        <p:nvSpPr>
          <p:cNvPr id="21" name="TextBox 20">
            <a:extLst>
              <a:ext uri="{FF2B5EF4-FFF2-40B4-BE49-F238E27FC236}">
                <a16:creationId xmlns:a16="http://schemas.microsoft.com/office/drawing/2014/main" id="{555C152B-69A9-D010-3CFA-2E932A41B6EB}"/>
              </a:ext>
            </a:extLst>
          </p:cNvPr>
          <p:cNvSpPr txBox="1"/>
          <p:nvPr/>
        </p:nvSpPr>
        <p:spPr>
          <a:xfrm>
            <a:off x="361527" y="3118207"/>
            <a:ext cx="3753274" cy="7848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err="1">
                <a:ln>
                  <a:noFill/>
                </a:ln>
                <a:solidFill>
                  <a:srgbClr val="E7E8E7">
                    <a:lumMod val="50000"/>
                  </a:srgbClr>
                </a:solidFill>
                <a:effectLst/>
                <a:uLnTx/>
                <a:uFillTx/>
                <a:latin typeface="Arial" panose="020B0604020202020204"/>
                <a:ea typeface="+mn-ea"/>
                <a:cs typeface="+mn-cs"/>
              </a:rPr>
              <a:t>Filmalter</a:t>
            </a: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 J.D., Capello, M., </a:t>
            </a:r>
            <a:r>
              <a:rPr kumimoji="0" lang="en-US" sz="900" b="0" i="1" u="none" strike="noStrike" kern="1200" cap="none" spc="0" normalizeH="0" baseline="0" noProof="0" err="1">
                <a:ln>
                  <a:noFill/>
                </a:ln>
                <a:solidFill>
                  <a:srgbClr val="E7E8E7">
                    <a:lumMod val="50000"/>
                  </a:srgbClr>
                </a:solidFill>
                <a:effectLst/>
                <a:uLnTx/>
                <a:uFillTx/>
                <a:latin typeface="Arial" panose="020B0604020202020204"/>
                <a:ea typeface="+mn-ea"/>
                <a:cs typeface="+mn-cs"/>
              </a:rPr>
              <a:t>Deneubourg</a:t>
            </a: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 J., Cowley, P.D. and </a:t>
            </a:r>
            <a:r>
              <a:rPr kumimoji="0" lang="en-US" sz="900" b="0" i="1" u="none" strike="noStrike" kern="1200" cap="none" spc="0" normalizeH="0" baseline="0" noProof="0" err="1">
                <a:ln>
                  <a:noFill/>
                </a:ln>
                <a:solidFill>
                  <a:srgbClr val="E7E8E7">
                    <a:lumMod val="50000"/>
                  </a:srgbClr>
                </a:solidFill>
                <a:effectLst/>
                <a:uLnTx/>
                <a:uFillTx/>
                <a:latin typeface="Arial" panose="020B0604020202020204"/>
                <a:ea typeface="+mn-ea"/>
                <a:cs typeface="+mn-cs"/>
              </a:rPr>
              <a:t>Dagorn</a:t>
            </a: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 L. (2013), Looking behind the curtain: quantifying massive shark mortality in fish aggregating devices. Frontiers in Ecology and the Environment, 11: 291-296. </a:t>
            </a:r>
            <a:r>
              <a:rPr kumimoji="0" lang="en-US" sz="900" b="0" i="0" u="none" strike="noStrike" kern="1200" cap="none" spc="0" normalizeH="0" baseline="0" noProof="0">
                <a:ln>
                  <a:noFill/>
                </a:ln>
                <a:solidFill>
                  <a:srgbClr val="E7E8E7">
                    <a:lumMod val="50000"/>
                  </a:srgbClr>
                </a:solidFill>
                <a:effectLst/>
                <a:uLnTx/>
                <a:uFillTx/>
                <a:latin typeface="Arial" panose="020B0604020202020204"/>
                <a:ea typeface="+mn-ea"/>
                <a:cs typeface="+mn-cs"/>
                <a:hlinkClick r:id="rId5"/>
              </a:rPr>
              <a:t>https://</a:t>
            </a:r>
            <a:r>
              <a:rPr kumimoji="0" lang="en-US" sz="900" b="0" i="0" u="none" strike="noStrike" kern="1200" cap="none" spc="0" normalizeH="0" baseline="0" noProof="0" err="1">
                <a:ln>
                  <a:noFill/>
                </a:ln>
                <a:solidFill>
                  <a:srgbClr val="E7E8E7">
                    <a:lumMod val="50000"/>
                  </a:srgbClr>
                </a:solidFill>
                <a:effectLst/>
                <a:uLnTx/>
                <a:uFillTx/>
                <a:latin typeface="Arial" panose="020B0604020202020204"/>
                <a:ea typeface="+mn-ea"/>
                <a:cs typeface="+mn-cs"/>
                <a:hlinkClick r:id="rId5"/>
              </a:rPr>
              <a:t>doi.org</a:t>
            </a:r>
            <a:r>
              <a:rPr kumimoji="0" lang="en-US" sz="900" b="0" i="0" u="none" strike="noStrike" kern="1200" cap="none" spc="0" normalizeH="0" baseline="0" noProof="0">
                <a:ln>
                  <a:noFill/>
                </a:ln>
                <a:solidFill>
                  <a:srgbClr val="E7E8E7">
                    <a:lumMod val="50000"/>
                  </a:srgbClr>
                </a:solidFill>
                <a:effectLst/>
                <a:uLnTx/>
                <a:uFillTx/>
                <a:latin typeface="Arial" panose="020B0604020202020204"/>
                <a:ea typeface="+mn-ea"/>
                <a:cs typeface="+mn-cs"/>
                <a:hlinkClick r:id="rId5"/>
              </a:rPr>
              <a:t>/10.1890/130045</a:t>
            </a:r>
            <a:endParaRPr kumimoji="0" lang="en-US" sz="900" b="0" i="0" u="none" strike="noStrike" kern="1200" cap="none" spc="0" normalizeH="0" baseline="0" noProof="0">
              <a:ln>
                <a:noFill/>
              </a:ln>
              <a:solidFill>
                <a:srgbClr val="E7E8E7">
                  <a:lumMod val="50000"/>
                </a:srgb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9E7C9679-04D4-BEFF-8A60-417FCD4B4BEB}"/>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842800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D771E-D1DB-C66A-D4AE-C114E82C592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7E2D5D4-9732-7E90-2EF1-383291CF14E9}"/>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ADC3FF36-2BBE-F8D5-6918-6BF789664AA6}"/>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0DEF145-72C3-B0F7-3318-83B6943449D3}"/>
              </a:ext>
            </a:extLst>
          </p:cNvPr>
          <p:cNvSpPr>
            <a:spLocks noGrp="1"/>
          </p:cNvSpPr>
          <p:nvPr>
            <p:ph type="title"/>
          </p:nvPr>
        </p:nvSpPr>
        <p:spPr>
          <a:xfrm>
            <a:off x="322649" y="591383"/>
            <a:ext cx="9824241" cy="615015"/>
          </a:xfrm>
        </p:spPr>
        <p:txBody>
          <a:bodyPr>
            <a:normAutofit/>
          </a:bodyPr>
          <a:lstStyle/>
          <a:p>
            <a:r>
              <a:rPr lang="en-US"/>
              <a:t>Entanglements at FADs in the Eastern Pacific</a:t>
            </a:r>
          </a:p>
        </p:txBody>
      </p:sp>
      <p:sp>
        <p:nvSpPr>
          <p:cNvPr id="7" name="Snip Single Corner Rectangle 6">
            <a:extLst>
              <a:ext uri="{FF2B5EF4-FFF2-40B4-BE49-F238E27FC236}">
                <a16:creationId xmlns:a16="http://schemas.microsoft.com/office/drawing/2014/main" id="{179BB60A-AFF1-0461-4E0A-607BD7EC653A}"/>
              </a:ext>
            </a:extLst>
          </p:cNvPr>
          <p:cNvSpPr/>
          <p:nvPr/>
        </p:nvSpPr>
        <p:spPr>
          <a:xfrm flipV="1">
            <a:off x="-2820801" y="1354794"/>
            <a:ext cx="606849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3563A83C-AA7F-BE2E-F1DE-E20DEC002C62}"/>
              </a:ext>
            </a:extLst>
          </p:cNvPr>
          <p:cNvSpPr>
            <a:spLocks noGrp="1"/>
          </p:cNvSpPr>
          <p:nvPr>
            <p:ph type="body" sz="quarter" idx="12"/>
          </p:nvPr>
        </p:nvSpPr>
        <p:spPr>
          <a:xfrm>
            <a:off x="354492" y="1429296"/>
            <a:ext cx="4727960" cy="438987"/>
          </a:xfrm>
        </p:spPr>
        <p:txBody>
          <a:bodyPr>
            <a:normAutofit/>
          </a:bodyPr>
          <a:lstStyle/>
          <a:p>
            <a:r>
              <a:rPr lang="en-US"/>
              <a:t>OBSERVER DATA REVIEW</a:t>
            </a:r>
          </a:p>
        </p:txBody>
      </p:sp>
      <p:cxnSp>
        <p:nvCxnSpPr>
          <p:cNvPr id="8" name="Straight Connector 7">
            <a:extLst>
              <a:ext uri="{FF2B5EF4-FFF2-40B4-BE49-F238E27FC236}">
                <a16:creationId xmlns:a16="http://schemas.microsoft.com/office/drawing/2014/main" id="{25C5FEFA-9E7B-AB9A-F7C8-B2F0016E52D4}"/>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9BA3E20C-9A79-FFCC-C290-C66DD323BC00}"/>
              </a:ext>
            </a:extLst>
          </p:cNvPr>
          <p:cNvPicPr>
            <a:picLocks noChangeAspect="1"/>
          </p:cNvPicPr>
          <p:nvPr/>
        </p:nvPicPr>
        <p:blipFill>
          <a:blip r:embed="rId3"/>
          <a:srcRect l="-1" t="16436" r="46507" b="74286"/>
          <a:stretch/>
        </p:blipFill>
        <p:spPr>
          <a:xfrm>
            <a:off x="197357" y="2361762"/>
            <a:ext cx="5490741" cy="625113"/>
          </a:xfrm>
          <a:prstGeom prst="rect">
            <a:avLst/>
          </a:prstGeom>
        </p:spPr>
      </p:pic>
      <p:sp>
        <p:nvSpPr>
          <p:cNvPr id="9" name="Content Placeholder 2">
            <a:extLst>
              <a:ext uri="{FF2B5EF4-FFF2-40B4-BE49-F238E27FC236}">
                <a16:creationId xmlns:a16="http://schemas.microsoft.com/office/drawing/2014/main" id="{817CC294-1294-FF69-2C17-ADDF45CA76E0}"/>
              </a:ext>
            </a:extLst>
          </p:cNvPr>
          <p:cNvSpPr txBox="1">
            <a:spLocks/>
          </p:cNvSpPr>
          <p:nvPr/>
        </p:nvSpPr>
        <p:spPr>
          <a:xfrm>
            <a:off x="1179292" y="2112380"/>
            <a:ext cx="5072915" cy="4699701"/>
          </a:xfrm>
          <a:prstGeom prst="rect">
            <a:avLst/>
          </a:prstGeom>
          <a:solidFill>
            <a:schemeClr val="bg1">
              <a:alpha val="0"/>
            </a:schemeClr>
          </a:solidFill>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03D94"/>
                </a:solidFill>
                <a:effectLst/>
                <a:uLnTx/>
                <a:uFillTx/>
                <a:latin typeface="Arial" panose="020B0604020202020204"/>
                <a:ea typeface="+mn-ea"/>
                <a:cs typeface="+mn-cs"/>
              </a:rPr>
              <a:t>Sea Turtle</a:t>
            </a:r>
            <a:br>
              <a:rPr kumimoji="0" lang="en-US" sz="1800" b="0" i="0" u="none" strike="noStrike" kern="1200" cap="none" spc="0" normalizeH="0" baseline="0" noProof="0">
                <a:ln>
                  <a:noFill/>
                </a:ln>
                <a:solidFill>
                  <a:srgbClr val="203D94"/>
                </a:solidFill>
                <a:effectLst/>
                <a:uLnTx/>
                <a:uFillTx/>
                <a:latin typeface="Arial" panose="020B0604020202020204"/>
                <a:ea typeface="+mn-ea"/>
                <a:cs typeface="+mn-cs"/>
              </a:rPr>
            </a:br>
            <a:r>
              <a:rPr kumimoji="0" lang="en-US" sz="18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rPr>
              <a:t>		            </a:t>
            </a:r>
            <a:r>
              <a:rPr kumimoji="0" lang="en-US" sz="8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a:ln>
                  <a:noFill/>
                </a:ln>
                <a:solidFill>
                  <a:srgbClr val="203D94"/>
                </a:solidFill>
                <a:effectLst/>
                <a:uLnTx/>
                <a:uFillTx/>
                <a:latin typeface="Arial" panose="020B0604020202020204"/>
                <a:ea typeface="+mn-ea"/>
                <a:cs typeface="+mn-cs"/>
              </a:rPr>
              <a:t>in Tuna Fisheries</a:t>
            </a:r>
          </a:p>
        </p:txBody>
      </p:sp>
      <p:grpSp>
        <p:nvGrpSpPr>
          <p:cNvPr id="10" name="Group 9">
            <a:extLst>
              <a:ext uri="{FF2B5EF4-FFF2-40B4-BE49-F238E27FC236}">
                <a16:creationId xmlns:a16="http://schemas.microsoft.com/office/drawing/2014/main" id="{C3115898-B086-5FE9-1884-B400B9195AA6}"/>
              </a:ext>
            </a:extLst>
          </p:cNvPr>
          <p:cNvGrpSpPr/>
          <p:nvPr/>
        </p:nvGrpSpPr>
        <p:grpSpPr>
          <a:xfrm>
            <a:off x="1260566" y="2858744"/>
            <a:ext cx="9670868" cy="3657600"/>
            <a:chOff x="1260566" y="2527663"/>
            <a:chExt cx="9670868" cy="3657600"/>
          </a:xfrm>
        </p:grpSpPr>
        <p:pic>
          <p:nvPicPr>
            <p:cNvPr id="11" name="Picture 10">
              <a:extLst>
                <a:ext uri="{FF2B5EF4-FFF2-40B4-BE49-F238E27FC236}">
                  <a16:creationId xmlns:a16="http://schemas.microsoft.com/office/drawing/2014/main" id="{BC4897EC-E636-0A41-784E-BE93FFB6F2FF}"/>
                </a:ext>
              </a:extLst>
            </p:cNvPr>
            <p:cNvPicPr>
              <a:picLocks noChangeAspect="1"/>
            </p:cNvPicPr>
            <p:nvPr/>
          </p:nvPicPr>
          <p:blipFill>
            <a:blip r:embed="rId4"/>
            <a:srcRect t="23813" b="18568"/>
            <a:stretch/>
          </p:blipFill>
          <p:spPr>
            <a:xfrm>
              <a:off x="1260566" y="2527663"/>
              <a:ext cx="9670868" cy="3657600"/>
            </a:xfrm>
            <a:prstGeom prst="rect">
              <a:avLst/>
            </a:prstGeom>
          </p:spPr>
        </p:pic>
        <p:sp>
          <p:nvSpPr>
            <p:cNvPr id="12" name="Rectangle 11">
              <a:extLst>
                <a:ext uri="{FF2B5EF4-FFF2-40B4-BE49-F238E27FC236}">
                  <a16:creationId xmlns:a16="http://schemas.microsoft.com/office/drawing/2014/main" id="{7EF0EF16-1968-527E-A385-9CE6E0D76145}"/>
                </a:ext>
              </a:extLst>
            </p:cNvPr>
            <p:cNvSpPr/>
            <p:nvPr/>
          </p:nvSpPr>
          <p:spPr>
            <a:xfrm>
              <a:off x="1517904" y="2527663"/>
              <a:ext cx="4379976" cy="3161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3" name="Rectangle 2">
            <a:extLst>
              <a:ext uri="{FF2B5EF4-FFF2-40B4-BE49-F238E27FC236}">
                <a16:creationId xmlns:a16="http://schemas.microsoft.com/office/drawing/2014/main" id="{6119EEB1-1EB4-0C85-981D-2F46DACCB66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9977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B93C4-3F06-0B05-4AC4-0877ED096EF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135F026-8871-2454-BAD5-10FDE47555C9}"/>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FDA45BBA-ABA9-17CE-79E6-0356899049EE}"/>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12E171B-3E38-F377-E373-3B2D133D792B}"/>
              </a:ext>
            </a:extLst>
          </p:cNvPr>
          <p:cNvSpPr>
            <a:spLocks noGrp="1"/>
          </p:cNvSpPr>
          <p:nvPr>
            <p:ph type="title"/>
          </p:nvPr>
        </p:nvSpPr>
        <p:spPr>
          <a:xfrm>
            <a:off x="322649" y="591383"/>
            <a:ext cx="9824241" cy="615015"/>
          </a:xfrm>
        </p:spPr>
        <p:txBody>
          <a:bodyPr>
            <a:normAutofit/>
          </a:bodyPr>
          <a:lstStyle/>
          <a:p>
            <a:r>
              <a:rPr lang="en-US"/>
              <a:t>Fully NEFADs Without Netting</a:t>
            </a:r>
          </a:p>
        </p:txBody>
      </p:sp>
      <p:sp>
        <p:nvSpPr>
          <p:cNvPr id="6" name="Text Placeholder 2">
            <a:extLst>
              <a:ext uri="{FF2B5EF4-FFF2-40B4-BE49-F238E27FC236}">
                <a16:creationId xmlns:a16="http://schemas.microsoft.com/office/drawing/2014/main" id="{E77F0928-B5AC-75EF-DB3B-5ACD09FB9A3C}"/>
              </a:ext>
            </a:extLst>
          </p:cNvPr>
          <p:cNvSpPr>
            <a:spLocks noGrp="1"/>
          </p:cNvSpPr>
          <p:nvPr>
            <p:ph type="body" sz="quarter" idx="12"/>
          </p:nvPr>
        </p:nvSpPr>
        <p:spPr>
          <a:xfrm>
            <a:off x="354492" y="1429296"/>
            <a:ext cx="4727960" cy="438987"/>
          </a:xfrm>
        </p:spPr>
        <p:txBody>
          <a:bodyPr>
            <a:normAutofit/>
          </a:bodyPr>
          <a:lstStyle/>
          <a:p>
            <a:r>
              <a:rPr lang="en-US"/>
              <a:t>OBSERVER DATA REVIEW</a:t>
            </a:r>
          </a:p>
        </p:txBody>
      </p:sp>
      <p:cxnSp>
        <p:nvCxnSpPr>
          <p:cNvPr id="8" name="Straight Connector 7">
            <a:extLst>
              <a:ext uri="{FF2B5EF4-FFF2-40B4-BE49-F238E27FC236}">
                <a16:creationId xmlns:a16="http://schemas.microsoft.com/office/drawing/2014/main" id="{CCF1413F-8F8C-7223-5E54-A60F9FD51B65}"/>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6DD43AE5-8620-ABB3-A194-5BBBE56BF735}"/>
              </a:ext>
            </a:extLst>
          </p:cNvPr>
          <p:cNvGrpSpPr/>
          <p:nvPr/>
        </p:nvGrpSpPr>
        <p:grpSpPr>
          <a:xfrm>
            <a:off x="427460" y="1720698"/>
            <a:ext cx="7775244" cy="4844799"/>
            <a:chOff x="303886" y="1297857"/>
            <a:chExt cx="8360966" cy="5209766"/>
          </a:xfrm>
        </p:grpSpPr>
        <p:pic>
          <p:nvPicPr>
            <p:cNvPr id="4" name="Content Placeholder 4">
              <a:extLst>
                <a:ext uri="{FF2B5EF4-FFF2-40B4-BE49-F238E27FC236}">
                  <a16:creationId xmlns:a16="http://schemas.microsoft.com/office/drawing/2014/main" id="{5A623D96-6209-D1BC-D4DC-45FE968A9BD8}"/>
                </a:ext>
              </a:extLst>
            </p:cNvPr>
            <p:cNvPicPr>
              <a:picLocks noChangeAspect="1"/>
            </p:cNvPicPr>
            <p:nvPr/>
          </p:nvPicPr>
          <p:blipFill>
            <a:blip r:embed="rId3"/>
            <a:stretch>
              <a:fillRect/>
            </a:stretch>
          </p:blipFill>
          <p:spPr>
            <a:xfrm>
              <a:off x="354491" y="1397000"/>
              <a:ext cx="8310361" cy="5095875"/>
            </a:xfrm>
            <a:prstGeom prst="rect">
              <a:avLst/>
            </a:prstGeom>
          </p:spPr>
        </p:pic>
        <p:sp>
          <p:nvSpPr>
            <p:cNvPr id="13" name="Rectángulo 1">
              <a:extLst>
                <a:ext uri="{FF2B5EF4-FFF2-40B4-BE49-F238E27FC236}">
                  <a16:creationId xmlns:a16="http://schemas.microsoft.com/office/drawing/2014/main" id="{8C28A130-2D4F-8651-1F9A-437765ABE4DF}"/>
                </a:ext>
              </a:extLst>
            </p:cNvPr>
            <p:cNvSpPr/>
            <p:nvPr/>
          </p:nvSpPr>
          <p:spPr>
            <a:xfrm>
              <a:off x="303886" y="1297857"/>
              <a:ext cx="2713174" cy="5209766"/>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4" name="Group 13">
            <a:extLst>
              <a:ext uri="{FF2B5EF4-FFF2-40B4-BE49-F238E27FC236}">
                <a16:creationId xmlns:a16="http://schemas.microsoft.com/office/drawing/2014/main" id="{4CD189A8-6811-F638-B903-A8EC8FAE56B7}"/>
              </a:ext>
            </a:extLst>
          </p:cNvPr>
          <p:cNvGrpSpPr/>
          <p:nvPr/>
        </p:nvGrpSpPr>
        <p:grpSpPr>
          <a:xfrm>
            <a:off x="8556448" y="1867130"/>
            <a:ext cx="3869274" cy="4376627"/>
            <a:chOff x="9081540" y="1516383"/>
            <a:chExt cx="3869274" cy="4376627"/>
          </a:xfrm>
        </p:grpSpPr>
        <p:sp>
          <p:nvSpPr>
            <p:cNvPr id="15" name="Content Placeholder 2">
              <a:extLst>
                <a:ext uri="{FF2B5EF4-FFF2-40B4-BE49-F238E27FC236}">
                  <a16:creationId xmlns:a16="http://schemas.microsoft.com/office/drawing/2014/main" id="{3F0F5991-846C-46E1-6FEC-76BD50C5F5BE}"/>
                </a:ext>
              </a:extLst>
            </p:cNvPr>
            <p:cNvSpPr txBox="1">
              <a:spLocks/>
            </p:cNvSpPr>
            <p:nvPr/>
          </p:nvSpPr>
          <p:spPr>
            <a:xfrm>
              <a:off x="9081540" y="1516383"/>
              <a:ext cx="3869274" cy="624933"/>
            </a:xfrm>
            <a:prstGeom prst="rect">
              <a:avLst/>
            </a:prstGeom>
            <a:noFill/>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Non-Entangling Timeline</a:t>
              </a:r>
              <a:endParaRPr kumimoji="0" lang="es-E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endParaRPr>
            </a:p>
          </p:txBody>
        </p:sp>
        <p:grpSp>
          <p:nvGrpSpPr>
            <p:cNvPr id="16" name="Group 15">
              <a:extLst>
                <a:ext uri="{FF2B5EF4-FFF2-40B4-BE49-F238E27FC236}">
                  <a16:creationId xmlns:a16="http://schemas.microsoft.com/office/drawing/2014/main" id="{ED817575-FE08-071C-AF83-D57CC89F16CC}"/>
                </a:ext>
              </a:extLst>
            </p:cNvPr>
            <p:cNvGrpSpPr/>
            <p:nvPr/>
          </p:nvGrpSpPr>
          <p:grpSpPr>
            <a:xfrm>
              <a:off x="9142679" y="2143596"/>
              <a:ext cx="2407026" cy="3749414"/>
              <a:chOff x="9191664" y="2583660"/>
              <a:chExt cx="2407026" cy="3749414"/>
            </a:xfrm>
          </p:grpSpPr>
          <p:sp>
            <p:nvSpPr>
              <p:cNvPr id="18" name="CuadroTexto 2">
                <a:extLst>
                  <a:ext uri="{FF2B5EF4-FFF2-40B4-BE49-F238E27FC236}">
                    <a16:creationId xmlns:a16="http://schemas.microsoft.com/office/drawing/2014/main" id="{F1CD4C16-4951-00F3-71BA-A94850A97BE3}"/>
                  </a:ext>
                </a:extLst>
              </p:cNvPr>
              <p:cNvSpPr txBox="1"/>
              <p:nvPr/>
            </p:nvSpPr>
            <p:spPr>
              <a:xfrm>
                <a:off x="9833560" y="5860212"/>
                <a:ext cx="1764792" cy="276999"/>
              </a:xfrm>
              <a:prstGeom prst="rect">
                <a:avLst/>
              </a:prstGeom>
              <a:solidFill>
                <a:srgbClr val="92D050"/>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Eastern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Pacific</a:t>
                </a: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Ocean</a:t>
                </a:r>
                <a:endParaRPr kumimoji="0" lang="es-ES" sz="12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19" name="CuadroTexto 3">
                <a:extLst>
                  <a:ext uri="{FF2B5EF4-FFF2-40B4-BE49-F238E27FC236}">
                    <a16:creationId xmlns:a16="http://schemas.microsoft.com/office/drawing/2014/main" id="{FEAB10ED-3A1F-E9F6-A403-CB8A874B7EE2}"/>
                  </a:ext>
                </a:extLst>
              </p:cNvPr>
              <p:cNvSpPr txBox="1"/>
              <p:nvPr/>
            </p:nvSpPr>
            <p:spPr>
              <a:xfrm>
                <a:off x="9833898" y="5549755"/>
                <a:ext cx="1764792" cy="276999"/>
              </a:xfrm>
              <a:prstGeom prst="rect">
                <a:avLst/>
              </a:prstGeom>
              <a:solidFill>
                <a:srgbClr val="92D050"/>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Atlantic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Ocean</a:t>
                </a:r>
                <a:endParaRPr kumimoji="0" lang="es-ES" sz="12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0" name="CuadroTexto 6">
                <a:extLst>
                  <a:ext uri="{FF2B5EF4-FFF2-40B4-BE49-F238E27FC236}">
                    <a16:creationId xmlns:a16="http://schemas.microsoft.com/office/drawing/2014/main" id="{8F2DAC50-D5A0-B4B7-2E64-9A82DB85426A}"/>
                  </a:ext>
                </a:extLst>
              </p:cNvPr>
              <p:cNvSpPr txBox="1"/>
              <p:nvPr/>
            </p:nvSpPr>
            <p:spPr>
              <a:xfrm>
                <a:off x="9833560" y="5120655"/>
                <a:ext cx="1764792" cy="276999"/>
              </a:xfrm>
              <a:prstGeom prst="rect">
                <a:avLst/>
              </a:prstGeom>
              <a:solidFill>
                <a:srgbClr val="92D050"/>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Western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Pacific</a:t>
                </a: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Ocean</a:t>
                </a:r>
                <a:endParaRPr kumimoji="0" lang="es-ES" sz="12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1" name="CuadroTexto 7">
                <a:extLst>
                  <a:ext uri="{FF2B5EF4-FFF2-40B4-BE49-F238E27FC236}">
                    <a16:creationId xmlns:a16="http://schemas.microsoft.com/office/drawing/2014/main" id="{1B0BA2DC-C262-1948-3E9E-9372CAB21557}"/>
                  </a:ext>
                </a:extLst>
              </p:cNvPr>
              <p:cNvSpPr txBox="1"/>
              <p:nvPr/>
            </p:nvSpPr>
            <p:spPr>
              <a:xfrm>
                <a:off x="9833560" y="2859970"/>
                <a:ext cx="1762296" cy="276999"/>
              </a:xfrm>
              <a:prstGeom prst="rect">
                <a:avLst/>
              </a:prstGeom>
              <a:solidFill>
                <a:srgbClr val="92D050"/>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Indian</a:t>
                </a: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Ocean</a:t>
                </a:r>
                <a:endParaRPr kumimoji="0" lang="es-ES" sz="1200" b="0" i="0" u="none" strike="noStrike" kern="1200" cap="none" spc="0" normalizeH="0" baseline="0" noProof="0">
                  <a:ln>
                    <a:noFill/>
                  </a:ln>
                  <a:solidFill>
                    <a:srgbClr val="0C1114"/>
                  </a:solidFill>
                  <a:effectLst/>
                  <a:uLnTx/>
                  <a:uFillTx/>
                  <a:latin typeface="Arial" panose="020B0604020202020204"/>
                  <a:ea typeface="+mn-ea"/>
                  <a:cs typeface="+mn-cs"/>
                </a:endParaRPr>
              </a:p>
            </p:txBody>
          </p:sp>
          <p:cxnSp>
            <p:nvCxnSpPr>
              <p:cNvPr id="22" name="Straight Connector 21">
                <a:extLst>
                  <a:ext uri="{FF2B5EF4-FFF2-40B4-BE49-F238E27FC236}">
                    <a16:creationId xmlns:a16="http://schemas.microsoft.com/office/drawing/2014/main" id="{788715E2-4A15-D504-65AA-5623BCFDA714}"/>
                  </a:ext>
                </a:extLst>
              </p:cNvPr>
              <p:cNvCxnSpPr>
                <a:cxnSpLocks/>
              </p:cNvCxnSpPr>
              <p:nvPr/>
            </p:nvCxnSpPr>
            <p:spPr>
              <a:xfrm>
                <a:off x="9718150" y="2583660"/>
                <a:ext cx="0" cy="374941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D1B7364-751A-CC89-BE49-28F568D59753}"/>
                  </a:ext>
                </a:extLst>
              </p:cNvPr>
              <p:cNvSpPr txBox="1"/>
              <p:nvPr/>
            </p:nvSpPr>
            <p:spPr>
              <a:xfrm>
                <a:off x="9194048" y="2867330"/>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2020</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3F2ABE83-E669-5F6D-BE7A-9138E745D078}"/>
                  </a:ext>
                </a:extLst>
              </p:cNvPr>
              <p:cNvSpPr txBox="1"/>
              <p:nvPr/>
            </p:nvSpPr>
            <p:spPr>
              <a:xfrm>
                <a:off x="9194048" y="3431515"/>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2021</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B619314C-0113-72D3-D8ED-F8C5EB755BB1}"/>
                  </a:ext>
                </a:extLst>
              </p:cNvPr>
              <p:cNvSpPr txBox="1"/>
              <p:nvPr/>
            </p:nvSpPr>
            <p:spPr>
              <a:xfrm>
                <a:off x="9194048" y="3995700"/>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2022</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27" name="TextBox 26">
                <a:extLst>
                  <a:ext uri="{FF2B5EF4-FFF2-40B4-BE49-F238E27FC236}">
                    <a16:creationId xmlns:a16="http://schemas.microsoft.com/office/drawing/2014/main" id="{4C5A016B-77B7-6BC3-0C86-17CAFA509AD5}"/>
                  </a:ext>
                </a:extLst>
              </p:cNvPr>
              <p:cNvSpPr txBox="1"/>
              <p:nvPr/>
            </p:nvSpPr>
            <p:spPr>
              <a:xfrm>
                <a:off x="9191664" y="4559885"/>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2023</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28" name="TextBox 27">
                <a:extLst>
                  <a:ext uri="{FF2B5EF4-FFF2-40B4-BE49-F238E27FC236}">
                    <a16:creationId xmlns:a16="http://schemas.microsoft.com/office/drawing/2014/main" id="{EAEED6E4-7228-989D-F8AD-032FB5C9D057}"/>
                  </a:ext>
                </a:extLst>
              </p:cNvPr>
              <p:cNvSpPr txBox="1"/>
              <p:nvPr/>
            </p:nvSpPr>
            <p:spPr>
              <a:xfrm>
                <a:off x="9191664" y="5124070"/>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2024</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0559EEAD-131C-8F7D-C362-1A83B02E4FE5}"/>
                  </a:ext>
                </a:extLst>
              </p:cNvPr>
              <p:cNvSpPr txBox="1"/>
              <p:nvPr/>
            </p:nvSpPr>
            <p:spPr>
              <a:xfrm>
                <a:off x="9191664" y="5688255"/>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2025</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30" name="Oval 29">
                <a:extLst>
                  <a:ext uri="{FF2B5EF4-FFF2-40B4-BE49-F238E27FC236}">
                    <a16:creationId xmlns:a16="http://schemas.microsoft.com/office/drawing/2014/main" id="{8F90AB9A-C565-ECDC-A018-38DCB2311732}"/>
                  </a:ext>
                </a:extLst>
              </p:cNvPr>
              <p:cNvSpPr/>
              <p:nvPr/>
            </p:nvSpPr>
            <p:spPr>
              <a:xfrm>
                <a:off x="9685065" y="2964180"/>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Oval 30">
                <a:extLst>
                  <a:ext uri="{FF2B5EF4-FFF2-40B4-BE49-F238E27FC236}">
                    <a16:creationId xmlns:a16="http://schemas.microsoft.com/office/drawing/2014/main" id="{7E4F02CE-72AB-7C39-079E-FF8C21E62CD8}"/>
                  </a:ext>
                </a:extLst>
              </p:cNvPr>
              <p:cNvSpPr/>
              <p:nvPr/>
            </p:nvSpPr>
            <p:spPr>
              <a:xfrm>
                <a:off x="9683860" y="3529837"/>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94E80C09-728A-A064-D091-77CA39C7DFEE}"/>
                  </a:ext>
                </a:extLst>
              </p:cNvPr>
              <p:cNvSpPr/>
              <p:nvPr/>
            </p:nvSpPr>
            <p:spPr>
              <a:xfrm>
                <a:off x="9683860" y="4095494"/>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Oval 32">
                <a:extLst>
                  <a:ext uri="{FF2B5EF4-FFF2-40B4-BE49-F238E27FC236}">
                    <a16:creationId xmlns:a16="http://schemas.microsoft.com/office/drawing/2014/main" id="{0F4A9BB8-F3CB-B678-5B8F-8E7424E1A9FA}"/>
                  </a:ext>
                </a:extLst>
              </p:cNvPr>
              <p:cNvSpPr/>
              <p:nvPr/>
            </p:nvSpPr>
            <p:spPr>
              <a:xfrm>
                <a:off x="9683860" y="4661151"/>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Oval 33">
                <a:extLst>
                  <a:ext uri="{FF2B5EF4-FFF2-40B4-BE49-F238E27FC236}">
                    <a16:creationId xmlns:a16="http://schemas.microsoft.com/office/drawing/2014/main" id="{4070790C-F0CB-CF22-A5A1-07FD7F9D4913}"/>
                  </a:ext>
                </a:extLst>
              </p:cNvPr>
              <p:cNvSpPr/>
              <p:nvPr/>
            </p:nvSpPr>
            <p:spPr>
              <a:xfrm>
                <a:off x="9683860" y="5226808"/>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Oval 34">
                <a:extLst>
                  <a:ext uri="{FF2B5EF4-FFF2-40B4-BE49-F238E27FC236}">
                    <a16:creationId xmlns:a16="http://schemas.microsoft.com/office/drawing/2014/main" id="{133546E2-1458-3EF5-2C38-E08456118BB0}"/>
                  </a:ext>
                </a:extLst>
              </p:cNvPr>
              <p:cNvSpPr/>
              <p:nvPr/>
            </p:nvSpPr>
            <p:spPr>
              <a:xfrm>
                <a:off x="9683860" y="5792463"/>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sp>
        <p:nvSpPr>
          <p:cNvPr id="36" name="Triangle 35">
            <a:extLst>
              <a:ext uri="{FF2B5EF4-FFF2-40B4-BE49-F238E27FC236}">
                <a16:creationId xmlns:a16="http://schemas.microsoft.com/office/drawing/2014/main" id="{BCD3B84F-4E49-095D-D10A-C75D827A470B}"/>
              </a:ext>
            </a:extLst>
          </p:cNvPr>
          <p:cNvSpPr/>
          <p:nvPr/>
        </p:nvSpPr>
        <p:spPr>
          <a:xfrm rot="16200000">
            <a:off x="9194873" y="2876132"/>
            <a:ext cx="101600" cy="66040"/>
          </a:xfrm>
          <a:prstGeom prst="triangl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Triangle 38">
            <a:extLst>
              <a:ext uri="{FF2B5EF4-FFF2-40B4-BE49-F238E27FC236}">
                <a16:creationId xmlns:a16="http://schemas.microsoft.com/office/drawing/2014/main" id="{49F0FFA3-A39C-4F61-ADD9-29CBA484B759}"/>
              </a:ext>
            </a:extLst>
          </p:cNvPr>
          <p:cNvSpPr/>
          <p:nvPr/>
        </p:nvSpPr>
        <p:spPr>
          <a:xfrm rot="16200000">
            <a:off x="9194873" y="5144051"/>
            <a:ext cx="101600" cy="66040"/>
          </a:xfrm>
          <a:prstGeom prst="triangl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Triangle 39">
            <a:extLst>
              <a:ext uri="{FF2B5EF4-FFF2-40B4-BE49-F238E27FC236}">
                <a16:creationId xmlns:a16="http://schemas.microsoft.com/office/drawing/2014/main" id="{63816744-94E6-91D8-DE99-3B251EF1F133}"/>
              </a:ext>
            </a:extLst>
          </p:cNvPr>
          <p:cNvSpPr/>
          <p:nvPr/>
        </p:nvSpPr>
        <p:spPr>
          <a:xfrm rot="16200000">
            <a:off x="9194873" y="5565917"/>
            <a:ext cx="101600" cy="66040"/>
          </a:xfrm>
          <a:prstGeom prst="triangl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Triangle 40">
            <a:extLst>
              <a:ext uri="{FF2B5EF4-FFF2-40B4-BE49-F238E27FC236}">
                <a16:creationId xmlns:a16="http://schemas.microsoft.com/office/drawing/2014/main" id="{7E8A7CD0-1073-335E-1B1F-07A4665416F0}"/>
              </a:ext>
            </a:extLst>
          </p:cNvPr>
          <p:cNvSpPr/>
          <p:nvPr/>
        </p:nvSpPr>
        <p:spPr>
          <a:xfrm rot="16200000">
            <a:off x="9194873" y="5872218"/>
            <a:ext cx="101600" cy="66040"/>
          </a:xfrm>
          <a:prstGeom prst="triangl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6" name="Elbow Connector 45">
            <a:extLst>
              <a:ext uri="{FF2B5EF4-FFF2-40B4-BE49-F238E27FC236}">
                <a16:creationId xmlns:a16="http://schemas.microsoft.com/office/drawing/2014/main" id="{7EFC7D5B-5EE2-098E-4F2E-D120F1A0B269}"/>
              </a:ext>
            </a:extLst>
          </p:cNvPr>
          <p:cNvCxnSpPr>
            <a:stCxn id="40" idx="0"/>
            <a:endCxn id="35" idx="6"/>
          </p:cNvCxnSpPr>
          <p:nvPr/>
        </p:nvCxnSpPr>
        <p:spPr>
          <a:xfrm rot="10800000" flipV="1">
            <a:off x="9178363" y="5598936"/>
            <a:ext cx="34290" cy="138499"/>
          </a:xfrm>
          <a:prstGeom prst="bentConnector3">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BF6EF37A-6DE6-9C75-0D33-A58FCCD9FE21}"/>
              </a:ext>
            </a:extLst>
          </p:cNvPr>
          <p:cNvCxnSpPr>
            <a:cxnSpLocks/>
            <a:stCxn id="41" idx="0"/>
            <a:endCxn id="35" idx="6"/>
          </p:cNvCxnSpPr>
          <p:nvPr/>
        </p:nvCxnSpPr>
        <p:spPr>
          <a:xfrm rot="10800000">
            <a:off x="9178363" y="5737436"/>
            <a:ext cx="34290" cy="167802"/>
          </a:xfrm>
          <a:prstGeom prst="bentConnector3">
            <a:avLst>
              <a:gd name="adj1" fmla="val 50000"/>
            </a:avLst>
          </a:prstGeom>
          <a:ln>
            <a:solidFill>
              <a:srgbClr val="92D050"/>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38042D1C-ED5D-7933-A9AF-7C3640A420D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6674399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A0B69-385B-715C-B629-9832C2A8155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C5C48DA-1D15-A8BD-1C9B-BF6A128BF672}"/>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A5F5390-2598-3D0F-5B56-E95F705D719F}"/>
              </a:ext>
            </a:extLst>
          </p:cNvPr>
          <p:cNvSpPr>
            <a:spLocks noGrp="1"/>
          </p:cNvSpPr>
          <p:nvPr>
            <p:ph type="title"/>
          </p:nvPr>
        </p:nvSpPr>
        <p:spPr>
          <a:xfrm>
            <a:off x="322650" y="591383"/>
            <a:ext cx="8899498" cy="615015"/>
          </a:xfrm>
        </p:spPr>
        <p:txBody>
          <a:bodyPr/>
          <a:lstStyle/>
          <a:p>
            <a:r>
              <a:rPr lang="en-US"/>
              <a:t>Non-Entangling AND Biodegradable: Jelly-FAD Design</a:t>
            </a:r>
          </a:p>
        </p:txBody>
      </p:sp>
      <p:cxnSp>
        <p:nvCxnSpPr>
          <p:cNvPr id="6" name="Straight Connector 5">
            <a:extLst>
              <a:ext uri="{FF2B5EF4-FFF2-40B4-BE49-F238E27FC236}">
                <a16:creationId xmlns:a16="http://schemas.microsoft.com/office/drawing/2014/main" id="{78A08561-6A8B-B510-53FA-C1401CABDDF9}"/>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
            <a:extLst>
              <a:ext uri="{FF2B5EF4-FFF2-40B4-BE49-F238E27FC236}">
                <a16:creationId xmlns:a16="http://schemas.microsoft.com/office/drawing/2014/main" id="{B6AA5393-FF3A-3898-30AC-381FC4C2281B}"/>
              </a:ext>
            </a:extLst>
          </p:cNvPr>
          <p:cNvSpPr txBox="1">
            <a:spLocks/>
          </p:cNvSpPr>
          <p:nvPr/>
        </p:nvSpPr>
        <p:spPr>
          <a:xfrm>
            <a:off x="322649" y="1554263"/>
            <a:ext cx="3792152" cy="417745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1200"/>
              </a:spcAft>
              <a:buClrTx/>
              <a:buSzTx/>
              <a:buFont typeface="Arial" panose="020B0604020202020204" pitchFamily="34" charset="0"/>
              <a:buNone/>
              <a:tabLst/>
              <a:defRPr/>
            </a:pPr>
            <a:r>
              <a:rPr lang="es-ES" sz="1600" b="1" err="1">
                <a:solidFill>
                  <a:srgbClr val="85A4B8">
                    <a:lumMod val="10000"/>
                  </a:srgbClr>
                </a:solidFill>
                <a:latin typeface="Arial" panose="020B0604020202020204"/>
              </a:rPr>
              <a:t>Conventional</a:t>
            </a:r>
            <a:r>
              <a:rPr lang="es-ES" sz="1600" b="1">
                <a:solidFill>
                  <a:srgbClr val="85A4B8">
                    <a:lumMod val="10000"/>
                  </a:srgbClr>
                </a:solidFill>
                <a:latin typeface="Arial" panose="020B0604020202020204"/>
              </a:rPr>
              <a:t> </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FAD</a:t>
            </a:r>
            <a:endParaRPr kumimoji="0" lang="en-US" sz="16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p:txBody>
      </p:sp>
      <p:pic>
        <p:nvPicPr>
          <p:cNvPr id="7" name="Imagen 2">
            <a:extLst>
              <a:ext uri="{FF2B5EF4-FFF2-40B4-BE49-F238E27FC236}">
                <a16:creationId xmlns:a16="http://schemas.microsoft.com/office/drawing/2014/main" id="{70C263AD-A546-EEAB-75E6-C95B5AEDFFC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0428" y="1997980"/>
            <a:ext cx="3403960" cy="3031548"/>
          </a:xfrm>
          <a:prstGeom prst="rect">
            <a:avLst/>
          </a:prstGeom>
        </p:spPr>
      </p:pic>
      <p:sp>
        <p:nvSpPr>
          <p:cNvPr id="22" name="Rectangle 21">
            <a:extLst>
              <a:ext uri="{FF2B5EF4-FFF2-40B4-BE49-F238E27FC236}">
                <a16:creationId xmlns:a16="http://schemas.microsoft.com/office/drawing/2014/main" id="{4E72ADCC-F87D-238D-264A-CDD0FBA1E97C}"/>
              </a:ext>
            </a:extLst>
          </p:cNvPr>
          <p:cNvSpPr/>
          <p:nvPr/>
        </p:nvSpPr>
        <p:spPr>
          <a:xfrm>
            <a:off x="4671764" y="1997978"/>
            <a:ext cx="6894194" cy="4508305"/>
          </a:xfrm>
          <a:prstGeom prst="rect">
            <a:avLst/>
          </a:prstGeom>
          <a:solidFill>
            <a:schemeClr val="bg1"/>
          </a:solidFill>
          <a:ln>
            <a:noFill/>
          </a:ln>
          <a:effectLst>
            <a:glow rad="38100">
              <a:schemeClr val="bg2">
                <a:lumMod val="50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0" name="Grupo 1">
            <a:extLst>
              <a:ext uri="{FF2B5EF4-FFF2-40B4-BE49-F238E27FC236}">
                <a16:creationId xmlns:a16="http://schemas.microsoft.com/office/drawing/2014/main" id="{6713CE0A-0517-7874-D237-541FD97EDCF0}"/>
              </a:ext>
            </a:extLst>
          </p:cNvPr>
          <p:cNvGrpSpPr/>
          <p:nvPr/>
        </p:nvGrpSpPr>
        <p:grpSpPr>
          <a:xfrm>
            <a:off x="4826663" y="2181068"/>
            <a:ext cx="2124176" cy="4177451"/>
            <a:chOff x="6104246" y="1768852"/>
            <a:chExt cx="2474163" cy="4865744"/>
          </a:xfrm>
        </p:grpSpPr>
        <p:pic>
          <p:nvPicPr>
            <p:cNvPr id="11" name="Imagen 6">
              <a:extLst>
                <a:ext uri="{FF2B5EF4-FFF2-40B4-BE49-F238E27FC236}">
                  <a16:creationId xmlns:a16="http://schemas.microsoft.com/office/drawing/2014/main" id="{269E05DB-82D2-6B29-8006-4EDD833BFFF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10215" y="1768852"/>
              <a:ext cx="2468194" cy="1942364"/>
            </a:xfrm>
            <a:prstGeom prst="rect">
              <a:avLst/>
            </a:prstGeom>
          </p:spPr>
        </p:pic>
        <p:pic>
          <p:nvPicPr>
            <p:cNvPr id="12" name="Imagen 10" descr="Imagen que contiene vuelo, exterior, pájaro, agua&#10;&#10;Descripción generada automáticamente">
              <a:extLst>
                <a:ext uri="{FF2B5EF4-FFF2-40B4-BE49-F238E27FC236}">
                  <a16:creationId xmlns:a16="http://schemas.microsoft.com/office/drawing/2014/main" id="{391B6AE9-DF6B-1790-C95E-1735A321140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6104246" y="3429000"/>
              <a:ext cx="2474163" cy="3205596"/>
            </a:xfrm>
            <a:prstGeom prst="rect">
              <a:avLst/>
            </a:prstGeom>
          </p:spPr>
        </p:pic>
      </p:grpSp>
      <p:sp>
        <p:nvSpPr>
          <p:cNvPr id="13" name="Content Placeholder 1">
            <a:extLst>
              <a:ext uri="{FF2B5EF4-FFF2-40B4-BE49-F238E27FC236}">
                <a16:creationId xmlns:a16="http://schemas.microsoft.com/office/drawing/2014/main" id="{918F3F95-A759-2A10-8DA7-2CCD166A55F0}"/>
              </a:ext>
            </a:extLst>
          </p:cNvPr>
          <p:cNvSpPr txBox="1">
            <a:spLocks/>
          </p:cNvSpPr>
          <p:nvPr/>
        </p:nvSpPr>
        <p:spPr>
          <a:xfrm>
            <a:off x="4602686" y="1554263"/>
            <a:ext cx="3792152" cy="417745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1200"/>
              </a:spcAft>
              <a:buClrTx/>
              <a:buSzTx/>
              <a:buFont typeface="Arial" panose="020B0604020202020204" pitchFamily="34" charset="0"/>
              <a:buNone/>
              <a:tabLst/>
              <a:defRPr/>
            </a:pPr>
            <a:r>
              <a:rPr kumimoji="0" lang="es-ES" sz="1600"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Jelly</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-FAD</a:t>
            </a:r>
            <a:endParaRPr kumimoji="0" lang="en-US" sz="16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p:txBody>
      </p:sp>
      <p:pic>
        <p:nvPicPr>
          <p:cNvPr id="14" name="Imagen 17" descr="Interfaz de usuario gráfica, Texto, Aplicación, Correo electrónico&#10;&#10;Descripción generada automáticamente">
            <a:extLst>
              <a:ext uri="{FF2B5EF4-FFF2-40B4-BE49-F238E27FC236}">
                <a16:creationId xmlns:a16="http://schemas.microsoft.com/office/drawing/2014/main" id="{65134B9D-5382-C4FA-09FE-934F46B4821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03744" y="2197641"/>
            <a:ext cx="4297680" cy="1995464"/>
          </a:xfrm>
          <a:prstGeom prst="rect">
            <a:avLst/>
          </a:prstGeom>
          <a:ln>
            <a:solidFill>
              <a:schemeClr val="bg1">
                <a:lumMod val="50000"/>
              </a:schemeClr>
            </a:solidFill>
          </a:ln>
        </p:spPr>
      </p:pic>
      <p:grpSp>
        <p:nvGrpSpPr>
          <p:cNvPr id="23" name="Group 22">
            <a:extLst>
              <a:ext uri="{FF2B5EF4-FFF2-40B4-BE49-F238E27FC236}">
                <a16:creationId xmlns:a16="http://schemas.microsoft.com/office/drawing/2014/main" id="{2E42BB05-E9E6-205C-C248-3A20BCD580FD}"/>
              </a:ext>
            </a:extLst>
          </p:cNvPr>
          <p:cNvGrpSpPr/>
          <p:nvPr/>
        </p:nvGrpSpPr>
        <p:grpSpPr>
          <a:xfrm>
            <a:off x="7136985" y="4362815"/>
            <a:ext cx="2011680" cy="2011680"/>
            <a:chOff x="7440378" y="4362815"/>
            <a:chExt cx="2011680" cy="2011680"/>
          </a:xfrm>
        </p:grpSpPr>
        <p:pic>
          <p:nvPicPr>
            <p:cNvPr id="16" name="Picture 15">
              <a:extLst>
                <a:ext uri="{FF2B5EF4-FFF2-40B4-BE49-F238E27FC236}">
                  <a16:creationId xmlns:a16="http://schemas.microsoft.com/office/drawing/2014/main" id="{ED8447E0-DDAD-242E-E089-6E3EBB00AE13}"/>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440378" y="4362815"/>
              <a:ext cx="2011680" cy="2011680"/>
            </a:xfrm>
            <a:prstGeom prst="rect">
              <a:avLst/>
            </a:prstGeom>
          </p:spPr>
        </p:pic>
        <p:sp>
          <p:nvSpPr>
            <p:cNvPr id="17" name="TextBox 16">
              <a:extLst>
                <a:ext uri="{FF2B5EF4-FFF2-40B4-BE49-F238E27FC236}">
                  <a16:creationId xmlns:a16="http://schemas.microsoft.com/office/drawing/2014/main" id="{CDCD540B-3887-9B22-9829-9EDCB6E5566C}"/>
                </a:ext>
              </a:extLst>
            </p:cNvPr>
            <p:cNvSpPr txBox="1"/>
            <p:nvPr/>
          </p:nvSpPr>
          <p:spPr>
            <a:xfrm>
              <a:off x="7639932" y="4765188"/>
              <a:ext cx="1612573" cy="129266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EFFFE"/>
                  </a:solidFill>
                  <a:effectLst/>
                  <a:uLnTx/>
                  <a:uFillTx/>
                  <a:latin typeface="Arial" panose="020B0604020202020204" pitchFamily="34" charset="0"/>
                  <a:ea typeface="+mn-ea"/>
                  <a:cs typeface="+mn-cs"/>
                </a:rPr>
                <a:t>WINNER </a:t>
              </a:r>
              <a:endParaRPr kumimoji="0" lang="en-US" sz="1600" b="1" i="0" u="none" strike="noStrike" kern="1200" cap="none" spc="0" normalizeH="0" baseline="0" noProof="0">
                <a:ln>
                  <a:noFill/>
                </a:ln>
                <a:solidFill>
                  <a:srgbClr val="FEFFFE"/>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EFFFE"/>
                  </a:solidFill>
                  <a:effectLst/>
                  <a:uLnTx/>
                  <a:uFillTx/>
                  <a:latin typeface="Arial" panose="020B0604020202020204" pitchFamily="34" charset="0"/>
                  <a:ea typeface="+mn-ea"/>
                  <a:cs typeface="+mn-cs"/>
                </a:rPr>
                <a:t>Responsible Seafood Innovation Award</a:t>
              </a:r>
              <a:endParaRPr kumimoji="0" lang="en-US" sz="1500" b="0" i="0" u="none" strike="noStrike" kern="1200" cap="none" spc="0" normalizeH="0" baseline="0" noProof="0">
                <a:ln>
                  <a:noFill/>
                </a:ln>
                <a:solidFill>
                  <a:srgbClr val="203D94"/>
                </a:solidFill>
                <a:effectLst/>
                <a:uLnTx/>
                <a:uFillTx/>
                <a:latin typeface="Arial" panose="020B0604020202020204"/>
                <a:ea typeface="+mn-ea"/>
                <a:cs typeface="+mn-cs"/>
              </a:endParaRPr>
            </a:p>
          </p:txBody>
        </p:sp>
      </p:grpSp>
      <p:cxnSp>
        <p:nvCxnSpPr>
          <p:cNvPr id="18" name="Straight Arrow Connector 17">
            <a:extLst>
              <a:ext uri="{FF2B5EF4-FFF2-40B4-BE49-F238E27FC236}">
                <a16:creationId xmlns:a16="http://schemas.microsoft.com/office/drawing/2014/main" id="{272C8702-71EE-A104-0EF6-0161FF9564E7}"/>
              </a:ext>
            </a:extLst>
          </p:cNvPr>
          <p:cNvCxnSpPr>
            <a:cxnSpLocks/>
            <a:stCxn id="7" idx="3"/>
          </p:cNvCxnSpPr>
          <p:nvPr/>
        </p:nvCxnSpPr>
        <p:spPr>
          <a:xfrm>
            <a:off x="3834388" y="3513754"/>
            <a:ext cx="837376" cy="0"/>
          </a:xfrm>
          <a:prstGeom prst="straightConnector1">
            <a:avLst/>
          </a:prstGeom>
          <a:ln w="38100">
            <a:solidFill>
              <a:schemeClr val="tx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661D1029-8E22-DA2C-16D7-1ED4F957AE8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794354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D514E-2FB7-358E-C6AA-2A936EC9E7B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829E8B3-FB91-2A59-DE47-DBFD097779FA}"/>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A4666645-C0B8-2E0B-B88F-C670204DE63A}"/>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5" name="Picture 14" descr="A diagram of a number of individuals&#10;&#10;AI-generated content may be incorrect.">
            <a:extLst>
              <a:ext uri="{FF2B5EF4-FFF2-40B4-BE49-F238E27FC236}">
                <a16:creationId xmlns:a16="http://schemas.microsoft.com/office/drawing/2014/main" id="{83EBAD0E-FFA6-BC3D-C198-2D2421475E4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540369" y="1812168"/>
            <a:ext cx="8483135" cy="4971326"/>
          </a:xfrm>
          <a:prstGeom prst="rect">
            <a:avLst/>
          </a:prstGeom>
        </p:spPr>
      </p:pic>
      <p:sp>
        <p:nvSpPr>
          <p:cNvPr id="2" name="Title 1">
            <a:extLst>
              <a:ext uri="{FF2B5EF4-FFF2-40B4-BE49-F238E27FC236}">
                <a16:creationId xmlns:a16="http://schemas.microsoft.com/office/drawing/2014/main" id="{2F7742A8-3BB7-3E74-12CE-3F592BC86432}"/>
              </a:ext>
            </a:extLst>
          </p:cNvPr>
          <p:cNvSpPr>
            <a:spLocks noGrp="1"/>
          </p:cNvSpPr>
          <p:nvPr>
            <p:ph type="title"/>
          </p:nvPr>
        </p:nvSpPr>
        <p:spPr>
          <a:xfrm>
            <a:off x="322649" y="591383"/>
            <a:ext cx="9824241" cy="615015"/>
          </a:xfrm>
        </p:spPr>
        <p:txBody>
          <a:bodyPr>
            <a:normAutofit/>
          </a:bodyPr>
          <a:lstStyle/>
          <a:p>
            <a:pPr lvl="0">
              <a:defRPr/>
            </a:pPr>
            <a:r>
              <a:rPr lang="es-ES" err="1">
                <a:solidFill>
                  <a:srgbClr val="FFFFFF"/>
                </a:solidFill>
              </a:rPr>
              <a:t>Conclusion</a:t>
            </a:r>
            <a:r>
              <a:rPr lang="es-ES">
                <a:solidFill>
                  <a:srgbClr val="FFFFFF"/>
                </a:solidFill>
              </a:rPr>
              <a:t> </a:t>
            </a:r>
            <a:r>
              <a:rPr lang="es-ES" err="1">
                <a:solidFill>
                  <a:srgbClr val="FFFFFF"/>
                </a:solidFill>
              </a:rPr>
              <a:t>from</a:t>
            </a:r>
            <a:r>
              <a:rPr lang="es-ES">
                <a:solidFill>
                  <a:srgbClr val="FFFFFF"/>
                </a:solidFill>
              </a:rPr>
              <a:t> </a:t>
            </a:r>
            <a:r>
              <a:rPr lang="es-ES" err="1">
                <a:solidFill>
                  <a:srgbClr val="FFFFFF"/>
                </a:solidFill>
              </a:rPr>
              <a:t>bioFAD</a:t>
            </a:r>
            <a:r>
              <a:rPr lang="es-ES">
                <a:solidFill>
                  <a:srgbClr val="FFFFFF"/>
                </a:solidFill>
              </a:rPr>
              <a:t> </a:t>
            </a:r>
            <a:r>
              <a:rPr lang="es-ES" err="1">
                <a:solidFill>
                  <a:srgbClr val="FFFFFF"/>
                </a:solidFill>
              </a:rPr>
              <a:t>Trials</a:t>
            </a:r>
            <a:endParaRPr lang="es-ES">
              <a:solidFill>
                <a:srgbClr val="FFFFFF"/>
              </a:solidFill>
            </a:endParaRPr>
          </a:p>
        </p:txBody>
      </p:sp>
      <p:sp>
        <p:nvSpPr>
          <p:cNvPr id="7" name="Snip Single Corner Rectangle 6">
            <a:extLst>
              <a:ext uri="{FF2B5EF4-FFF2-40B4-BE49-F238E27FC236}">
                <a16:creationId xmlns:a16="http://schemas.microsoft.com/office/drawing/2014/main" id="{87AF8F4D-54C6-A0A5-62F0-9359C4475472}"/>
              </a:ext>
            </a:extLst>
          </p:cNvPr>
          <p:cNvSpPr/>
          <p:nvPr/>
        </p:nvSpPr>
        <p:spPr>
          <a:xfrm flipV="1">
            <a:off x="-2472773" y="1361261"/>
            <a:ext cx="784487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6FD8FCCF-3B48-E871-8B44-625748277A37}"/>
              </a:ext>
            </a:extLst>
          </p:cNvPr>
          <p:cNvSpPr>
            <a:spLocks noGrp="1"/>
          </p:cNvSpPr>
          <p:nvPr>
            <p:ph type="body" sz="quarter" idx="12"/>
          </p:nvPr>
        </p:nvSpPr>
        <p:spPr>
          <a:xfrm>
            <a:off x="354492" y="1429296"/>
            <a:ext cx="4727960" cy="438987"/>
          </a:xfrm>
        </p:spPr>
        <p:txBody>
          <a:bodyPr>
            <a:normAutofit/>
          </a:bodyPr>
          <a:lstStyle/>
          <a:p>
            <a:pPr lvl="0"/>
            <a:r>
              <a:rPr lang="en-US"/>
              <a:t>NEW ISSF TRIALS &amp; LARGE-SCALE DEPLOYMENT</a:t>
            </a:r>
          </a:p>
        </p:txBody>
      </p:sp>
      <p:cxnSp>
        <p:nvCxnSpPr>
          <p:cNvPr id="8" name="Straight Connector 7">
            <a:extLst>
              <a:ext uri="{FF2B5EF4-FFF2-40B4-BE49-F238E27FC236}">
                <a16:creationId xmlns:a16="http://schemas.microsoft.com/office/drawing/2014/main" id="{33139A68-634E-135B-F0B9-CC0F3BD671F8}"/>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0C221963-73AA-EBAC-EC79-40DF8D090999}"/>
              </a:ext>
            </a:extLst>
          </p:cNvPr>
          <p:cNvSpPr txBox="1">
            <a:spLocks/>
          </p:cNvSpPr>
          <p:nvPr/>
        </p:nvSpPr>
        <p:spPr>
          <a:xfrm>
            <a:off x="5426631" y="1443973"/>
            <a:ext cx="5277173" cy="438986"/>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203D94"/>
                </a:solidFill>
                <a:effectLst/>
                <a:uLnTx/>
                <a:uFillTx/>
                <a:latin typeface="Arial" panose="020B0604020202020204"/>
                <a:ea typeface="+mn-ea"/>
                <a:cs typeface="+mn-cs"/>
              </a:rPr>
              <a:t>2018–PRESENT</a:t>
            </a:r>
          </a:p>
        </p:txBody>
      </p:sp>
      <p:sp>
        <p:nvSpPr>
          <p:cNvPr id="10" name="TextBox 9">
            <a:extLst>
              <a:ext uri="{FF2B5EF4-FFF2-40B4-BE49-F238E27FC236}">
                <a16:creationId xmlns:a16="http://schemas.microsoft.com/office/drawing/2014/main" id="{A13DFCA9-BBC2-D22C-36D9-32E8BF219CDE}"/>
              </a:ext>
            </a:extLst>
          </p:cNvPr>
          <p:cNvSpPr txBox="1"/>
          <p:nvPr/>
        </p:nvSpPr>
        <p:spPr>
          <a:xfrm>
            <a:off x="333106" y="2109691"/>
            <a:ext cx="3889068" cy="4585871"/>
          </a:xfrm>
          <a:prstGeom prst="rect">
            <a:avLst/>
          </a:prstGeom>
          <a:noFill/>
          <a:ln>
            <a:noFill/>
          </a:ln>
        </p:spPr>
        <p:txBody>
          <a:bodyPr wrap="square" rtlCol="0">
            <a:spAutoFit/>
          </a:bodyPr>
          <a:lstStyle/>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b="1">
                <a:solidFill>
                  <a:srgbClr val="0C1114"/>
                </a:solidFill>
                <a:latin typeface="Arial" panose="020B0604020202020204" pitchFamily="34" charset="0"/>
                <a:cs typeface="Arial" panose="020B0604020202020204" pitchFamily="34" charset="0"/>
              </a:rPr>
              <a:t>A</a:t>
            </a:r>
            <a:r>
              <a:rPr kumimoji="0" lang="es-ES" b="1"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chieve</a:t>
            </a:r>
            <a:r>
              <a:rPr kumimoji="0" lang="es-E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similar </a:t>
            </a:r>
            <a:r>
              <a:rPr kumimoji="0" lang="es-ES" b="1"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catches</a:t>
            </a:r>
            <a:r>
              <a:rPr kumimoji="0" lang="es-E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and performance </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as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conventional</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FADs</a:t>
            </a:r>
            <a:endPar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Lifespan</a:t>
            </a:r>
            <a:r>
              <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sets were made after </a:t>
            </a:r>
            <a:r>
              <a:rPr kumimoji="0" lang="en-U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11 months at sea</a:t>
            </a:r>
            <a:r>
              <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r>
              <a:rPr kumimoji="0" lang="en-U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meeting fishers’ needs for lifespan</a:t>
            </a:r>
            <a:endPar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Success relies on </a:t>
            </a:r>
            <a:r>
              <a:rPr kumimoji="0" lang="en-U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number of Jelly-FADs deployed</a:t>
            </a:r>
            <a:endParaRPr kumimoji="0" lang="en-US" b="0" i="0" u="none" strike="sng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Ongoing tests </a:t>
            </a:r>
            <a:r>
              <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w/ fleets from Korea, Taiwan, China, Spain, FSM, USA and Ecuador</a:t>
            </a: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s-E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Next </a:t>
            </a:r>
            <a:r>
              <a:rPr kumimoji="0" lang="es-ES" b="1"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Steps</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Test a new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generation</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of</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Jelly-FADs</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in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controlled</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conditions</a:t>
            </a:r>
            <a:endPar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C0F96CEC-66A1-EA4F-C65E-05E90A6EBB77}"/>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459226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3BA9B-9C7A-8CEE-8741-E340DB9757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CED812E-635B-BB87-7911-B1956E41E3C1}"/>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78F5A72-E64A-7138-BFCD-5FB002791ED4}"/>
              </a:ext>
            </a:extLst>
          </p:cNvPr>
          <p:cNvSpPr>
            <a:spLocks noGrp="1"/>
          </p:cNvSpPr>
          <p:nvPr>
            <p:ph type="title"/>
          </p:nvPr>
        </p:nvSpPr>
        <p:spPr>
          <a:xfrm>
            <a:off x="322650" y="594360"/>
            <a:ext cx="8899498" cy="615015"/>
          </a:xfrm>
        </p:spPr>
        <p:txBody>
          <a:bodyPr/>
          <a:lstStyle/>
          <a:p>
            <a:r>
              <a:rPr lang="en-US"/>
              <a:t>Management Measures on Biodegradable FADs</a:t>
            </a:r>
          </a:p>
        </p:txBody>
      </p:sp>
      <p:cxnSp>
        <p:nvCxnSpPr>
          <p:cNvPr id="6" name="Straight Connector 5">
            <a:extLst>
              <a:ext uri="{FF2B5EF4-FFF2-40B4-BE49-F238E27FC236}">
                <a16:creationId xmlns:a16="http://schemas.microsoft.com/office/drawing/2014/main" id="{0819EE85-E12B-3424-7400-BABDF1C90258}"/>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Map&#10;&#10;Description automatically generated">
            <a:extLst>
              <a:ext uri="{FF2B5EF4-FFF2-40B4-BE49-F238E27FC236}">
                <a16:creationId xmlns:a16="http://schemas.microsoft.com/office/drawing/2014/main" id="{417F9DDF-61B9-D3C8-2FE3-9AD81D832BF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034590" y="1694019"/>
            <a:ext cx="5773351" cy="3330828"/>
          </a:xfrm>
          <a:prstGeom prst="rect">
            <a:avLst/>
          </a:prstGeom>
        </p:spPr>
      </p:pic>
      <p:graphicFrame>
        <p:nvGraphicFramePr>
          <p:cNvPr id="9" name="Table 8">
            <a:extLst>
              <a:ext uri="{FF2B5EF4-FFF2-40B4-BE49-F238E27FC236}">
                <a16:creationId xmlns:a16="http://schemas.microsoft.com/office/drawing/2014/main" id="{0F8CE41F-7649-8551-BA87-986A72F94EAD}"/>
              </a:ext>
            </a:extLst>
          </p:cNvPr>
          <p:cNvGraphicFramePr>
            <a:graphicFrameLocks noGrp="1"/>
          </p:cNvGraphicFramePr>
          <p:nvPr>
            <p:extLst>
              <p:ext uri="{D42A27DB-BD31-4B8C-83A1-F6EECF244321}">
                <p14:modId xmlns:p14="http://schemas.microsoft.com/office/powerpoint/2010/main" val="3138835463"/>
              </p:ext>
            </p:extLst>
          </p:nvPr>
        </p:nvGraphicFramePr>
        <p:xfrm>
          <a:off x="449330" y="1674324"/>
          <a:ext cx="5283812" cy="3108960"/>
        </p:xfrm>
        <a:graphic>
          <a:graphicData uri="http://schemas.openxmlformats.org/drawingml/2006/table">
            <a:tbl>
              <a:tblPr firstRow="1" bandRow="1">
                <a:tableStyleId>{5C22544A-7EE6-4342-B048-85BDC9FD1C3A}</a:tableStyleId>
              </a:tblPr>
              <a:tblGrid>
                <a:gridCol w="1230857">
                  <a:extLst>
                    <a:ext uri="{9D8B030D-6E8A-4147-A177-3AD203B41FA5}">
                      <a16:colId xmlns:a16="http://schemas.microsoft.com/office/drawing/2014/main" val="1684258195"/>
                    </a:ext>
                  </a:extLst>
                </a:gridCol>
                <a:gridCol w="4052955">
                  <a:extLst>
                    <a:ext uri="{9D8B030D-6E8A-4147-A177-3AD203B41FA5}">
                      <a16:colId xmlns:a16="http://schemas.microsoft.com/office/drawing/2014/main" val="549921005"/>
                    </a:ext>
                  </a:extLst>
                </a:gridCol>
              </a:tblGrid>
              <a:tr h="370840">
                <a:tc>
                  <a:txBody>
                    <a:bodyPr/>
                    <a:lstStyle/>
                    <a:p>
                      <a:r>
                        <a:rPr lang="en-US" sz="1600">
                          <a:solidFill>
                            <a:schemeClr val="tx1"/>
                          </a:solidFill>
                        </a:rPr>
                        <a:t>RFMO</a:t>
                      </a:r>
                    </a:p>
                  </a:txBody>
                  <a:tcPr marL="182880" marR="182880" marT="91440" marB="91440" anchor="ctr">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noFill/>
                  </a:tcPr>
                </a:tc>
                <a:tc>
                  <a:txBody>
                    <a:bodyPr/>
                    <a:lstStyle/>
                    <a:p>
                      <a:r>
                        <a:rPr lang="en-US" sz="1600">
                          <a:solidFill>
                            <a:schemeClr val="tx1"/>
                          </a:solidFill>
                        </a:rPr>
                        <a:t>Management Measures</a:t>
                      </a:r>
                    </a:p>
                  </a:txBody>
                  <a:tcPr marL="182880" marR="182880" marT="91440" marB="91440" anchor="ctr">
                    <a:lnL w="1270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47652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IATTC 2023</a:t>
                      </a:r>
                    </a:p>
                  </a:txBody>
                  <a:tcPr marL="182880" marR="182880" marT="91440" marB="91440" anchor="ct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3DB">
                        <a:alpha val="7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Stepwise</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implementation</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from</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2026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to</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2029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Except</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plastic</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flotation</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In 2030, decide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about</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plastic</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flotation</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r>
                    </a:p>
                  </a:txBody>
                  <a:tcPr marL="502920" marR="0" marT="91440" marB="91440">
                    <a:lnL w="1270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0298678"/>
                  </a:ext>
                </a:extLst>
              </a:tr>
              <a:tr h="370840">
                <a:tc>
                  <a:txBody>
                    <a:bodyPr/>
                    <a:lstStyle/>
                    <a:p>
                      <a:r>
                        <a:rPr kumimoji="0" 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WCPFC</a:t>
                      </a:r>
                      <a:endParaRPr lang="en-US" sz="1600">
                        <a:latin typeface="Arial" panose="020B0604020202020204" pitchFamily="34" charset="0"/>
                        <a:cs typeface="Arial" panose="020B0604020202020204" pitchFamily="34" charset="0"/>
                      </a:endParaRPr>
                    </a:p>
                  </a:txBody>
                  <a:tcPr marL="182880" marR="182880" marT="91440" marB="9144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E3E0">
                        <a:alpha val="5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Not</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required</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but</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encouraged</a:t>
                      </a:r>
                      <a:endPar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502920" marR="0" marT="91440" marB="9144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0302867"/>
                  </a:ext>
                </a:extLst>
              </a:tr>
              <a:tr h="370840">
                <a:tc>
                  <a:txBody>
                    <a:bodyPr/>
                    <a:lstStyle/>
                    <a:p>
                      <a:r>
                        <a:rPr kumimoji="0" 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IOTC</a:t>
                      </a:r>
                      <a:endParaRPr lang="en-US" sz="1600">
                        <a:latin typeface="Arial" panose="020B0604020202020204" pitchFamily="34" charset="0"/>
                        <a:cs typeface="Arial" panose="020B0604020202020204" pitchFamily="34" charset="0"/>
                      </a:endParaRPr>
                    </a:p>
                  </a:txBody>
                  <a:tcPr marL="182880" marR="182880" marT="91440" marB="9144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3DB">
                        <a:alpha val="7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Stepwise</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implementation</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from</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2026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to</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2030.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Including</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flotation</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p>
                  </a:txBody>
                  <a:tcPr marL="502920" marR="0" marT="91440" marB="9144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6283583"/>
                  </a:ext>
                </a:extLst>
              </a:tr>
              <a:tr h="370840">
                <a:tc>
                  <a:txBody>
                    <a:bodyPr/>
                    <a:lstStyle/>
                    <a:p>
                      <a:r>
                        <a:rPr kumimoji="0" 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ICCAT</a:t>
                      </a:r>
                      <a:endParaRPr lang="en-US" sz="1600">
                        <a:latin typeface="Arial" panose="020B0604020202020204" pitchFamily="34" charset="0"/>
                        <a:cs typeface="Arial" panose="020B0604020202020204" pitchFamily="34" charset="0"/>
                      </a:endParaRPr>
                    </a:p>
                  </a:txBody>
                  <a:tcPr marL="182880" marR="182880" marT="91440" marB="9144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C3E7E5">
                        <a:alpha val="5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Stepwise</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implementation</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from</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2025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to</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2028.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Including</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flotation</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r>
                    </a:p>
                  </a:txBody>
                  <a:tcPr marL="502920" marR="0" marT="91440" marB="9144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4131247314"/>
                  </a:ext>
                </a:extLst>
              </a:tr>
            </a:tbl>
          </a:graphicData>
        </a:graphic>
      </p:graphicFrame>
      <p:pic>
        <p:nvPicPr>
          <p:cNvPr id="15" name="Picture 14">
            <a:extLst>
              <a:ext uri="{FF2B5EF4-FFF2-40B4-BE49-F238E27FC236}">
                <a16:creationId xmlns:a16="http://schemas.microsoft.com/office/drawing/2014/main" id="{F126F2AF-A26E-522B-29F9-465F6ABCD75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760363" y="3084869"/>
            <a:ext cx="315488" cy="315488"/>
          </a:xfrm>
          <a:prstGeom prst="rect">
            <a:avLst/>
          </a:prstGeom>
        </p:spPr>
      </p:pic>
      <p:pic>
        <p:nvPicPr>
          <p:cNvPr id="19" name="Picture 18">
            <a:extLst>
              <a:ext uri="{FF2B5EF4-FFF2-40B4-BE49-F238E27FC236}">
                <a16:creationId xmlns:a16="http://schemas.microsoft.com/office/drawing/2014/main" id="{90715989-C6A9-21B6-4EBE-E5FD9865259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760363" y="2173975"/>
            <a:ext cx="315488" cy="315488"/>
          </a:xfrm>
          <a:prstGeom prst="rect">
            <a:avLst/>
          </a:prstGeom>
        </p:spPr>
      </p:pic>
      <p:pic>
        <p:nvPicPr>
          <p:cNvPr id="20" name="Picture 19">
            <a:extLst>
              <a:ext uri="{FF2B5EF4-FFF2-40B4-BE49-F238E27FC236}">
                <a16:creationId xmlns:a16="http://schemas.microsoft.com/office/drawing/2014/main" id="{850FEBAD-F448-4348-CA1D-1BAFB0F0B127}"/>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760363" y="3597187"/>
            <a:ext cx="315488" cy="315488"/>
          </a:xfrm>
          <a:prstGeom prst="rect">
            <a:avLst/>
          </a:prstGeom>
        </p:spPr>
      </p:pic>
      <p:pic>
        <p:nvPicPr>
          <p:cNvPr id="21" name="Picture 20">
            <a:extLst>
              <a:ext uri="{FF2B5EF4-FFF2-40B4-BE49-F238E27FC236}">
                <a16:creationId xmlns:a16="http://schemas.microsoft.com/office/drawing/2014/main" id="{5852739C-86C8-B3C1-95C2-99A35D86E577}"/>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760363" y="4279970"/>
            <a:ext cx="315488" cy="315488"/>
          </a:xfrm>
          <a:prstGeom prst="rect">
            <a:avLst/>
          </a:prstGeom>
        </p:spPr>
      </p:pic>
      <p:sp>
        <p:nvSpPr>
          <p:cNvPr id="24" name="Rectangle 23">
            <a:extLst>
              <a:ext uri="{FF2B5EF4-FFF2-40B4-BE49-F238E27FC236}">
                <a16:creationId xmlns:a16="http://schemas.microsoft.com/office/drawing/2014/main" id="{338E4BE7-22BD-E818-745C-E11D1B9FCEA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40908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6696D-952D-317A-522C-F1A51CC27AE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955B1AE-FD36-BD0B-B0D3-82F22A7EE33D}"/>
              </a:ext>
            </a:extLst>
          </p:cNvPr>
          <p:cNvSpPr>
            <a:spLocks noGrp="1"/>
          </p:cNvSpPr>
          <p:nvPr>
            <p:ph type="title"/>
          </p:nvPr>
        </p:nvSpPr>
        <p:spPr>
          <a:xfrm>
            <a:off x="322650" y="594360"/>
            <a:ext cx="8899498" cy="615015"/>
          </a:xfrm>
        </p:spPr>
        <p:txBody>
          <a:bodyPr/>
          <a:lstStyle/>
          <a:p>
            <a:r>
              <a:rPr lang="en-US"/>
              <a:t>Chronological Hierarchy of Bycatch Mitigation</a:t>
            </a:r>
          </a:p>
        </p:txBody>
      </p:sp>
      <p:cxnSp>
        <p:nvCxnSpPr>
          <p:cNvPr id="19" name="Straight Arrow Connector 18">
            <a:extLst>
              <a:ext uri="{FF2B5EF4-FFF2-40B4-BE49-F238E27FC236}">
                <a16:creationId xmlns:a16="http://schemas.microsoft.com/office/drawing/2014/main" id="{10A5178B-3FDE-85C0-67AB-EC51BFD86792}"/>
              </a:ext>
            </a:extLst>
          </p:cNvPr>
          <p:cNvCxnSpPr>
            <a:cxnSpLocks/>
            <a:stCxn id="21" idx="3"/>
            <a:endCxn id="25" idx="1"/>
          </p:cNvCxnSpPr>
          <p:nvPr/>
        </p:nvCxnSpPr>
        <p:spPr>
          <a:xfrm>
            <a:off x="2279374"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761D9E0-B5F4-CBCD-D89E-CEC7F08832E0}"/>
              </a:ext>
            </a:extLst>
          </p:cNvPr>
          <p:cNvSpPr txBox="1">
            <a:spLocks/>
          </p:cNvSpPr>
          <p:nvPr/>
        </p:nvSpPr>
        <p:spPr>
          <a:xfrm>
            <a:off x="428160" y="3135508"/>
            <a:ext cx="1851214" cy="1292662"/>
          </a:xfrm>
          <a:prstGeom prst="rect">
            <a:avLst/>
          </a:prstGeom>
          <a:solidFill>
            <a:srgbClr val="589CA1">
              <a:alpha val="49954"/>
            </a:srgb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Passive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Mitigation</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207D8162-C259-67BC-DFAA-E464CDAB12CD}"/>
              </a:ext>
            </a:extLst>
          </p:cNvPr>
          <p:cNvSpPr txBox="1">
            <a:spLocks/>
          </p:cNvSpPr>
          <p:nvPr/>
        </p:nvSpPr>
        <p:spPr>
          <a:xfrm>
            <a:off x="2795489" y="3135508"/>
            <a:ext cx="1851214" cy="1292662"/>
          </a:xfrm>
          <a:prstGeom prst="rect">
            <a:avLst/>
          </a:prstGeom>
          <a:solidFill>
            <a:schemeClr val="bg1"/>
          </a:solidFill>
          <a:ln w="38100">
            <a:solidFill>
              <a:schemeClr val="accent5"/>
            </a:solid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Avoid</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Before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Setting</a:t>
            </a:r>
            <a:endParaRPr kumimoji="0" lang="es-ES" sz="1800" b="1"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2D5276B4-9741-46BB-1A07-7558FA2D2A61}"/>
              </a:ext>
            </a:extLst>
          </p:cNvPr>
          <p:cNvSpPr txBox="1">
            <a:spLocks/>
          </p:cNvSpPr>
          <p:nvPr/>
        </p:nvSpPr>
        <p:spPr>
          <a:xfrm>
            <a:off x="5162818"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Net</a:t>
            </a:r>
          </a:p>
        </p:txBody>
      </p:sp>
      <p:sp>
        <p:nvSpPr>
          <p:cNvPr id="28" name="TextBox 27">
            <a:extLst>
              <a:ext uri="{FF2B5EF4-FFF2-40B4-BE49-F238E27FC236}">
                <a16:creationId xmlns:a16="http://schemas.microsoft.com/office/drawing/2014/main" id="{C2AB497F-80F5-4ADA-7D53-55CA517290E6}"/>
              </a:ext>
            </a:extLst>
          </p:cNvPr>
          <p:cNvSpPr txBox="1">
            <a:spLocks/>
          </p:cNvSpPr>
          <p:nvPr/>
        </p:nvSpPr>
        <p:spPr>
          <a:xfrm>
            <a:off x="7530147"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Deck</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4DE71EC0-410E-3A44-6CEF-6BFB6B936A54}"/>
              </a:ext>
            </a:extLst>
          </p:cNvPr>
          <p:cNvSpPr txBox="1">
            <a:spLocks/>
          </p:cNvSpPr>
          <p:nvPr/>
        </p:nvSpPr>
        <p:spPr>
          <a:xfrm>
            <a:off x="9897476" y="3135509"/>
            <a:ext cx="1851214" cy="1292661"/>
          </a:xfrm>
          <a:prstGeom prst="rect">
            <a:avLst/>
          </a:prstGeom>
          <a:solidFill>
            <a:srgbClr val="589CA1">
              <a:alpha val="50196"/>
            </a:srgbClr>
          </a:solidFill>
          <a:ln w="19050">
            <a:noFill/>
          </a:ln>
        </p:spPr>
        <p:txBody>
          <a:bodyPr wrap="square" lIns="182880" tIns="365760" rIns="182880" bIns="36576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Offsets</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Straight Arrow Connector 31">
            <a:extLst>
              <a:ext uri="{FF2B5EF4-FFF2-40B4-BE49-F238E27FC236}">
                <a16:creationId xmlns:a16="http://schemas.microsoft.com/office/drawing/2014/main" id="{863B3AE6-3791-8810-1794-254C4EC4E2F8}"/>
              </a:ext>
            </a:extLst>
          </p:cNvPr>
          <p:cNvCxnSpPr>
            <a:cxnSpLocks/>
            <a:stCxn id="25" idx="3"/>
            <a:endCxn id="26" idx="1"/>
          </p:cNvCxnSpPr>
          <p:nvPr/>
        </p:nvCxnSpPr>
        <p:spPr>
          <a:xfrm>
            <a:off x="4646703"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7EA8C3DD-F1BD-D6E9-1897-AA9D5A7BAEFB}"/>
              </a:ext>
            </a:extLst>
          </p:cNvPr>
          <p:cNvCxnSpPr>
            <a:cxnSpLocks/>
            <a:stCxn id="26" idx="3"/>
            <a:endCxn id="28" idx="1"/>
          </p:cNvCxnSpPr>
          <p:nvPr/>
        </p:nvCxnSpPr>
        <p:spPr>
          <a:xfrm>
            <a:off x="7014032"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2812806-05DB-CBDB-93E9-39FCAB328834}"/>
              </a:ext>
            </a:extLst>
          </p:cNvPr>
          <p:cNvCxnSpPr>
            <a:cxnSpLocks/>
            <a:stCxn id="28" idx="3"/>
            <a:endCxn id="29" idx="1"/>
          </p:cNvCxnSpPr>
          <p:nvPr/>
        </p:nvCxnSpPr>
        <p:spPr>
          <a:xfrm>
            <a:off x="9381361" y="3781839"/>
            <a:ext cx="516115" cy="1"/>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C80C614-39B0-C82A-DA41-2EE82426DFA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52</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796200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C3DF8-D2F5-5B58-5BF1-79FDDCD5BB0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E9ADA91-9605-9FD7-24D7-89787F0AC27C}"/>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5090CCBA-BFAC-7A81-3BC8-D3F8BE879DCB}"/>
              </a:ext>
            </a:extLst>
          </p:cNvPr>
          <p:cNvSpPr>
            <a:spLocks noGrp="1"/>
          </p:cNvSpPr>
          <p:nvPr>
            <p:ph type="title"/>
          </p:nvPr>
        </p:nvSpPr>
        <p:spPr>
          <a:xfrm>
            <a:off x="322650" y="594360"/>
            <a:ext cx="8899498" cy="615015"/>
          </a:xfrm>
        </p:spPr>
        <p:txBody>
          <a:bodyPr/>
          <a:lstStyle/>
          <a:p>
            <a:r>
              <a:rPr lang="en-US"/>
              <a:t>Acoustic Discrimination</a:t>
            </a:r>
          </a:p>
        </p:txBody>
      </p:sp>
      <p:cxnSp>
        <p:nvCxnSpPr>
          <p:cNvPr id="6" name="Straight Connector 5">
            <a:extLst>
              <a:ext uri="{FF2B5EF4-FFF2-40B4-BE49-F238E27FC236}">
                <a16:creationId xmlns:a16="http://schemas.microsoft.com/office/drawing/2014/main" id="{7B9227BA-306E-DDFB-9706-DBA3256F309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F249B02-2D86-C38E-16C0-15FE0C6FDD3E}"/>
              </a:ext>
            </a:extLst>
          </p:cNvPr>
          <p:cNvGrpSpPr/>
          <p:nvPr/>
        </p:nvGrpSpPr>
        <p:grpSpPr>
          <a:xfrm>
            <a:off x="2508594" y="1752265"/>
            <a:ext cx="7174813" cy="4709120"/>
            <a:chOff x="2444372" y="2066486"/>
            <a:chExt cx="6213810" cy="4078375"/>
          </a:xfrm>
        </p:grpSpPr>
        <p:sp>
          <p:nvSpPr>
            <p:cNvPr id="5" name="Flecha derecha 7">
              <a:extLst>
                <a:ext uri="{FF2B5EF4-FFF2-40B4-BE49-F238E27FC236}">
                  <a16:creationId xmlns:a16="http://schemas.microsoft.com/office/drawing/2014/main" id="{2E09AA97-42C5-82A3-DAF5-5BBC7950D163}"/>
                </a:ext>
              </a:extLst>
            </p:cNvPr>
            <p:cNvSpPr/>
            <p:nvPr/>
          </p:nvSpPr>
          <p:spPr>
            <a:xfrm>
              <a:off x="4750781" y="3558070"/>
              <a:ext cx="1412543" cy="403619"/>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7" name="Group 6">
              <a:extLst>
                <a:ext uri="{FF2B5EF4-FFF2-40B4-BE49-F238E27FC236}">
                  <a16:creationId xmlns:a16="http://schemas.microsoft.com/office/drawing/2014/main" id="{676AF724-96DD-2DC1-2B00-CB9D7F65C0FF}"/>
                </a:ext>
              </a:extLst>
            </p:cNvPr>
            <p:cNvGrpSpPr/>
            <p:nvPr/>
          </p:nvGrpSpPr>
          <p:grpSpPr>
            <a:xfrm>
              <a:off x="2444372" y="2066486"/>
              <a:ext cx="2493179" cy="3701511"/>
              <a:chOff x="1553457" y="2066486"/>
              <a:chExt cx="2493179" cy="3701511"/>
            </a:xfrm>
          </p:grpSpPr>
          <p:grpSp>
            <p:nvGrpSpPr>
              <p:cNvPr id="56" name="Group 3">
                <a:extLst>
                  <a:ext uri="{FF2B5EF4-FFF2-40B4-BE49-F238E27FC236}">
                    <a16:creationId xmlns:a16="http://schemas.microsoft.com/office/drawing/2014/main" id="{19E0558B-B60B-1044-1514-8BEBEC7B4B53}"/>
                  </a:ext>
                </a:extLst>
              </p:cNvPr>
              <p:cNvGrpSpPr/>
              <p:nvPr/>
            </p:nvGrpSpPr>
            <p:grpSpPr>
              <a:xfrm>
                <a:off x="1941854" y="2847453"/>
                <a:ext cx="1716384" cy="2920544"/>
                <a:chOff x="794024" y="2268148"/>
                <a:chExt cx="2243835" cy="3818038"/>
              </a:xfrm>
            </p:grpSpPr>
            <p:grpSp>
              <p:nvGrpSpPr>
                <p:cNvPr id="58" name="Agrupar 98">
                  <a:extLst>
                    <a:ext uri="{FF2B5EF4-FFF2-40B4-BE49-F238E27FC236}">
                      <a16:creationId xmlns:a16="http://schemas.microsoft.com/office/drawing/2014/main" id="{177FAEFC-44E9-FD23-3996-59A103B36675}"/>
                    </a:ext>
                  </a:extLst>
                </p:cNvPr>
                <p:cNvGrpSpPr/>
                <p:nvPr/>
              </p:nvGrpSpPr>
              <p:grpSpPr>
                <a:xfrm>
                  <a:off x="794024" y="2268148"/>
                  <a:ext cx="2243835" cy="3818038"/>
                  <a:chOff x="1136032" y="2488766"/>
                  <a:chExt cx="2622872" cy="4210448"/>
                </a:xfrm>
              </p:grpSpPr>
              <p:grpSp>
                <p:nvGrpSpPr>
                  <p:cNvPr id="62" name="3 Grupo">
                    <a:extLst>
                      <a:ext uri="{FF2B5EF4-FFF2-40B4-BE49-F238E27FC236}">
                        <a16:creationId xmlns:a16="http://schemas.microsoft.com/office/drawing/2014/main" id="{CB0B29D2-CEED-5A37-C0AF-98A8355A0F90}"/>
                      </a:ext>
                    </a:extLst>
                  </p:cNvPr>
                  <p:cNvGrpSpPr/>
                  <p:nvPr/>
                </p:nvGrpSpPr>
                <p:grpSpPr>
                  <a:xfrm>
                    <a:off x="1136032" y="3381292"/>
                    <a:ext cx="2622872" cy="3317922"/>
                    <a:chOff x="3230716" y="2669756"/>
                    <a:chExt cx="4134425" cy="4819567"/>
                  </a:xfrm>
                </p:grpSpPr>
                <p:sp>
                  <p:nvSpPr>
                    <p:cNvPr id="68" name="Oval 8">
                      <a:extLst>
                        <a:ext uri="{FF2B5EF4-FFF2-40B4-BE49-F238E27FC236}">
                          <a16:creationId xmlns:a16="http://schemas.microsoft.com/office/drawing/2014/main" id="{B28A1789-A716-969A-5BC8-11F139B37BB8}"/>
                        </a:ext>
                      </a:extLst>
                    </p:cNvPr>
                    <p:cNvSpPr>
                      <a:spLocks noChangeArrowheads="1"/>
                    </p:cNvSpPr>
                    <p:nvPr/>
                  </p:nvSpPr>
                  <p:spPr bwMode="auto">
                    <a:xfrm>
                      <a:off x="3241850" y="6640254"/>
                      <a:ext cx="4123291" cy="849069"/>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04287" tIns="52144" rIns="104287" bIns="5214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9" name="Oval 9">
                      <a:extLst>
                        <a:ext uri="{FF2B5EF4-FFF2-40B4-BE49-F238E27FC236}">
                          <a16:creationId xmlns:a16="http://schemas.microsoft.com/office/drawing/2014/main" id="{7B0A3182-360F-0F04-0AEA-D65110CB5F20}"/>
                        </a:ext>
                      </a:extLst>
                    </p:cNvPr>
                    <p:cNvSpPr>
                      <a:spLocks noChangeArrowheads="1"/>
                    </p:cNvSpPr>
                    <p:nvPr/>
                  </p:nvSpPr>
                  <p:spPr bwMode="auto">
                    <a:xfrm>
                      <a:off x="3830096" y="5209964"/>
                      <a:ext cx="2944943" cy="670503"/>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04287" tIns="52144" rIns="104287" bIns="5214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0" name="Oval 10">
                      <a:extLst>
                        <a:ext uri="{FF2B5EF4-FFF2-40B4-BE49-F238E27FC236}">
                          <a16:creationId xmlns:a16="http://schemas.microsoft.com/office/drawing/2014/main" id="{D8AAAD0F-CD3F-129A-855F-A1ADCA83F52A}"/>
                        </a:ext>
                      </a:extLst>
                    </p:cNvPr>
                    <p:cNvSpPr>
                      <a:spLocks noChangeArrowheads="1"/>
                    </p:cNvSpPr>
                    <p:nvPr/>
                  </p:nvSpPr>
                  <p:spPr bwMode="auto">
                    <a:xfrm>
                      <a:off x="4436899" y="3525829"/>
                      <a:ext cx="1664532" cy="392148"/>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04287" tIns="52144" rIns="104287" bIns="5214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1" name="Line 20">
                      <a:extLst>
                        <a:ext uri="{FF2B5EF4-FFF2-40B4-BE49-F238E27FC236}">
                          <a16:creationId xmlns:a16="http://schemas.microsoft.com/office/drawing/2014/main" id="{0034B15D-0DE2-18A0-5F43-2D36C0630CCF}"/>
                        </a:ext>
                      </a:extLst>
                    </p:cNvPr>
                    <p:cNvSpPr>
                      <a:spLocks noChangeShapeType="1"/>
                    </p:cNvSpPr>
                    <p:nvPr/>
                  </p:nvSpPr>
                  <p:spPr bwMode="auto">
                    <a:xfrm flipH="1">
                      <a:off x="3230716" y="2669757"/>
                      <a:ext cx="1608862" cy="439590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04287" tIns="52144" rIns="104287" bIns="5214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2" name="Line 21">
                      <a:extLst>
                        <a:ext uri="{FF2B5EF4-FFF2-40B4-BE49-F238E27FC236}">
                          <a16:creationId xmlns:a16="http://schemas.microsoft.com/office/drawing/2014/main" id="{24271135-8C43-1895-70F7-AC228432C634}"/>
                        </a:ext>
                      </a:extLst>
                    </p:cNvPr>
                    <p:cNvSpPr>
                      <a:spLocks noChangeShapeType="1"/>
                    </p:cNvSpPr>
                    <p:nvPr/>
                  </p:nvSpPr>
                  <p:spPr bwMode="auto">
                    <a:xfrm>
                      <a:off x="5708029" y="2669756"/>
                      <a:ext cx="1657110" cy="439065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04287" tIns="52144" rIns="104287" bIns="5214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nvGrpSpPr>
                  <p:cNvPr id="63" name="Agrupar 85">
                    <a:extLst>
                      <a:ext uri="{FF2B5EF4-FFF2-40B4-BE49-F238E27FC236}">
                        <a16:creationId xmlns:a16="http://schemas.microsoft.com/office/drawing/2014/main" id="{2140772C-7577-623D-783B-9DA80C44B29C}"/>
                      </a:ext>
                    </a:extLst>
                  </p:cNvPr>
                  <p:cNvGrpSpPr/>
                  <p:nvPr/>
                </p:nvGrpSpPr>
                <p:grpSpPr>
                  <a:xfrm>
                    <a:off x="1672717" y="2488766"/>
                    <a:ext cx="1440930" cy="892525"/>
                    <a:chOff x="1655553" y="2488766"/>
                    <a:chExt cx="1440930" cy="892525"/>
                  </a:xfrm>
                </p:grpSpPr>
                <p:sp>
                  <p:nvSpPr>
                    <p:cNvPr id="64" name="Trapecio 83">
                      <a:extLst>
                        <a:ext uri="{FF2B5EF4-FFF2-40B4-BE49-F238E27FC236}">
                          <a16:creationId xmlns:a16="http://schemas.microsoft.com/office/drawing/2014/main" id="{81CC2435-89A4-69CA-C93A-D10B00FB1722}"/>
                        </a:ext>
                      </a:extLst>
                    </p:cNvPr>
                    <p:cNvSpPr/>
                    <p:nvPr/>
                  </p:nvSpPr>
                  <p:spPr>
                    <a:xfrm rot="10800000">
                      <a:off x="2091999" y="3003685"/>
                      <a:ext cx="658942" cy="377606"/>
                    </a:xfrm>
                    <a:prstGeom prst="trapezoid">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65" name="Agrupar 84">
                      <a:extLst>
                        <a:ext uri="{FF2B5EF4-FFF2-40B4-BE49-F238E27FC236}">
                          <a16:creationId xmlns:a16="http://schemas.microsoft.com/office/drawing/2014/main" id="{CA8CF516-E99E-580C-80E5-6A3CE5F41CD6}"/>
                        </a:ext>
                      </a:extLst>
                    </p:cNvPr>
                    <p:cNvGrpSpPr/>
                    <p:nvPr/>
                  </p:nvGrpSpPr>
                  <p:grpSpPr>
                    <a:xfrm>
                      <a:off x="1655553" y="2488766"/>
                      <a:ext cx="1440930" cy="549247"/>
                      <a:chOff x="1655553" y="2488766"/>
                      <a:chExt cx="1440930" cy="549247"/>
                    </a:xfrm>
                  </p:grpSpPr>
                  <p:sp>
                    <p:nvSpPr>
                      <p:cNvPr id="66" name="Elipse 81">
                        <a:extLst>
                          <a:ext uri="{FF2B5EF4-FFF2-40B4-BE49-F238E27FC236}">
                            <a16:creationId xmlns:a16="http://schemas.microsoft.com/office/drawing/2014/main" id="{50A5E8EB-A679-07BB-54F0-603D0D701769}"/>
                          </a:ext>
                        </a:extLst>
                      </p:cNvPr>
                      <p:cNvSpPr/>
                      <p:nvPr/>
                    </p:nvSpPr>
                    <p:spPr>
                      <a:xfrm>
                        <a:off x="1655553" y="2488766"/>
                        <a:ext cx="1440930" cy="5492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7" name="Elipse 82">
                        <a:extLst>
                          <a:ext uri="{FF2B5EF4-FFF2-40B4-BE49-F238E27FC236}">
                            <a16:creationId xmlns:a16="http://schemas.microsoft.com/office/drawing/2014/main" id="{5F719A74-1D85-ED60-C053-C04FB737C5A2}"/>
                          </a:ext>
                        </a:extLst>
                      </p:cNvPr>
                      <p:cNvSpPr/>
                      <p:nvPr/>
                    </p:nvSpPr>
                    <p:spPr>
                      <a:xfrm>
                        <a:off x="1785013" y="2488767"/>
                        <a:ext cx="1191322" cy="311026"/>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pic>
              <p:nvPicPr>
                <p:cNvPr id="59" name="Picture 3">
                  <a:extLst>
                    <a:ext uri="{FF2B5EF4-FFF2-40B4-BE49-F238E27FC236}">
                      <a16:creationId xmlns:a16="http://schemas.microsoft.com/office/drawing/2014/main" id="{AA4F1DD6-452B-F3C8-0CDE-E83A462ABC3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01852" y="4067023"/>
                  <a:ext cx="1871011" cy="883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0" name="Picture 3">
                  <a:extLst>
                    <a:ext uri="{FF2B5EF4-FFF2-40B4-BE49-F238E27FC236}">
                      <a16:creationId xmlns:a16="http://schemas.microsoft.com/office/drawing/2014/main" id="{37F9CCD7-22CC-A0B6-6214-13E948246EA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01852" y="5114198"/>
                  <a:ext cx="1871011" cy="8838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 name="Picture 3">
                  <a:extLst>
                    <a:ext uri="{FF2B5EF4-FFF2-40B4-BE49-F238E27FC236}">
                      <a16:creationId xmlns:a16="http://schemas.microsoft.com/office/drawing/2014/main" id="{E63E056E-5004-50FD-815B-542C99AC2FF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36165" y="3162431"/>
                  <a:ext cx="1585371" cy="7489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57" name="Content Placeholder 1">
                <a:extLst>
                  <a:ext uri="{FF2B5EF4-FFF2-40B4-BE49-F238E27FC236}">
                    <a16:creationId xmlns:a16="http://schemas.microsoft.com/office/drawing/2014/main" id="{812FDCA9-8450-905A-1039-960D9FDA93E5}"/>
                  </a:ext>
                </a:extLst>
              </p:cNvPr>
              <p:cNvSpPr txBox="1">
                <a:spLocks/>
              </p:cNvSpPr>
              <p:nvPr/>
            </p:nvSpPr>
            <p:spPr>
              <a:xfrm>
                <a:off x="1553457" y="2066486"/>
                <a:ext cx="2493179" cy="570837"/>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ROUGH BIOMASS ESTIMATES</a:t>
                </a:r>
                <a:endParaRPr kumimoji="0" lang="en-US" sz="1600" b="0" i="0" u="none" strike="noStrike" kern="1200" cap="none" spc="0" normalizeH="0" baseline="0" noProof="0">
                  <a:ln>
                    <a:noFill/>
                  </a:ln>
                  <a:solidFill>
                    <a:srgbClr val="203D94"/>
                  </a:solidFill>
                  <a:effectLst/>
                  <a:uLnTx/>
                  <a:uFillTx/>
                  <a:latin typeface="Arial" panose="020B0604020202020204"/>
                  <a:ea typeface="+mn-ea"/>
                  <a:cs typeface="+mn-cs"/>
                </a:endParaRPr>
              </a:p>
            </p:txBody>
          </p:sp>
        </p:grpSp>
        <p:grpSp>
          <p:nvGrpSpPr>
            <p:cNvPr id="10" name="Group 9">
              <a:extLst>
                <a:ext uri="{FF2B5EF4-FFF2-40B4-BE49-F238E27FC236}">
                  <a16:creationId xmlns:a16="http://schemas.microsoft.com/office/drawing/2014/main" id="{467E610F-6B0C-6B16-D380-3BFB539B56F0}"/>
                </a:ext>
              </a:extLst>
            </p:cNvPr>
            <p:cNvGrpSpPr/>
            <p:nvPr/>
          </p:nvGrpSpPr>
          <p:grpSpPr>
            <a:xfrm>
              <a:off x="6075166" y="2066486"/>
              <a:ext cx="2583016" cy="4078375"/>
              <a:chOff x="6918042" y="2066486"/>
              <a:chExt cx="2583016" cy="4078375"/>
            </a:xfrm>
          </p:grpSpPr>
          <p:grpSp>
            <p:nvGrpSpPr>
              <p:cNvPr id="11" name="Agrupar 4">
                <a:extLst>
                  <a:ext uri="{FF2B5EF4-FFF2-40B4-BE49-F238E27FC236}">
                    <a16:creationId xmlns:a16="http://schemas.microsoft.com/office/drawing/2014/main" id="{61F13F64-8694-7023-C9E6-B94AD86BBBEA}"/>
                  </a:ext>
                </a:extLst>
              </p:cNvPr>
              <p:cNvGrpSpPr/>
              <p:nvPr/>
            </p:nvGrpSpPr>
            <p:grpSpPr>
              <a:xfrm>
                <a:off x="6918042" y="2873828"/>
                <a:ext cx="2583016" cy="3271033"/>
                <a:chOff x="5415538" y="2065809"/>
                <a:chExt cx="3376786" cy="4276233"/>
              </a:xfrm>
            </p:grpSpPr>
            <p:pic>
              <p:nvPicPr>
                <p:cNvPr id="13" name="5 Imagen">
                  <a:extLst>
                    <a:ext uri="{FF2B5EF4-FFF2-40B4-BE49-F238E27FC236}">
                      <a16:creationId xmlns:a16="http://schemas.microsoft.com/office/drawing/2014/main" id="{E6F5B384-A75B-9AA4-ADFA-5B2C2800A147}"/>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89822" y="2878538"/>
                  <a:ext cx="587817" cy="2504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4" name="Agrupar 97">
                  <a:extLst>
                    <a:ext uri="{FF2B5EF4-FFF2-40B4-BE49-F238E27FC236}">
                      <a16:creationId xmlns:a16="http://schemas.microsoft.com/office/drawing/2014/main" id="{FEC11EB2-2769-C2D0-CA60-1A1BCD3C90ED}"/>
                    </a:ext>
                  </a:extLst>
                </p:cNvPr>
                <p:cNvGrpSpPr/>
                <p:nvPr/>
              </p:nvGrpSpPr>
              <p:grpSpPr>
                <a:xfrm>
                  <a:off x="5933023" y="2065809"/>
                  <a:ext cx="2243835" cy="3818038"/>
                  <a:chOff x="7295695" y="2799208"/>
                  <a:chExt cx="2622872" cy="4210448"/>
                </a:xfrm>
              </p:grpSpPr>
              <p:grpSp>
                <p:nvGrpSpPr>
                  <p:cNvPr id="45" name="3 Grupo">
                    <a:extLst>
                      <a:ext uri="{FF2B5EF4-FFF2-40B4-BE49-F238E27FC236}">
                        <a16:creationId xmlns:a16="http://schemas.microsoft.com/office/drawing/2014/main" id="{52D2CD73-9E62-FD3C-55F5-B6547E08DA57}"/>
                      </a:ext>
                    </a:extLst>
                  </p:cNvPr>
                  <p:cNvGrpSpPr/>
                  <p:nvPr/>
                </p:nvGrpSpPr>
                <p:grpSpPr>
                  <a:xfrm>
                    <a:off x="7295695" y="3691734"/>
                    <a:ext cx="2622872" cy="3317922"/>
                    <a:chOff x="3230716" y="2669756"/>
                    <a:chExt cx="4134425" cy="4819567"/>
                  </a:xfrm>
                </p:grpSpPr>
                <p:sp>
                  <p:nvSpPr>
                    <p:cNvPr id="51" name="Oval 8">
                      <a:extLst>
                        <a:ext uri="{FF2B5EF4-FFF2-40B4-BE49-F238E27FC236}">
                          <a16:creationId xmlns:a16="http://schemas.microsoft.com/office/drawing/2014/main" id="{A1F0982C-6916-A08B-92A5-C37E6A985E63}"/>
                        </a:ext>
                      </a:extLst>
                    </p:cNvPr>
                    <p:cNvSpPr>
                      <a:spLocks noChangeArrowheads="1"/>
                    </p:cNvSpPr>
                    <p:nvPr/>
                  </p:nvSpPr>
                  <p:spPr bwMode="auto">
                    <a:xfrm>
                      <a:off x="3241850" y="6640254"/>
                      <a:ext cx="4123291" cy="849069"/>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04287" tIns="52144" rIns="104287" bIns="5214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2" name="Oval 9">
                      <a:extLst>
                        <a:ext uri="{FF2B5EF4-FFF2-40B4-BE49-F238E27FC236}">
                          <a16:creationId xmlns:a16="http://schemas.microsoft.com/office/drawing/2014/main" id="{ED399617-4660-2AE8-CFB5-AA27EAD7D12F}"/>
                        </a:ext>
                      </a:extLst>
                    </p:cNvPr>
                    <p:cNvSpPr>
                      <a:spLocks noChangeArrowheads="1"/>
                    </p:cNvSpPr>
                    <p:nvPr/>
                  </p:nvSpPr>
                  <p:spPr bwMode="auto">
                    <a:xfrm>
                      <a:off x="3830096" y="5209964"/>
                      <a:ext cx="2944943" cy="670503"/>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04287" tIns="52144" rIns="104287" bIns="5214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3" name="Oval 10">
                      <a:extLst>
                        <a:ext uri="{FF2B5EF4-FFF2-40B4-BE49-F238E27FC236}">
                          <a16:creationId xmlns:a16="http://schemas.microsoft.com/office/drawing/2014/main" id="{B65A5B1E-1473-2B1C-BC3A-131A2C550E71}"/>
                        </a:ext>
                      </a:extLst>
                    </p:cNvPr>
                    <p:cNvSpPr>
                      <a:spLocks noChangeArrowheads="1"/>
                    </p:cNvSpPr>
                    <p:nvPr/>
                  </p:nvSpPr>
                  <p:spPr bwMode="auto">
                    <a:xfrm>
                      <a:off x="4436899" y="3525829"/>
                      <a:ext cx="1664532" cy="392148"/>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04287" tIns="52144" rIns="104287" bIns="5214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4" name="Line 20">
                      <a:extLst>
                        <a:ext uri="{FF2B5EF4-FFF2-40B4-BE49-F238E27FC236}">
                          <a16:creationId xmlns:a16="http://schemas.microsoft.com/office/drawing/2014/main" id="{4204B868-16FF-1FF5-A961-A127C75E7A2D}"/>
                        </a:ext>
                      </a:extLst>
                    </p:cNvPr>
                    <p:cNvSpPr>
                      <a:spLocks noChangeShapeType="1"/>
                    </p:cNvSpPr>
                    <p:nvPr/>
                  </p:nvSpPr>
                  <p:spPr bwMode="auto">
                    <a:xfrm flipH="1">
                      <a:off x="3230716" y="2669757"/>
                      <a:ext cx="1608862" cy="439590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04287" tIns="52144" rIns="104287" bIns="5214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5" name="Line 21">
                      <a:extLst>
                        <a:ext uri="{FF2B5EF4-FFF2-40B4-BE49-F238E27FC236}">
                          <a16:creationId xmlns:a16="http://schemas.microsoft.com/office/drawing/2014/main" id="{23F8163D-8877-CE10-6845-56EE8773EB77}"/>
                        </a:ext>
                      </a:extLst>
                    </p:cNvPr>
                    <p:cNvSpPr>
                      <a:spLocks noChangeShapeType="1"/>
                    </p:cNvSpPr>
                    <p:nvPr/>
                  </p:nvSpPr>
                  <p:spPr bwMode="auto">
                    <a:xfrm>
                      <a:off x="5708029" y="2669756"/>
                      <a:ext cx="1657110" cy="439065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04287" tIns="52144" rIns="104287" bIns="5214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nvGrpSpPr>
                  <p:cNvPr id="46" name="Agrupar 92">
                    <a:extLst>
                      <a:ext uri="{FF2B5EF4-FFF2-40B4-BE49-F238E27FC236}">
                        <a16:creationId xmlns:a16="http://schemas.microsoft.com/office/drawing/2014/main" id="{D54334A4-3AAF-754F-1000-3DA9B04725D7}"/>
                      </a:ext>
                    </a:extLst>
                  </p:cNvPr>
                  <p:cNvGrpSpPr/>
                  <p:nvPr/>
                </p:nvGrpSpPr>
                <p:grpSpPr>
                  <a:xfrm>
                    <a:off x="7832380" y="2799208"/>
                    <a:ext cx="1440930" cy="892525"/>
                    <a:chOff x="1655553" y="2488766"/>
                    <a:chExt cx="1440930" cy="892525"/>
                  </a:xfrm>
                </p:grpSpPr>
                <p:sp>
                  <p:nvSpPr>
                    <p:cNvPr id="47" name="Trapecio 93">
                      <a:extLst>
                        <a:ext uri="{FF2B5EF4-FFF2-40B4-BE49-F238E27FC236}">
                          <a16:creationId xmlns:a16="http://schemas.microsoft.com/office/drawing/2014/main" id="{2427F12D-D988-876C-069B-014AAC7DAC7E}"/>
                        </a:ext>
                      </a:extLst>
                    </p:cNvPr>
                    <p:cNvSpPr/>
                    <p:nvPr/>
                  </p:nvSpPr>
                  <p:spPr>
                    <a:xfrm rot="10800000">
                      <a:off x="2091999" y="3003685"/>
                      <a:ext cx="658942" cy="377606"/>
                    </a:xfrm>
                    <a:prstGeom prst="trapezoid">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8" name="Agrupar 94">
                      <a:extLst>
                        <a:ext uri="{FF2B5EF4-FFF2-40B4-BE49-F238E27FC236}">
                          <a16:creationId xmlns:a16="http://schemas.microsoft.com/office/drawing/2014/main" id="{72FF1A0A-2E03-3F8F-6150-31CF5DC5B71B}"/>
                        </a:ext>
                      </a:extLst>
                    </p:cNvPr>
                    <p:cNvGrpSpPr/>
                    <p:nvPr/>
                  </p:nvGrpSpPr>
                  <p:grpSpPr>
                    <a:xfrm>
                      <a:off x="1655553" y="2488766"/>
                      <a:ext cx="1440930" cy="549247"/>
                      <a:chOff x="1655553" y="2488766"/>
                      <a:chExt cx="1440930" cy="549247"/>
                    </a:xfrm>
                  </p:grpSpPr>
                  <p:sp>
                    <p:nvSpPr>
                      <p:cNvPr id="49" name="Elipse 95">
                        <a:extLst>
                          <a:ext uri="{FF2B5EF4-FFF2-40B4-BE49-F238E27FC236}">
                            <a16:creationId xmlns:a16="http://schemas.microsoft.com/office/drawing/2014/main" id="{DA65D037-1AC0-0DE0-9600-2A9C7F228080}"/>
                          </a:ext>
                        </a:extLst>
                      </p:cNvPr>
                      <p:cNvSpPr/>
                      <p:nvPr/>
                    </p:nvSpPr>
                    <p:spPr>
                      <a:xfrm>
                        <a:off x="1655553" y="2488766"/>
                        <a:ext cx="1440930" cy="5492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Elipse 96">
                        <a:extLst>
                          <a:ext uri="{FF2B5EF4-FFF2-40B4-BE49-F238E27FC236}">
                            <a16:creationId xmlns:a16="http://schemas.microsoft.com/office/drawing/2014/main" id="{7F09AFDB-DD5E-A537-63E9-24DF1F49132A}"/>
                          </a:ext>
                        </a:extLst>
                      </p:cNvPr>
                      <p:cNvSpPr/>
                      <p:nvPr/>
                    </p:nvSpPr>
                    <p:spPr>
                      <a:xfrm>
                        <a:off x="1785013" y="2488767"/>
                        <a:ext cx="1191322" cy="311026"/>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pic>
              <p:nvPicPr>
                <p:cNvPr id="16" name="4 Imagen">
                  <a:extLst>
                    <a:ext uri="{FF2B5EF4-FFF2-40B4-BE49-F238E27FC236}">
                      <a16:creationId xmlns:a16="http://schemas.microsoft.com/office/drawing/2014/main" id="{41F4C61F-99CE-B77E-17A6-5DABDCC15702}"/>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5944426" y="3177032"/>
                  <a:ext cx="313893" cy="190318"/>
                </a:xfrm>
                <a:prstGeom prst="rect">
                  <a:avLst/>
                </a:prstGeom>
                <a:solidFill>
                  <a:schemeClr val="bg1"/>
                </a:solidFill>
                <a:ln>
                  <a:noFill/>
                </a:ln>
              </p:spPr>
            </p:pic>
            <p:pic>
              <p:nvPicPr>
                <p:cNvPr id="17" name="4 Imagen">
                  <a:extLst>
                    <a:ext uri="{FF2B5EF4-FFF2-40B4-BE49-F238E27FC236}">
                      <a16:creationId xmlns:a16="http://schemas.microsoft.com/office/drawing/2014/main" id="{6B7BC016-74A2-A55D-C38B-9525871BDBB1}"/>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7090087" y="3033829"/>
                  <a:ext cx="313893" cy="190318"/>
                </a:xfrm>
                <a:prstGeom prst="rect">
                  <a:avLst/>
                </a:prstGeom>
                <a:solidFill>
                  <a:schemeClr val="bg1"/>
                </a:solidFill>
                <a:ln>
                  <a:noFill/>
                </a:ln>
              </p:spPr>
            </p:pic>
            <p:pic>
              <p:nvPicPr>
                <p:cNvPr id="18" name="4 Imagen">
                  <a:extLst>
                    <a:ext uri="{FF2B5EF4-FFF2-40B4-BE49-F238E27FC236}">
                      <a16:creationId xmlns:a16="http://schemas.microsoft.com/office/drawing/2014/main" id="{52B819E3-EE9C-4E23-4C9E-75844C1E0F73}"/>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7369946" y="3263685"/>
                  <a:ext cx="313893" cy="190318"/>
                </a:xfrm>
                <a:prstGeom prst="rect">
                  <a:avLst/>
                </a:prstGeom>
                <a:solidFill>
                  <a:schemeClr val="bg1"/>
                </a:solidFill>
                <a:ln>
                  <a:noFill/>
                </a:ln>
              </p:spPr>
            </p:pic>
            <p:pic>
              <p:nvPicPr>
                <p:cNvPr id="22" name="4 Imagen">
                  <a:extLst>
                    <a:ext uri="{FF2B5EF4-FFF2-40B4-BE49-F238E27FC236}">
                      <a16:creationId xmlns:a16="http://schemas.microsoft.com/office/drawing/2014/main" id="{988130A5-D9E0-0948-024B-9579FFBD929C}"/>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6109560" y="3454003"/>
                  <a:ext cx="313893" cy="190318"/>
                </a:xfrm>
                <a:prstGeom prst="rect">
                  <a:avLst/>
                </a:prstGeom>
                <a:solidFill>
                  <a:schemeClr val="bg1"/>
                </a:solidFill>
                <a:ln>
                  <a:noFill/>
                </a:ln>
              </p:spPr>
            </p:pic>
            <p:pic>
              <p:nvPicPr>
                <p:cNvPr id="23" name="4 Imagen">
                  <a:extLst>
                    <a:ext uri="{FF2B5EF4-FFF2-40B4-BE49-F238E27FC236}">
                      <a16:creationId xmlns:a16="http://schemas.microsoft.com/office/drawing/2014/main" id="{F459AFEE-24DE-DD36-A780-E9FF21029953}"/>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6155277" y="2979749"/>
                  <a:ext cx="313893" cy="190318"/>
                </a:xfrm>
                <a:prstGeom prst="rect">
                  <a:avLst/>
                </a:prstGeom>
                <a:solidFill>
                  <a:schemeClr val="bg1"/>
                </a:solidFill>
                <a:ln>
                  <a:noFill/>
                </a:ln>
              </p:spPr>
            </p:pic>
            <p:pic>
              <p:nvPicPr>
                <p:cNvPr id="24" name="5 Imagen">
                  <a:extLst>
                    <a:ext uri="{FF2B5EF4-FFF2-40B4-BE49-F238E27FC236}">
                      <a16:creationId xmlns:a16="http://schemas.microsoft.com/office/drawing/2014/main" id="{33B6A24F-264D-1958-5F96-CAEC9375D694}"/>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rot="11118058" flipV="1">
                  <a:off x="7411289" y="2952108"/>
                  <a:ext cx="587817" cy="1965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5 Imagen">
                  <a:extLst>
                    <a:ext uri="{FF2B5EF4-FFF2-40B4-BE49-F238E27FC236}">
                      <a16:creationId xmlns:a16="http://schemas.microsoft.com/office/drawing/2014/main" id="{7BFBDC1A-FB83-818C-A02D-E6AB8087854C}"/>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90630" y="3333943"/>
                  <a:ext cx="587817" cy="2504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 name="Image 103" descr="silky_shark1.gif">
                  <a:extLst>
                    <a:ext uri="{FF2B5EF4-FFF2-40B4-BE49-F238E27FC236}">
                      <a16:creationId xmlns:a16="http://schemas.microsoft.com/office/drawing/2014/main" id="{3E52FD2A-AF2C-38A2-501F-D538DF58C143}"/>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6345097" y="3093024"/>
                  <a:ext cx="1399003" cy="637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Image 106" descr="skipjack.gif">
                  <a:extLst>
                    <a:ext uri="{FF2B5EF4-FFF2-40B4-BE49-F238E27FC236}">
                      <a16:creationId xmlns:a16="http://schemas.microsoft.com/office/drawing/2014/main" id="{784DAB4F-F607-3864-779D-20759121EEAA}"/>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093036" y="3899620"/>
                  <a:ext cx="795962" cy="344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 name="Image 102" descr="skipjack.gif">
                  <a:extLst>
                    <a:ext uri="{FF2B5EF4-FFF2-40B4-BE49-F238E27FC236}">
                      <a16:creationId xmlns:a16="http://schemas.microsoft.com/office/drawing/2014/main" id="{885BEFF1-AA55-9A63-7F58-EF636E50E4A5}"/>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6221639" y="4647785"/>
                  <a:ext cx="795962" cy="344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 name="Image 102" descr="skipjack.gif">
                  <a:extLst>
                    <a:ext uri="{FF2B5EF4-FFF2-40B4-BE49-F238E27FC236}">
                      <a16:creationId xmlns:a16="http://schemas.microsoft.com/office/drawing/2014/main" id="{2C20B7A2-FEAF-84D3-3A29-5F3578CF0ECB}"/>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6444164" y="3694206"/>
                  <a:ext cx="795962" cy="344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 name="Image 104" descr="skipjack.gif">
                  <a:extLst>
                    <a:ext uri="{FF2B5EF4-FFF2-40B4-BE49-F238E27FC236}">
                      <a16:creationId xmlns:a16="http://schemas.microsoft.com/office/drawing/2014/main" id="{35277610-102F-ECE3-49C7-C785A576E506}"/>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608434" y="3866515"/>
                  <a:ext cx="795962" cy="344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 name="Image 107" descr="skipjack.gif">
                  <a:extLst>
                    <a:ext uri="{FF2B5EF4-FFF2-40B4-BE49-F238E27FC236}">
                      <a16:creationId xmlns:a16="http://schemas.microsoft.com/office/drawing/2014/main" id="{231C2850-0138-186B-FEFC-797A05A2CA95}"/>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263314" y="3597976"/>
                  <a:ext cx="795962" cy="344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 name="Image 102" descr="skipjack.gif">
                  <a:extLst>
                    <a:ext uri="{FF2B5EF4-FFF2-40B4-BE49-F238E27FC236}">
                      <a16:creationId xmlns:a16="http://schemas.microsoft.com/office/drawing/2014/main" id="{FF7DD505-DE4F-6284-1562-D0CE06DA668A}"/>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6695055" y="4358468"/>
                  <a:ext cx="795962" cy="344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Image 105" descr="skipjack.gif">
                  <a:extLst>
                    <a:ext uri="{FF2B5EF4-FFF2-40B4-BE49-F238E27FC236}">
                      <a16:creationId xmlns:a16="http://schemas.microsoft.com/office/drawing/2014/main" id="{842B0138-7B96-5504-2BFC-FF50D62AEBB8}"/>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215652" y="4687530"/>
                  <a:ext cx="795962" cy="344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 name="Image 106" descr="skipjack.gif">
                  <a:extLst>
                    <a:ext uri="{FF2B5EF4-FFF2-40B4-BE49-F238E27FC236}">
                      <a16:creationId xmlns:a16="http://schemas.microsoft.com/office/drawing/2014/main" id="{55EDA672-5C20-96AE-4E6F-578901BDBF58}"/>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575668" y="4301732"/>
                  <a:ext cx="871892" cy="385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 name="Image 106" descr="skipjack.gif">
                  <a:extLst>
                    <a:ext uri="{FF2B5EF4-FFF2-40B4-BE49-F238E27FC236}">
                      <a16:creationId xmlns:a16="http://schemas.microsoft.com/office/drawing/2014/main" id="{48A35C19-0C87-C4A1-E6EE-098175BB2E41}"/>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415538" y="4434296"/>
                  <a:ext cx="871892" cy="385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 name="Image 106" descr="skipjack.gif">
                  <a:extLst>
                    <a:ext uri="{FF2B5EF4-FFF2-40B4-BE49-F238E27FC236}">
                      <a16:creationId xmlns:a16="http://schemas.microsoft.com/office/drawing/2014/main" id="{D126C6AD-9C07-7FBE-9D80-2C19528D25CF}"/>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223412" y="4152046"/>
                  <a:ext cx="795962" cy="344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 name="Image 106" descr="skipjack.gif">
                  <a:extLst>
                    <a:ext uri="{FF2B5EF4-FFF2-40B4-BE49-F238E27FC236}">
                      <a16:creationId xmlns:a16="http://schemas.microsoft.com/office/drawing/2014/main" id="{177F7487-FC73-E4A2-5C1A-743A56BB47A2}"/>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177686" y="4261986"/>
                  <a:ext cx="795962" cy="344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 name="Image 106" descr="skipjack.gif">
                  <a:extLst>
                    <a:ext uri="{FF2B5EF4-FFF2-40B4-BE49-F238E27FC236}">
                      <a16:creationId xmlns:a16="http://schemas.microsoft.com/office/drawing/2014/main" id="{0FDACBA0-1C9E-562B-9F13-6969432D6995}"/>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996362" y="4460579"/>
                  <a:ext cx="795962" cy="344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 name="Image 106" descr="skipjack.gif">
                  <a:extLst>
                    <a:ext uri="{FF2B5EF4-FFF2-40B4-BE49-F238E27FC236}">
                      <a16:creationId xmlns:a16="http://schemas.microsoft.com/office/drawing/2014/main" id="{1C427791-2F99-463D-3CCD-1F9CB4586360}"/>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904223" y="4083820"/>
                  <a:ext cx="795962" cy="344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 name="5 Imagen" descr="http://www.igfa.org/images/SpeciesID_Images/tuna_bigeye.png">
                  <a:extLst>
                    <a:ext uri="{FF2B5EF4-FFF2-40B4-BE49-F238E27FC236}">
                      <a16:creationId xmlns:a16="http://schemas.microsoft.com/office/drawing/2014/main" id="{393B10AC-1DBC-3557-8E1B-70A3754D68CC}"/>
                    </a:ext>
                  </a:extLst>
                </p:cNvPr>
                <p:cNvPicPr/>
                <p:nvPr/>
              </p:nvPicPr>
              <p:blipFill>
                <a:blip r:embed="rId11" cstate="email">
                  <a:extLst>
                    <a:ext uri="{28A0092B-C50C-407E-A947-70E740481C1C}">
                      <a14:useLocalDpi xmlns:a14="http://schemas.microsoft.com/office/drawing/2010/main"/>
                    </a:ext>
                  </a:extLst>
                </a:blip>
                <a:srcRect/>
                <a:stretch>
                  <a:fillRect/>
                </a:stretch>
              </p:blipFill>
              <p:spPr bwMode="auto">
                <a:xfrm>
                  <a:off x="5482047" y="5382094"/>
                  <a:ext cx="1324138" cy="803826"/>
                </a:xfrm>
                <a:prstGeom prst="rect">
                  <a:avLst/>
                </a:prstGeom>
                <a:noFill/>
                <a:ln>
                  <a:noFill/>
                </a:ln>
              </p:spPr>
            </p:pic>
            <p:pic>
              <p:nvPicPr>
                <p:cNvPr id="41" name="4 Imagen" descr="http://www.igfa.org/images/SpeciesID_Images/tuna_yellowfin.png">
                  <a:extLst>
                    <a:ext uri="{FF2B5EF4-FFF2-40B4-BE49-F238E27FC236}">
                      <a16:creationId xmlns:a16="http://schemas.microsoft.com/office/drawing/2014/main" id="{C3ACAE8C-544B-C819-A8E2-743253570A75}"/>
                    </a:ext>
                  </a:extLst>
                </p:cNvPr>
                <p:cNvPicPr/>
                <p:nvPr/>
              </p:nvPicPr>
              <p:blipFill>
                <a:blip r:embed="rId12" cstate="email">
                  <a:extLst>
                    <a:ext uri="{28A0092B-C50C-407E-A947-70E740481C1C}">
                      <a14:useLocalDpi xmlns:a14="http://schemas.microsoft.com/office/drawing/2010/main"/>
                    </a:ext>
                  </a:extLst>
                </a:blip>
                <a:srcRect/>
                <a:stretch>
                  <a:fillRect/>
                </a:stretch>
              </p:blipFill>
              <p:spPr bwMode="auto">
                <a:xfrm>
                  <a:off x="6481209" y="4805198"/>
                  <a:ext cx="1010533" cy="725950"/>
                </a:xfrm>
                <a:prstGeom prst="rect">
                  <a:avLst/>
                </a:prstGeom>
                <a:noFill/>
                <a:ln>
                  <a:noFill/>
                </a:ln>
              </p:spPr>
            </p:pic>
            <p:pic>
              <p:nvPicPr>
                <p:cNvPr id="42" name="4 Imagen" descr="http://www.igfa.org/images/SpeciesID_Images/tuna_yellowfin.png">
                  <a:extLst>
                    <a:ext uri="{FF2B5EF4-FFF2-40B4-BE49-F238E27FC236}">
                      <a16:creationId xmlns:a16="http://schemas.microsoft.com/office/drawing/2014/main" id="{82A93E1B-733A-C5EA-33F6-AC4E79C0268D}"/>
                    </a:ext>
                  </a:extLst>
                </p:cNvPr>
                <p:cNvPicPr/>
                <p:nvPr/>
              </p:nvPicPr>
              <p:blipFill>
                <a:blip r:embed="rId12" cstate="email">
                  <a:extLst>
                    <a:ext uri="{28A0092B-C50C-407E-A947-70E740481C1C}">
                      <a14:useLocalDpi xmlns:a14="http://schemas.microsoft.com/office/drawing/2010/main"/>
                    </a:ext>
                  </a:extLst>
                </a:blip>
                <a:srcRect/>
                <a:stretch>
                  <a:fillRect/>
                </a:stretch>
              </p:blipFill>
              <p:spPr bwMode="auto">
                <a:xfrm>
                  <a:off x="7245829" y="5032715"/>
                  <a:ext cx="1010533" cy="725950"/>
                </a:xfrm>
                <a:prstGeom prst="rect">
                  <a:avLst/>
                </a:prstGeom>
                <a:noFill/>
                <a:ln>
                  <a:noFill/>
                </a:ln>
              </p:spPr>
            </p:pic>
            <p:pic>
              <p:nvPicPr>
                <p:cNvPr id="43" name="4 Imagen" descr="http://www.igfa.org/images/SpeciesID_Images/tuna_yellowfin.png">
                  <a:extLst>
                    <a:ext uri="{FF2B5EF4-FFF2-40B4-BE49-F238E27FC236}">
                      <a16:creationId xmlns:a16="http://schemas.microsoft.com/office/drawing/2014/main" id="{25865806-D570-0741-B4C6-0B0A2423522A}"/>
                    </a:ext>
                  </a:extLst>
                </p:cNvPr>
                <p:cNvPicPr/>
                <p:nvPr/>
              </p:nvPicPr>
              <p:blipFill>
                <a:blip r:embed="rId12" cstate="email">
                  <a:extLst>
                    <a:ext uri="{28A0092B-C50C-407E-A947-70E740481C1C}">
                      <a14:useLocalDpi xmlns:a14="http://schemas.microsoft.com/office/drawing/2010/main"/>
                    </a:ext>
                  </a:extLst>
                </a:blip>
                <a:srcRect/>
                <a:stretch>
                  <a:fillRect/>
                </a:stretch>
              </p:blipFill>
              <p:spPr bwMode="auto">
                <a:xfrm>
                  <a:off x="6710385" y="5616092"/>
                  <a:ext cx="1010533" cy="725950"/>
                </a:xfrm>
                <a:prstGeom prst="rect">
                  <a:avLst/>
                </a:prstGeom>
                <a:noFill/>
                <a:ln>
                  <a:noFill/>
                </a:ln>
              </p:spPr>
            </p:pic>
            <p:pic>
              <p:nvPicPr>
                <p:cNvPr id="44" name="4 Imagen" descr="http://www.igfa.org/images/SpeciesID_Images/tuna_yellowfin.png">
                  <a:extLst>
                    <a:ext uri="{FF2B5EF4-FFF2-40B4-BE49-F238E27FC236}">
                      <a16:creationId xmlns:a16="http://schemas.microsoft.com/office/drawing/2014/main" id="{CD57C970-4441-D590-7D95-8F42E1DB04B3}"/>
                    </a:ext>
                  </a:extLst>
                </p:cNvPr>
                <p:cNvPicPr/>
                <p:nvPr/>
              </p:nvPicPr>
              <p:blipFill>
                <a:blip r:embed="rId12" cstate="email">
                  <a:extLst>
                    <a:ext uri="{28A0092B-C50C-407E-A947-70E740481C1C}">
                      <a14:useLocalDpi xmlns:a14="http://schemas.microsoft.com/office/drawing/2010/main"/>
                    </a:ext>
                  </a:extLst>
                </a:blip>
                <a:srcRect/>
                <a:stretch>
                  <a:fillRect/>
                </a:stretch>
              </p:blipFill>
              <p:spPr bwMode="auto">
                <a:xfrm>
                  <a:off x="5933023" y="3880655"/>
                  <a:ext cx="1010533" cy="725950"/>
                </a:xfrm>
                <a:prstGeom prst="rect">
                  <a:avLst/>
                </a:prstGeom>
                <a:noFill/>
                <a:ln>
                  <a:noFill/>
                </a:ln>
              </p:spPr>
            </p:pic>
          </p:grpSp>
          <p:sp>
            <p:nvSpPr>
              <p:cNvPr id="12" name="Content Placeholder 1">
                <a:extLst>
                  <a:ext uri="{FF2B5EF4-FFF2-40B4-BE49-F238E27FC236}">
                    <a16:creationId xmlns:a16="http://schemas.microsoft.com/office/drawing/2014/main" id="{C967C9DB-A255-142A-F2F1-DDBAB98DF076}"/>
                  </a:ext>
                </a:extLst>
              </p:cNvPr>
              <p:cNvSpPr txBox="1">
                <a:spLocks/>
              </p:cNvSpPr>
              <p:nvPr/>
            </p:nvSpPr>
            <p:spPr>
              <a:xfrm>
                <a:off x="6962961" y="2066486"/>
                <a:ext cx="2493179" cy="570837"/>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BIOLOGICALLY RELEVANT MEASURES</a:t>
                </a:r>
                <a:endParaRPr kumimoji="0" lang="en-US" sz="1600" b="0" i="0" u="none" strike="noStrike" kern="1200" cap="none" spc="0" normalizeH="0" baseline="0" noProof="0">
                  <a:ln>
                    <a:noFill/>
                  </a:ln>
                  <a:solidFill>
                    <a:srgbClr val="203D94"/>
                  </a:solidFill>
                  <a:effectLst/>
                  <a:uLnTx/>
                  <a:uFillTx/>
                  <a:latin typeface="Arial" panose="020B0604020202020204"/>
                  <a:ea typeface="+mn-ea"/>
                  <a:cs typeface="+mn-cs"/>
                </a:endParaRPr>
              </a:p>
            </p:txBody>
          </p:sp>
        </p:grpSp>
      </p:grpSp>
      <p:sp>
        <p:nvSpPr>
          <p:cNvPr id="73" name="Rectangle 72">
            <a:extLst>
              <a:ext uri="{FF2B5EF4-FFF2-40B4-BE49-F238E27FC236}">
                <a16:creationId xmlns:a16="http://schemas.microsoft.com/office/drawing/2014/main" id="{1A9D2412-E6E6-0E79-25B9-D97D2F41D0F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53</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56426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F1251-376F-E7F0-3B15-E613C84CCC3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7C36B15-89F3-BAAC-E6B0-2FD47EB5F0D0}"/>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74549E6-DC7E-B64C-F185-CD53DB885340}"/>
              </a:ext>
            </a:extLst>
          </p:cNvPr>
          <p:cNvSpPr>
            <a:spLocks noGrp="1"/>
          </p:cNvSpPr>
          <p:nvPr>
            <p:ph type="title"/>
          </p:nvPr>
        </p:nvSpPr>
        <p:spPr>
          <a:xfrm>
            <a:off x="322650" y="594360"/>
            <a:ext cx="8899498" cy="615015"/>
          </a:xfrm>
        </p:spPr>
        <p:txBody>
          <a:bodyPr/>
          <a:lstStyle/>
          <a:p>
            <a:r>
              <a:rPr lang="en-US"/>
              <a:t>Acoustic Discrimination</a:t>
            </a:r>
          </a:p>
        </p:txBody>
      </p:sp>
      <p:cxnSp>
        <p:nvCxnSpPr>
          <p:cNvPr id="6" name="Straight Connector 5">
            <a:extLst>
              <a:ext uri="{FF2B5EF4-FFF2-40B4-BE49-F238E27FC236}">
                <a16:creationId xmlns:a16="http://schemas.microsoft.com/office/drawing/2014/main" id="{4EA7673D-64D1-3DC7-349C-C15C7FE33C34}"/>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Imagen 3">
            <a:extLst>
              <a:ext uri="{FF2B5EF4-FFF2-40B4-BE49-F238E27FC236}">
                <a16:creationId xmlns:a16="http://schemas.microsoft.com/office/drawing/2014/main" id="{E20E7995-5D8A-637D-C699-22EEBC0696A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22650" y="2635979"/>
            <a:ext cx="3042416" cy="3701012"/>
          </a:xfrm>
          <a:prstGeom prst="rect">
            <a:avLst/>
          </a:prstGeom>
        </p:spPr>
      </p:pic>
      <p:grpSp>
        <p:nvGrpSpPr>
          <p:cNvPr id="76" name="Group 75">
            <a:extLst>
              <a:ext uri="{FF2B5EF4-FFF2-40B4-BE49-F238E27FC236}">
                <a16:creationId xmlns:a16="http://schemas.microsoft.com/office/drawing/2014/main" id="{64CC9BBD-C859-442A-59EA-AAC46655D8D6}"/>
              </a:ext>
            </a:extLst>
          </p:cNvPr>
          <p:cNvGrpSpPr/>
          <p:nvPr/>
        </p:nvGrpSpPr>
        <p:grpSpPr>
          <a:xfrm>
            <a:off x="2640011" y="1620865"/>
            <a:ext cx="674500" cy="898040"/>
            <a:chOff x="2690566" y="1548424"/>
            <a:chExt cx="674500" cy="898040"/>
          </a:xfrm>
        </p:grpSpPr>
        <p:pic>
          <p:nvPicPr>
            <p:cNvPr id="15" name="Imagen 3">
              <a:extLst>
                <a:ext uri="{FF2B5EF4-FFF2-40B4-BE49-F238E27FC236}">
                  <a16:creationId xmlns:a16="http://schemas.microsoft.com/office/drawing/2014/main" id="{2946733F-A48F-B744-8E14-8C44CCC06797}"/>
                </a:ext>
              </a:extLst>
            </p:cNvPr>
            <p:cNvPicPr>
              <a:picLocks noChangeAspect="1"/>
            </p:cNvPicPr>
            <p:nvPr/>
          </p:nvPicPr>
          <p:blipFill>
            <a:blip r:embed="rId4" cstate="email">
              <a:extLst>
                <a:ext uri="{28A0092B-C50C-407E-A947-70E740481C1C}">
                  <a14:useLocalDpi xmlns:a14="http://schemas.microsoft.com/office/drawing/2010/main"/>
                </a:ext>
              </a:extLst>
            </a:blip>
            <a:srcRect r="-2529"/>
            <a:stretch/>
          </p:blipFill>
          <p:spPr>
            <a:xfrm>
              <a:off x="2710940" y="1548424"/>
              <a:ext cx="654126" cy="892178"/>
            </a:xfrm>
            <a:prstGeom prst="rect">
              <a:avLst/>
            </a:prstGeom>
          </p:spPr>
        </p:pic>
        <p:sp>
          <p:nvSpPr>
            <p:cNvPr id="19" name="Rectangle 18">
              <a:extLst>
                <a:ext uri="{FF2B5EF4-FFF2-40B4-BE49-F238E27FC236}">
                  <a16:creationId xmlns:a16="http://schemas.microsoft.com/office/drawing/2014/main" id="{022707DA-4506-6AA8-1CE1-9E14A057C6CC}"/>
                </a:ext>
              </a:extLst>
            </p:cNvPr>
            <p:cNvSpPr/>
            <p:nvPr/>
          </p:nvSpPr>
          <p:spPr>
            <a:xfrm>
              <a:off x="2690566" y="1596890"/>
              <a:ext cx="654126" cy="849574"/>
            </a:xfrm>
            <a:prstGeom prst="rect">
              <a:avLst/>
            </a:prstGeom>
            <a:noFill/>
            <a:ln w="952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20" name="Content Placeholder 5">
            <a:extLst>
              <a:ext uri="{FF2B5EF4-FFF2-40B4-BE49-F238E27FC236}">
                <a16:creationId xmlns:a16="http://schemas.microsoft.com/office/drawing/2014/main" id="{AB369712-AB3B-9D5B-7BBB-98C3106B073D}"/>
              </a:ext>
            </a:extLst>
          </p:cNvPr>
          <p:cNvSpPr txBox="1">
            <a:spLocks/>
          </p:cNvSpPr>
          <p:nvPr/>
        </p:nvSpPr>
        <p:spPr>
          <a:xfrm>
            <a:off x="354493" y="1585063"/>
            <a:ext cx="2205936" cy="1239598"/>
          </a:xfrm>
          <a:prstGeom prst="rect">
            <a:avLst/>
          </a:prstGeom>
        </p:spPr>
        <p:txBody>
          <a:bodyP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7938" marR="0" lvl="0" indent="0" algn="l" defTabSz="914400" rtl="0" eaLnBrk="1" fontAlgn="auto" latinLnBrk="0" hangingPunct="1">
              <a:lnSpc>
                <a:spcPct val="110000"/>
              </a:lnSpc>
              <a:spcBef>
                <a:spcPts val="0"/>
              </a:spcBef>
              <a:spcAft>
                <a:spcPts val="1800"/>
              </a:spcAft>
              <a:buClrTx/>
              <a:buSzTx/>
              <a:buFontTx/>
              <a:buNone/>
              <a:tabLst/>
              <a:defRPr/>
            </a:pPr>
            <a:r>
              <a:rPr kumimoji="0" lang="en-US" alt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Three tropical tunas Target Strength (TS) published:</a:t>
            </a:r>
            <a:endParaRPr kumimoji="0" lang="en-US" altLang="es-ES" sz="1200" b="0" i="0" u="none" strike="noStrike" kern="1200" cap="none" spc="0" normalizeH="0" baseline="0" noProof="0">
              <a:ln>
                <a:noFill/>
              </a:ln>
              <a:solidFill>
                <a:srgbClr val="0C1114"/>
              </a:solidFill>
              <a:effectLst/>
              <a:uLnTx/>
              <a:uFillTx/>
              <a:latin typeface="Arial" panose="020B0604020202020204" pitchFamily="34" charset="0"/>
              <a:ea typeface="+mn-ea"/>
              <a:cs typeface="+mn-cs"/>
            </a:endParaRPr>
          </a:p>
        </p:txBody>
      </p:sp>
      <p:grpSp>
        <p:nvGrpSpPr>
          <p:cNvPr id="108" name="Group 107">
            <a:extLst>
              <a:ext uri="{FF2B5EF4-FFF2-40B4-BE49-F238E27FC236}">
                <a16:creationId xmlns:a16="http://schemas.microsoft.com/office/drawing/2014/main" id="{1ECDB5A8-C95B-DDCD-D407-172DE1FB93A9}"/>
              </a:ext>
            </a:extLst>
          </p:cNvPr>
          <p:cNvGrpSpPr/>
          <p:nvPr/>
        </p:nvGrpSpPr>
        <p:grpSpPr>
          <a:xfrm>
            <a:off x="3641368" y="3341916"/>
            <a:ext cx="7629636" cy="1572596"/>
            <a:chOff x="3641368" y="1582899"/>
            <a:chExt cx="7629636" cy="1572596"/>
          </a:xfrm>
        </p:grpSpPr>
        <p:grpSp>
          <p:nvGrpSpPr>
            <p:cNvPr id="83" name="Group 82">
              <a:extLst>
                <a:ext uri="{FF2B5EF4-FFF2-40B4-BE49-F238E27FC236}">
                  <a16:creationId xmlns:a16="http://schemas.microsoft.com/office/drawing/2014/main" id="{948D1252-83EC-7553-AB12-47966FF1AA9B}"/>
                </a:ext>
              </a:extLst>
            </p:cNvPr>
            <p:cNvGrpSpPr/>
            <p:nvPr/>
          </p:nvGrpSpPr>
          <p:grpSpPr>
            <a:xfrm>
              <a:off x="3641368" y="1582899"/>
              <a:ext cx="2388816" cy="1077218"/>
              <a:chOff x="3633795" y="2057600"/>
              <a:chExt cx="2388816" cy="1077218"/>
            </a:xfrm>
          </p:grpSpPr>
          <p:sp>
            <p:nvSpPr>
              <p:cNvPr id="77" name="TextBox 76">
                <a:extLst>
                  <a:ext uri="{FF2B5EF4-FFF2-40B4-BE49-F238E27FC236}">
                    <a16:creationId xmlns:a16="http://schemas.microsoft.com/office/drawing/2014/main" id="{938A849D-12B6-0E23-31BE-34E538D652D2}"/>
                  </a:ext>
                </a:extLst>
              </p:cNvPr>
              <p:cNvSpPr txBox="1"/>
              <p:nvPr/>
            </p:nvSpPr>
            <p:spPr>
              <a:xfrm>
                <a:off x="3816675" y="2057600"/>
                <a:ext cx="2205936" cy="1077218"/>
              </a:xfrm>
              <a:prstGeom prst="rect">
                <a:avLst/>
              </a:prstGeom>
              <a:noFill/>
            </p:spPr>
            <p:txBody>
              <a:bodyPr wrap="square">
                <a:spAutoFit/>
              </a:bodyPr>
              <a:lstStyle/>
              <a:p>
                <a:pPr marL="7938" marR="0" lvl="0" indent="0" algn="l" defTabSz="914400" rtl="0" eaLnBrk="1" fontAlgn="auto" latinLnBrk="0" hangingPunct="1">
                  <a:lnSpc>
                    <a:spcPct val="100000"/>
                  </a:lnSpc>
                  <a:spcBef>
                    <a:spcPts val="0"/>
                  </a:spcBef>
                  <a:spcAft>
                    <a:spcPts val="3300"/>
                  </a:spcAft>
                  <a:buClrTx/>
                  <a:buSzTx/>
                  <a:buFontTx/>
                  <a:buNone/>
                  <a:tabLst/>
                  <a:defRPr/>
                </a:pPr>
                <a:r>
                  <a:rPr kumimoji="0" lang="en-US" alt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SKJ</a:t>
                </a:r>
                <a:r>
                  <a:rPr kumimoji="0" lang="en-US" altLang="es-E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 TS grows with frequency, as expected, due to its lack of </a:t>
                </a:r>
                <a:r>
                  <a:rPr kumimoji="0" lang="en-US" altLang="es-ES" sz="1600" b="0" i="0" u="none" strike="noStrike" kern="1200" cap="none" spc="0" normalizeH="0" baseline="0" noProof="0" err="1">
                    <a:ln>
                      <a:noFill/>
                    </a:ln>
                    <a:solidFill>
                      <a:srgbClr val="0C1114"/>
                    </a:solidFill>
                    <a:effectLst/>
                    <a:uLnTx/>
                    <a:uFillTx/>
                    <a:latin typeface="Arial" panose="020B0604020202020204" pitchFamily="34" charset="0"/>
                    <a:ea typeface="+mn-ea"/>
                    <a:cs typeface="+mn-cs"/>
                  </a:rPr>
                  <a:t>swimmbladder</a:t>
                </a:r>
                <a:r>
                  <a:rPr kumimoji="0" lang="en-US" altLang="es-E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a:t>
                </a:r>
              </a:p>
            </p:txBody>
          </p:sp>
          <p:sp>
            <p:nvSpPr>
              <p:cNvPr id="80" name="Oval 79">
                <a:extLst>
                  <a:ext uri="{FF2B5EF4-FFF2-40B4-BE49-F238E27FC236}">
                    <a16:creationId xmlns:a16="http://schemas.microsoft.com/office/drawing/2014/main" id="{324F8E57-3AFA-2E0F-6908-6AA02F4F7B6E}"/>
                  </a:ext>
                </a:extLst>
              </p:cNvPr>
              <p:cNvSpPr/>
              <p:nvPr/>
            </p:nvSpPr>
            <p:spPr>
              <a:xfrm>
                <a:off x="3633795" y="2142606"/>
                <a:ext cx="182880" cy="182880"/>
              </a:xfrm>
              <a:prstGeom prst="ellipse">
                <a:avLst/>
              </a:prstGeom>
              <a:solidFill>
                <a:srgbClr val="00B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86" name="Group 85">
              <a:extLst>
                <a:ext uri="{FF2B5EF4-FFF2-40B4-BE49-F238E27FC236}">
                  <a16:creationId xmlns:a16="http://schemas.microsoft.com/office/drawing/2014/main" id="{CEAD1343-92A5-0312-2121-426B2B6C6FEF}"/>
                </a:ext>
              </a:extLst>
            </p:cNvPr>
            <p:cNvGrpSpPr/>
            <p:nvPr/>
          </p:nvGrpSpPr>
          <p:grpSpPr>
            <a:xfrm>
              <a:off x="6177753" y="1585685"/>
              <a:ext cx="5093251" cy="1569810"/>
              <a:chOff x="6453524" y="1324427"/>
              <a:chExt cx="5093251" cy="1569810"/>
            </a:xfrm>
          </p:grpSpPr>
          <p:sp>
            <p:nvSpPr>
              <p:cNvPr id="87" name="CuadroTexto 22">
                <a:extLst>
                  <a:ext uri="{FF2B5EF4-FFF2-40B4-BE49-F238E27FC236}">
                    <a16:creationId xmlns:a16="http://schemas.microsoft.com/office/drawing/2014/main" id="{24A16BE7-53C9-1DF6-4377-1E07CF9C930B}"/>
                  </a:ext>
                </a:extLst>
              </p:cNvPr>
              <p:cNvSpPr txBox="1"/>
              <p:nvPr/>
            </p:nvSpPr>
            <p:spPr>
              <a:xfrm>
                <a:off x="6458443" y="1920476"/>
                <a:ext cx="1433753" cy="4385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Skipjack</a:t>
                </a:r>
                <a:r>
                  <a:rPr kumimoji="0" lang="es-ES" sz="1200"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err="1">
                    <a:ln>
                      <a:noFill/>
                    </a:ln>
                    <a:solidFill>
                      <a:srgbClr val="0C1114"/>
                    </a:solidFill>
                    <a:effectLst/>
                    <a:uLnTx/>
                    <a:uFillTx/>
                    <a:latin typeface="Arial" panose="020B0604020202020204"/>
                    <a:ea typeface="+mn-ea"/>
                    <a:cs typeface="Arial" panose="020B0604020202020204" pitchFamily="34" charset="0"/>
                  </a:rPr>
                  <a:t>Katsuwonus</a:t>
                </a:r>
                <a:r>
                  <a:rPr kumimoji="0" lang="es-ES" sz="1050" b="0" i="1"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rPr>
                  <a:t> </a:t>
                </a:r>
                <a:r>
                  <a:rPr kumimoji="0" lang="es-ES" sz="1050" b="0" i="1" u="none" strike="noStrike" kern="1200" cap="none" spc="0" normalizeH="0" baseline="0" noProof="0" err="1">
                    <a:ln>
                      <a:noFill/>
                    </a:ln>
                    <a:solidFill>
                      <a:srgbClr val="0C1114"/>
                    </a:solidFill>
                    <a:effectLst/>
                    <a:uLnTx/>
                    <a:uFillTx/>
                    <a:latin typeface="Arial" panose="020B0604020202020204"/>
                    <a:ea typeface="+mn-ea"/>
                    <a:cs typeface="Arial" panose="020B0604020202020204" pitchFamily="34" charset="0"/>
                  </a:rPr>
                  <a:t>pelamis</a:t>
                </a:r>
                <a:endParaRPr kumimoji="0" lang="es-ES" sz="1050" b="0" i="0"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endParaRPr>
              </a:p>
            </p:txBody>
          </p:sp>
          <p:pic>
            <p:nvPicPr>
              <p:cNvPr id="88" name="Imagen 1" descr="Interfaz de usuario gráfica, Texto, Aplicación&#10;&#10;Descripción generada automáticamente">
                <a:extLst>
                  <a:ext uri="{FF2B5EF4-FFF2-40B4-BE49-F238E27FC236}">
                    <a16:creationId xmlns:a16="http://schemas.microsoft.com/office/drawing/2014/main" id="{2CE07CA3-9C5B-0865-AD7F-5F050343332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46375" y="1383884"/>
                <a:ext cx="3200400" cy="1510353"/>
              </a:xfrm>
              <a:prstGeom prst="rect">
                <a:avLst/>
              </a:prstGeom>
              <a:ln>
                <a:noFill/>
              </a:ln>
              <a:effectLst>
                <a:glow rad="38100">
                  <a:schemeClr val="bg2">
                    <a:lumMod val="50000"/>
                    <a:alpha val="40000"/>
                  </a:schemeClr>
                </a:glow>
              </a:effectLst>
            </p:spPr>
          </p:pic>
          <p:cxnSp>
            <p:nvCxnSpPr>
              <p:cNvPr id="89" name="Straight Connector 88">
                <a:extLst>
                  <a:ext uri="{FF2B5EF4-FFF2-40B4-BE49-F238E27FC236}">
                    <a16:creationId xmlns:a16="http://schemas.microsoft.com/office/drawing/2014/main" id="{7E2C47A8-9A19-F64D-3763-EBDEB6091E7C}"/>
                  </a:ext>
                </a:extLst>
              </p:cNvPr>
              <p:cNvCxnSpPr>
                <a:cxnSpLocks/>
              </p:cNvCxnSpPr>
              <p:nvPr/>
            </p:nvCxnSpPr>
            <p:spPr>
              <a:xfrm>
                <a:off x="7734037" y="1652761"/>
                <a:ext cx="594360" cy="0"/>
              </a:xfrm>
              <a:prstGeom prst="line">
                <a:avLst/>
              </a:prstGeom>
              <a:ln w="9525">
                <a:tailEnd type="oval"/>
              </a:ln>
            </p:spPr>
            <p:style>
              <a:lnRef idx="1">
                <a:schemeClr val="accent1"/>
              </a:lnRef>
              <a:fillRef idx="0">
                <a:schemeClr val="accent1"/>
              </a:fillRef>
              <a:effectRef idx="0">
                <a:schemeClr val="accent1"/>
              </a:effectRef>
              <a:fontRef idx="minor">
                <a:schemeClr val="tx1"/>
              </a:fontRef>
            </p:style>
          </p:cxnSp>
          <p:pic>
            <p:nvPicPr>
              <p:cNvPr id="90" name="Marcador de posición de imagen 2">
                <a:extLst>
                  <a:ext uri="{FF2B5EF4-FFF2-40B4-BE49-F238E27FC236}">
                    <a16:creationId xmlns:a16="http://schemas.microsoft.com/office/drawing/2014/main" id="{979E5682-661A-F0E4-32D4-ACBA0EEA2589}"/>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453524" y="1324427"/>
                <a:ext cx="1433513" cy="646626"/>
              </a:xfrm>
              <a:prstGeom prst="rect">
                <a:avLst/>
              </a:prstGeom>
            </p:spPr>
          </p:pic>
        </p:grpSp>
      </p:grpSp>
      <p:grpSp>
        <p:nvGrpSpPr>
          <p:cNvPr id="107" name="Group 106">
            <a:extLst>
              <a:ext uri="{FF2B5EF4-FFF2-40B4-BE49-F238E27FC236}">
                <a16:creationId xmlns:a16="http://schemas.microsoft.com/office/drawing/2014/main" id="{25A94B8B-AF1C-46B0-1443-F94503E16190}"/>
              </a:ext>
            </a:extLst>
          </p:cNvPr>
          <p:cNvGrpSpPr/>
          <p:nvPr/>
        </p:nvGrpSpPr>
        <p:grpSpPr>
          <a:xfrm>
            <a:off x="3641368" y="5126889"/>
            <a:ext cx="7624955" cy="1515654"/>
            <a:chOff x="3641368" y="3209966"/>
            <a:chExt cx="7624955" cy="1515654"/>
          </a:xfrm>
        </p:grpSpPr>
        <p:grpSp>
          <p:nvGrpSpPr>
            <p:cNvPr id="84" name="Group 83">
              <a:extLst>
                <a:ext uri="{FF2B5EF4-FFF2-40B4-BE49-F238E27FC236}">
                  <a16:creationId xmlns:a16="http://schemas.microsoft.com/office/drawing/2014/main" id="{FD5A419E-F3DF-8E18-5FA8-B8C3A1993F67}"/>
                </a:ext>
              </a:extLst>
            </p:cNvPr>
            <p:cNvGrpSpPr/>
            <p:nvPr/>
          </p:nvGrpSpPr>
          <p:grpSpPr>
            <a:xfrm>
              <a:off x="3641368" y="3209966"/>
              <a:ext cx="2607371" cy="1077218"/>
              <a:chOff x="3633795" y="3321903"/>
              <a:chExt cx="2607371" cy="1077218"/>
            </a:xfrm>
          </p:grpSpPr>
          <p:sp>
            <p:nvSpPr>
              <p:cNvPr id="79" name="TextBox 78">
                <a:extLst>
                  <a:ext uri="{FF2B5EF4-FFF2-40B4-BE49-F238E27FC236}">
                    <a16:creationId xmlns:a16="http://schemas.microsoft.com/office/drawing/2014/main" id="{ED8F4FBD-5957-5BB1-EADD-688DF7C3EA65}"/>
                  </a:ext>
                </a:extLst>
              </p:cNvPr>
              <p:cNvSpPr txBox="1"/>
              <p:nvPr/>
            </p:nvSpPr>
            <p:spPr>
              <a:xfrm>
                <a:off x="3816676" y="3321903"/>
                <a:ext cx="2424490" cy="1077218"/>
              </a:xfrm>
              <a:prstGeom prst="rect">
                <a:avLst/>
              </a:prstGeom>
              <a:noFill/>
            </p:spPr>
            <p:txBody>
              <a:bodyPr wrap="square">
                <a:spAutoFit/>
              </a:bodyPr>
              <a:lstStyle/>
              <a:p>
                <a:pPr marL="7938" marR="0" lvl="0" indent="0" algn="l" defTabSz="914400" rtl="0" eaLnBrk="1" fontAlgn="auto" latinLnBrk="0" hangingPunct="1">
                  <a:lnSpc>
                    <a:spcPct val="100000"/>
                  </a:lnSpc>
                  <a:spcBef>
                    <a:spcPts val="0"/>
                  </a:spcBef>
                  <a:spcAft>
                    <a:spcPts val="3300"/>
                  </a:spcAft>
                  <a:buClrTx/>
                  <a:buSzTx/>
                  <a:buFontTx/>
                  <a:buNone/>
                  <a:tabLst/>
                  <a:defRPr/>
                </a:pPr>
                <a:r>
                  <a:rPr kumimoji="0" lang="en-US" alt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BET</a:t>
                </a:r>
                <a:r>
                  <a:rPr kumimoji="0" lang="en-US" altLang="es-E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 TS is much higher, staying at 38 and 120, dropping drastically at 200 kHz.</a:t>
                </a:r>
              </a:p>
            </p:txBody>
          </p:sp>
          <p:sp>
            <p:nvSpPr>
              <p:cNvPr id="81" name="Oval 80">
                <a:extLst>
                  <a:ext uri="{FF2B5EF4-FFF2-40B4-BE49-F238E27FC236}">
                    <a16:creationId xmlns:a16="http://schemas.microsoft.com/office/drawing/2014/main" id="{B44DDB6D-70D2-A4FD-A11A-F57B023EF4C8}"/>
                  </a:ext>
                </a:extLst>
              </p:cNvPr>
              <p:cNvSpPr/>
              <p:nvPr/>
            </p:nvSpPr>
            <p:spPr>
              <a:xfrm>
                <a:off x="3633795" y="3391638"/>
                <a:ext cx="182880" cy="182880"/>
              </a:xfrm>
              <a:prstGeom prst="ellipse">
                <a:avLst/>
              </a:prstGeom>
              <a:solidFill>
                <a:srgbClr val="F97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91" name="Group 90">
              <a:extLst>
                <a:ext uri="{FF2B5EF4-FFF2-40B4-BE49-F238E27FC236}">
                  <a16:creationId xmlns:a16="http://schemas.microsoft.com/office/drawing/2014/main" id="{DD27A792-6046-197A-213B-6F5306ABE6D9}"/>
                </a:ext>
              </a:extLst>
            </p:cNvPr>
            <p:cNvGrpSpPr/>
            <p:nvPr/>
          </p:nvGrpSpPr>
          <p:grpSpPr>
            <a:xfrm>
              <a:off x="6177753" y="3242021"/>
              <a:ext cx="5088570" cy="1483599"/>
              <a:chOff x="6458205" y="3118444"/>
              <a:chExt cx="5088570" cy="1483599"/>
            </a:xfrm>
          </p:grpSpPr>
          <p:sp>
            <p:nvSpPr>
              <p:cNvPr id="92" name="CuadroTexto 23">
                <a:extLst>
                  <a:ext uri="{FF2B5EF4-FFF2-40B4-BE49-F238E27FC236}">
                    <a16:creationId xmlns:a16="http://schemas.microsoft.com/office/drawing/2014/main" id="{BE200047-36C6-CC61-E795-F38DDBB39F82}"/>
                  </a:ext>
                </a:extLst>
              </p:cNvPr>
              <p:cNvSpPr txBox="1"/>
              <p:nvPr/>
            </p:nvSpPr>
            <p:spPr>
              <a:xfrm>
                <a:off x="6458205" y="3692366"/>
                <a:ext cx="1433753" cy="4385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Bigeye</a:t>
                </a:r>
                <a:endParaRPr kumimoji="0" lang="es-ES" sz="1200"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err="1">
                    <a:ln>
                      <a:noFill/>
                    </a:ln>
                    <a:solidFill>
                      <a:srgbClr val="0C1114"/>
                    </a:solidFill>
                    <a:effectLst/>
                    <a:uLnTx/>
                    <a:uFillTx/>
                    <a:latin typeface="Arial" panose="020B0604020202020204"/>
                    <a:ea typeface="+mn-ea"/>
                    <a:cs typeface="Arial" panose="020B0604020202020204" pitchFamily="34" charset="0"/>
                  </a:rPr>
                  <a:t>Thunnus</a:t>
                </a:r>
                <a:r>
                  <a:rPr kumimoji="0" lang="es-ES" sz="1050" b="0" i="1"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rPr>
                  <a:t> </a:t>
                </a:r>
                <a:r>
                  <a:rPr kumimoji="0" lang="es-ES" sz="1050" b="0" i="1" u="none" strike="noStrike" kern="1200" cap="none" spc="0" normalizeH="0" baseline="0" noProof="0" err="1">
                    <a:ln>
                      <a:noFill/>
                    </a:ln>
                    <a:solidFill>
                      <a:srgbClr val="0C1114"/>
                    </a:solidFill>
                    <a:effectLst/>
                    <a:uLnTx/>
                    <a:uFillTx/>
                    <a:latin typeface="Arial" panose="020B0604020202020204"/>
                    <a:ea typeface="+mn-ea"/>
                    <a:cs typeface="Arial" panose="020B0604020202020204" pitchFamily="34" charset="0"/>
                  </a:rPr>
                  <a:t>obesus</a:t>
                </a:r>
                <a:endParaRPr kumimoji="0" lang="es-ES" sz="1050" b="0" i="0"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endParaRPr>
              </a:p>
            </p:txBody>
          </p:sp>
          <p:pic>
            <p:nvPicPr>
              <p:cNvPr id="93" name="Imagen 3" descr="Interfaz de usuario gráfica, Texto, Aplicación&#10;&#10;Descripción generada automáticamente">
                <a:extLst>
                  <a:ext uri="{FF2B5EF4-FFF2-40B4-BE49-F238E27FC236}">
                    <a16:creationId xmlns:a16="http://schemas.microsoft.com/office/drawing/2014/main" id="{E335BBDE-43CC-3553-EBA6-83C712F58F8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346375" y="3130247"/>
                <a:ext cx="3200400" cy="1471796"/>
              </a:xfrm>
              <a:prstGeom prst="rect">
                <a:avLst/>
              </a:prstGeom>
              <a:ln>
                <a:noFill/>
              </a:ln>
              <a:effectLst>
                <a:glow rad="38100">
                  <a:schemeClr val="bg2">
                    <a:lumMod val="50000"/>
                    <a:alpha val="40000"/>
                  </a:schemeClr>
                </a:glow>
              </a:effectLst>
            </p:spPr>
          </p:pic>
          <p:cxnSp>
            <p:nvCxnSpPr>
              <p:cNvPr id="94" name="Straight Connector 93">
                <a:extLst>
                  <a:ext uri="{FF2B5EF4-FFF2-40B4-BE49-F238E27FC236}">
                    <a16:creationId xmlns:a16="http://schemas.microsoft.com/office/drawing/2014/main" id="{538CCA94-7054-F382-445C-0FF60668BA4C}"/>
                  </a:ext>
                </a:extLst>
              </p:cNvPr>
              <p:cNvCxnSpPr>
                <a:cxnSpLocks/>
              </p:cNvCxnSpPr>
              <p:nvPr/>
            </p:nvCxnSpPr>
            <p:spPr>
              <a:xfrm>
                <a:off x="7734037" y="3431509"/>
                <a:ext cx="594360" cy="0"/>
              </a:xfrm>
              <a:prstGeom prst="line">
                <a:avLst/>
              </a:prstGeom>
              <a:ln w="9525">
                <a:tailEnd type="oval"/>
              </a:ln>
            </p:spPr>
            <p:style>
              <a:lnRef idx="1">
                <a:schemeClr val="accent1"/>
              </a:lnRef>
              <a:fillRef idx="0">
                <a:schemeClr val="accent1"/>
              </a:fillRef>
              <a:effectRef idx="0">
                <a:schemeClr val="accent1"/>
              </a:effectRef>
              <a:fontRef idx="minor">
                <a:schemeClr val="tx1"/>
              </a:fontRef>
            </p:style>
          </p:cxnSp>
          <p:pic>
            <p:nvPicPr>
              <p:cNvPr id="95" name="Marcador de posición de imagen 4">
                <a:extLst>
                  <a:ext uri="{FF2B5EF4-FFF2-40B4-BE49-F238E27FC236}">
                    <a16:creationId xmlns:a16="http://schemas.microsoft.com/office/drawing/2014/main" id="{086A3BE3-F434-E733-B506-B73349AAA4F6}"/>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6469328" y="3118444"/>
                <a:ext cx="1433513" cy="640435"/>
              </a:xfrm>
              <a:prstGeom prst="rect">
                <a:avLst/>
              </a:prstGeom>
            </p:spPr>
          </p:pic>
        </p:grpSp>
      </p:grpSp>
      <p:grpSp>
        <p:nvGrpSpPr>
          <p:cNvPr id="109" name="Group 108">
            <a:extLst>
              <a:ext uri="{FF2B5EF4-FFF2-40B4-BE49-F238E27FC236}">
                <a16:creationId xmlns:a16="http://schemas.microsoft.com/office/drawing/2014/main" id="{84DA9715-A6C5-F17C-0773-1B1153B46FFC}"/>
              </a:ext>
            </a:extLst>
          </p:cNvPr>
          <p:cNvGrpSpPr/>
          <p:nvPr/>
        </p:nvGrpSpPr>
        <p:grpSpPr>
          <a:xfrm>
            <a:off x="3641368" y="1559627"/>
            <a:ext cx="8227982" cy="1618219"/>
            <a:chOff x="3641368" y="4808099"/>
            <a:chExt cx="8227982" cy="1618219"/>
          </a:xfrm>
        </p:grpSpPr>
        <p:grpSp>
          <p:nvGrpSpPr>
            <p:cNvPr id="110" name="Group 109">
              <a:extLst>
                <a:ext uri="{FF2B5EF4-FFF2-40B4-BE49-F238E27FC236}">
                  <a16:creationId xmlns:a16="http://schemas.microsoft.com/office/drawing/2014/main" id="{29EE2250-4754-B8CE-BCD9-BB8FA2766723}"/>
                </a:ext>
              </a:extLst>
            </p:cNvPr>
            <p:cNvGrpSpPr/>
            <p:nvPr/>
          </p:nvGrpSpPr>
          <p:grpSpPr>
            <a:xfrm>
              <a:off x="3641368" y="4837034"/>
              <a:ext cx="2454632" cy="1569660"/>
              <a:chOff x="3636724" y="4546767"/>
              <a:chExt cx="2454632" cy="1569660"/>
            </a:xfrm>
          </p:grpSpPr>
          <p:sp>
            <p:nvSpPr>
              <p:cNvPr id="119" name="TextBox 118">
                <a:extLst>
                  <a:ext uri="{FF2B5EF4-FFF2-40B4-BE49-F238E27FC236}">
                    <a16:creationId xmlns:a16="http://schemas.microsoft.com/office/drawing/2014/main" id="{AE9F0CFC-79A1-8AFC-BEE1-ADEDA6CC3A5B}"/>
                  </a:ext>
                </a:extLst>
              </p:cNvPr>
              <p:cNvSpPr txBox="1"/>
              <p:nvPr/>
            </p:nvSpPr>
            <p:spPr>
              <a:xfrm>
                <a:off x="3822410" y="4546767"/>
                <a:ext cx="2268946" cy="1569660"/>
              </a:xfrm>
              <a:prstGeom prst="rect">
                <a:avLst/>
              </a:prstGeom>
              <a:noFill/>
            </p:spPr>
            <p:txBody>
              <a:bodyPr wrap="square">
                <a:spAutoFit/>
              </a:bodyPr>
              <a:lstStyle/>
              <a:p>
                <a:pPr marL="7938" marR="0" lvl="0" indent="0" algn="l" defTabSz="914400" rtl="0" eaLnBrk="1" fontAlgn="auto" latinLnBrk="0" hangingPunct="1">
                  <a:lnSpc>
                    <a:spcPct val="100000"/>
                  </a:lnSpc>
                  <a:spcBef>
                    <a:spcPts val="0"/>
                  </a:spcBef>
                  <a:spcAft>
                    <a:spcPts val="3300"/>
                  </a:spcAft>
                  <a:buClrTx/>
                  <a:buSzTx/>
                  <a:buFontTx/>
                  <a:buNone/>
                  <a:tabLst/>
                  <a:defRPr/>
                </a:pPr>
                <a:r>
                  <a:rPr kumimoji="0" lang="en-US" alt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YFT</a:t>
                </a:r>
                <a:r>
                  <a:rPr kumimoji="0" lang="en-US" altLang="es-E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 TS obtained in Panama has an intermediate value between BET and SKJ and a fairly flat frequency response.</a:t>
                </a:r>
              </a:p>
            </p:txBody>
          </p:sp>
          <p:sp>
            <p:nvSpPr>
              <p:cNvPr id="120" name="Oval 119">
                <a:extLst>
                  <a:ext uri="{FF2B5EF4-FFF2-40B4-BE49-F238E27FC236}">
                    <a16:creationId xmlns:a16="http://schemas.microsoft.com/office/drawing/2014/main" id="{E0AD2B73-DF96-CCF0-27CA-37625F5AC794}"/>
                  </a:ext>
                </a:extLst>
              </p:cNvPr>
              <p:cNvSpPr/>
              <p:nvPr/>
            </p:nvSpPr>
            <p:spPr>
              <a:xfrm>
                <a:off x="3636724" y="4627880"/>
                <a:ext cx="182880" cy="182880"/>
              </a:xfrm>
              <a:prstGeom prst="ellipse">
                <a:avLst/>
              </a:prstGeom>
              <a:solidFill>
                <a:srgbClr val="609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11" name="Group 110">
              <a:extLst>
                <a:ext uri="{FF2B5EF4-FFF2-40B4-BE49-F238E27FC236}">
                  <a16:creationId xmlns:a16="http://schemas.microsoft.com/office/drawing/2014/main" id="{A12A0355-00B5-36A1-C889-FB532EEE8349}"/>
                </a:ext>
              </a:extLst>
            </p:cNvPr>
            <p:cNvGrpSpPr/>
            <p:nvPr/>
          </p:nvGrpSpPr>
          <p:grpSpPr>
            <a:xfrm>
              <a:off x="6177753" y="4808099"/>
              <a:ext cx="5089283" cy="1575144"/>
              <a:chOff x="6460794" y="4808099"/>
              <a:chExt cx="5089283" cy="1575144"/>
            </a:xfrm>
          </p:grpSpPr>
          <p:pic>
            <p:nvPicPr>
              <p:cNvPr id="115" name="Imagen 9">
                <a:extLst>
                  <a:ext uri="{FF2B5EF4-FFF2-40B4-BE49-F238E27FC236}">
                    <a16:creationId xmlns:a16="http://schemas.microsoft.com/office/drawing/2014/main" id="{D55C77B0-2A8D-1BA5-55D7-D0FBC25AE67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349677" y="4834005"/>
                <a:ext cx="3200400" cy="1549238"/>
              </a:xfrm>
              <a:prstGeom prst="rect">
                <a:avLst/>
              </a:prstGeom>
              <a:ln w="9525">
                <a:noFill/>
              </a:ln>
              <a:effectLst>
                <a:glow rad="38100">
                  <a:schemeClr val="bg2">
                    <a:lumMod val="50000"/>
                    <a:alpha val="40000"/>
                  </a:schemeClr>
                </a:glow>
              </a:effectLst>
            </p:spPr>
          </p:pic>
          <p:sp>
            <p:nvSpPr>
              <p:cNvPr id="116" name="CuadroTexto 23">
                <a:extLst>
                  <a:ext uri="{FF2B5EF4-FFF2-40B4-BE49-F238E27FC236}">
                    <a16:creationId xmlns:a16="http://schemas.microsoft.com/office/drawing/2014/main" id="{6D0E6FDD-47A3-C7CF-0D9F-AFE7E7A0D84C}"/>
                  </a:ext>
                </a:extLst>
              </p:cNvPr>
              <p:cNvSpPr txBox="1"/>
              <p:nvPr/>
            </p:nvSpPr>
            <p:spPr>
              <a:xfrm>
                <a:off x="6460794" y="5382021"/>
                <a:ext cx="1433753" cy="4385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Yellowfin</a:t>
                </a:r>
                <a:endParaRPr kumimoji="0" lang="es-ES" sz="1200"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err="1">
                    <a:ln>
                      <a:noFill/>
                    </a:ln>
                    <a:solidFill>
                      <a:srgbClr val="0C1114"/>
                    </a:solidFill>
                    <a:effectLst/>
                    <a:uLnTx/>
                    <a:uFillTx/>
                    <a:latin typeface="Arial" panose="020B0604020202020204"/>
                    <a:ea typeface="+mn-ea"/>
                    <a:cs typeface="Arial" panose="020B0604020202020204" pitchFamily="34" charset="0"/>
                  </a:rPr>
                  <a:t>Thunnus</a:t>
                </a:r>
                <a:r>
                  <a:rPr kumimoji="0" lang="es-ES" sz="1050" b="0" i="1"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rPr>
                  <a:t> albacares</a:t>
                </a:r>
                <a:endParaRPr kumimoji="0" lang="es-ES" sz="1050" b="0" i="0"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endParaRPr>
              </a:p>
            </p:txBody>
          </p:sp>
          <p:cxnSp>
            <p:nvCxnSpPr>
              <p:cNvPr id="117" name="Straight Connector 116">
                <a:extLst>
                  <a:ext uri="{FF2B5EF4-FFF2-40B4-BE49-F238E27FC236}">
                    <a16:creationId xmlns:a16="http://schemas.microsoft.com/office/drawing/2014/main" id="{C3AD48F7-CF0A-8831-B200-647DDCF66AC3}"/>
                  </a:ext>
                </a:extLst>
              </p:cNvPr>
              <p:cNvCxnSpPr>
                <a:cxnSpLocks/>
              </p:cNvCxnSpPr>
              <p:nvPr/>
            </p:nvCxnSpPr>
            <p:spPr>
              <a:xfrm>
                <a:off x="7734037" y="5136840"/>
                <a:ext cx="594360" cy="0"/>
              </a:xfrm>
              <a:prstGeom prst="line">
                <a:avLst/>
              </a:prstGeom>
              <a:ln w="9525">
                <a:tailEnd type="oval"/>
              </a:ln>
            </p:spPr>
            <p:style>
              <a:lnRef idx="1">
                <a:schemeClr val="accent1"/>
              </a:lnRef>
              <a:fillRef idx="0">
                <a:schemeClr val="accent1"/>
              </a:fillRef>
              <a:effectRef idx="0">
                <a:schemeClr val="accent1"/>
              </a:effectRef>
              <a:fontRef idx="minor">
                <a:schemeClr val="tx1"/>
              </a:fontRef>
            </p:style>
          </p:cxnSp>
          <p:pic>
            <p:nvPicPr>
              <p:cNvPr id="118" name="Marcador de posición de imagen 4">
                <a:extLst>
                  <a:ext uri="{FF2B5EF4-FFF2-40B4-BE49-F238E27FC236}">
                    <a16:creationId xmlns:a16="http://schemas.microsoft.com/office/drawing/2014/main" id="{F90048A8-4C05-F1BD-F8AA-A5D490074092}"/>
                  </a:ext>
                </a:extLst>
              </p:cNvPr>
              <p:cNvPicPr>
                <a:picLocks noChangeAspect="1"/>
              </p:cNvPicPr>
              <p:nvPr/>
            </p:nvPicPr>
            <p:blipFill>
              <a:blip r:embed="rId10" cstate="email">
                <a:extLst>
                  <a:ext uri="{28A0092B-C50C-407E-A947-70E740481C1C}">
                    <a14:useLocalDpi xmlns:a14="http://schemas.microsoft.com/office/drawing/2010/main"/>
                  </a:ext>
                </a:extLst>
              </a:blip>
              <a:srcRect/>
              <a:stretch/>
            </p:blipFill>
            <p:spPr>
              <a:xfrm>
                <a:off x="6471917" y="4808099"/>
                <a:ext cx="1433513" cy="640435"/>
              </a:xfrm>
              <a:prstGeom prst="rect">
                <a:avLst/>
              </a:prstGeom>
            </p:spPr>
          </p:pic>
        </p:grpSp>
        <p:grpSp>
          <p:nvGrpSpPr>
            <p:cNvPr id="112" name="Group 111">
              <a:extLst>
                <a:ext uri="{FF2B5EF4-FFF2-40B4-BE49-F238E27FC236}">
                  <a16:creationId xmlns:a16="http://schemas.microsoft.com/office/drawing/2014/main" id="{A9748FB6-7710-2831-9641-E0E8D001E720}"/>
                </a:ext>
              </a:extLst>
            </p:cNvPr>
            <p:cNvGrpSpPr/>
            <p:nvPr/>
          </p:nvGrpSpPr>
          <p:grpSpPr>
            <a:xfrm>
              <a:off x="10989559" y="5542435"/>
              <a:ext cx="879791" cy="883883"/>
              <a:chOff x="7501446" y="5703700"/>
              <a:chExt cx="879791" cy="883883"/>
            </a:xfrm>
          </p:grpSpPr>
          <p:pic>
            <p:nvPicPr>
              <p:cNvPr id="113" name="Picture 112" descr="A blue starburst with black background&#10;&#10;Description automatically generated">
                <a:extLst>
                  <a:ext uri="{FF2B5EF4-FFF2-40B4-BE49-F238E27FC236}">
                    <a16:creationId xmlns:a16="http://schemas.microsoft.com/office/drawing/2014/main" id="{D1709BE7-C236-7FC9-4DE4-CF14231C8276}"/>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501446" y="5703700"/>
                <a:ext cx="879791" cy="883883"/>
              </a:xfrm>
              <a:prstGeom prst="rect">
                <a:avLst/>
              </a:prstGeom>
            </p:spPr>
          </p:pic>
          <p:sp>
            <p:nvSpPr>
              <p:cNvPr id="114" name="Google Shape;1765;p32">
                <a:extLst>
                  <a:ext uri="{FF2B5EF4-FFF2-40B4-BE49-F238E27FC236}">
                    <a16:creationId xmlns:a16="http://schemas.microsoft.com/office/drawing/2014/main" id="{7511D33F-F06C-A57B-BED8-860F4C5DF21A}"/>
                  </a:ext>
                </a:extLst>
              </p:cNvPr>
              <p:cNvSpPr txBox="1"/>
              <p:nvPr/>
            </p:nvSpPr>
            <p:spPr>
              <a:xfrm>
                <a:off x="7527364" y="5877711"/>
                <a:ext cx="853873" cy="52318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NEW</a:t>
                </a:r>
                <a:b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2024</a:t>
                </a:r>
              </a:p>
            </p:txBody>
          </p:sp>
        </p:grpSp>
      </p:grpSp>
      <p:cxnSp>
        <p:nvCxnSpPr>
          <p:cNvPr id="122" name="Elbow Connector 121">
            <a:extLst>
              <a:ext uri="{FF2B5EF4-FFF2-40B4-BE49-F238E27FC236}">
                <a16:creationId xmlns:a16="http://schemas.microsoft.com/office/drawing/2014/main" id="{7503BC09-5DE1-B3E0-BD90-CD1B686BB7E0}"/>
              </a:ext>
            </a:extLst>
          </p:cNvPr>
          <p:cNvCxnSpPr>
            <a:cxnSpLocks/>
            <a:stCxn id="81" idx="0"/>
          </p:cNvCxnSpPr>
          <p:nvPr/>
        </p:nvCxnSpPr>
        <p:spPr>
          <a:xfrm rot="16200000" flipV="1">
            <a:off x="3232835" y="4696650"/>
            <a:ext cx="438971" cy="560977"/>
          </a:xfrm>
          <a:prstGeom prst="bentConnector2">
            <a:avLst/>
          </a:prstGeom>
          <a:ln w="9525">
            <a:solidFill>
              <a:srgbClr val="FA756D"/>
            </a:solidFill>
          </a:ln>
        </p:spPr>
        <p:style>
          <a:lnRef idx="1">
            <a:schemeClr val="accent1"/>
          </a:lnRef>
          <a:fillRef idx="0">
            <a:schemeClr val="accent1"/>
          </a:fillRef>
          <a:effectRef idx="0">
            <a:schemeClr val="accent1"/>
          </a:effectRef>
          <a:fontRef idx="minor">
            <a:schemeClr val="tx1"/>
          </a:fontRef>
        </p:style>
      </p:cxnSp>
      <p:cxnSp>
        <p:nvCxnSpPr>
          <p:cNvPr id="136" name="Elbow Connector 135">
            <a:extLst>
              <a:ext uri="{FF2B5EF4-FFF2-40B4-BE49-F238E27FC236}">
                <a16:creationId xmlns:a16="http://schemas.microsoft.com/office/drawing/2014/main" id="{0AEF2B79-CC54-4CEC-8C31-5057FB0C31B7}"/>
              </a:ext>
            </a:extLst>
          </p:cNvPr>
          <p:cNvCxnSpPr>
            <a:cxnSpLocks/>
            <a:stCxn id="80" idx="4"/>
          </p:cNvCxnSpPr>
          <p:nvPr/>
        </p:nvCxnSpPr>
        <p:spPr>
          <a:xfrm rot="5400000">
            <a:off x="3109346" y="3672284"/>
            <a:ext cx="685944" cy="560980"/>
          </a:xfrm>
          <a:prstGeom prst="bentConnector3">
            <a:avLst/>
          </a:prstGeom>
          <a:ln w="9525">
            <a:solidFill>
              <a:srgbClr val="00BA38"/>
            </a:solidFill>
          </a:ln>
        </p:spPr>
        <p:style>
          <a:lnRef idx="1">
            <a:schemeClr val="accent1"/>
          </a:lnRef>
          <a:fillRef idx="0">
            <a:schemeClr val="accent1"/>
          </a:fillRef>
          <a:effectRef idx="0">
            <a:schemeClr val="accent1"/>
          </a:effectRef>
          <a:fontRef idx="minor">
            <a:schemeClr val="tx1"/>
          </a:fontRef>
        </p:style>
      </p:cxnSp>
      <p:cxnSp>
        <p:nvCxnSpPr>
          <p:cNvPr id="145" name="Elbow Connector 144">
            <a:extLst>
              <a:ext uri="{FF2B5EF4-FFF2-40B4-BE49-F238E27FC236}">
                <a16:creationId xmlns:a16="http://schemas.microsoft.com/office/drawing/2014/main" id="{02B7C5E8-C740-5E68-94A2-2F6400CDCF26}"/>
              </a:ext>
            </a:extLst>
          </p:cNvPr>
          <p:cNvCxnSpPr>
            <a:stCxn id="120" idx="4"/>
          </p:cNvCxnSpPr>
          <p:nvPr/>
        </p:nvCxnSpPr>
        <p:spPr>
          <a:xfrm rot="5400000">
            <a:off x="2544588" y="2479795"/>
            <a:ext cx="1815460" cy="560980"/>
          </a:xfrm>
          <a:prstGeom prst="bentConnector3">
            <a:avLst/>
          </a:prstGeom>
          <a:ln w="9525">
            <a:solidFill>
              <a:srgbClr val="609DFF"/>
            </a:solidFill>
          </a:ln>
        </p:spPr>
        <p:style>
          <a:lnRef idx="1">
            <a:schemeClr val="accent1"/>
          </a:lnRef>
          <a:fillRef idx="0">
            <a:schemeClr val="accent1"/>
          </a:fillRef>
          <a:effectRef idx="0">
            <a:schemeClr val="accent1"/>
          </a:effectRef>
          <a:fontRef idx="minor">
            <a:schemeClr val="tx1"/>
          </a:fontRef>
        </p:style>
      </p:cxnSp>
      <p:sp>
        <p:nvSpPr>
          <p:cNvPr id="146" name="Rectangle 145">
            <a:extLst>
              <a:ext uri="{FF2B5EF4-FFF2-40B4-BE49-F238E27FC236}">
                <a16:creationId xmlns:a16="http://schemas.microsoft.com/office/drawing/2014/main" id="{C30992A1-A09C-BE17-0166-AF24A034E6DB}"/>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608676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FD488-BC2E-9096-7A97-5A45D3D4D36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56AF6A7-CD99-0E60-2FED-5D5AC52D63A9}"/>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E2CBA44C-4AE0-1D37-AC49-0D6301FA636D}"/>
              </a:ext>
            </a:extLst>
          </p:cNvPr>
          <p:cNvSpPr>
            <a:spLocks noGrp="1"/>
          </p:cNvSpPr>
          <p:nvPr>
            <p:ph type="title"/>
          </p:nvPr>
        </p:nvSpPr>
        <p:spPr>
          <a:xfrm>
            <a:off x="322650" y="594360"/>
            <a:ext cx="8899498" cy="615015"/>
          </a:xfrm>
        </p:spPr>
        <p:txBody>
          <a:bodyPr/>
          <a:lstStyle/>
          <a:p>
            <a:r>
              <a:rPr lang="en-US"/>
              <a:t>Acoustic Discrimination</a:t>
            </a:r>
          </a:p>
        </p:txBody>
      </p:sp>
      <p:cxnSp>
        <p:nvCxnSpPr>
          <p:cNvPr id="6" name="Straight Connector 5">
            <a:extLst>
              <a:ext uri="{FF2B5EF4-FFF2-40B4-BE49-F238E27FC236}">
                <a16:creationId xmlns:a16="http://schemas.microsoft.com/office/drawing/2014/main" id="{0ADAFC19-5A42-B897-8067-7EC1A661A7CA}"/>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497B5BC2-3C1B-BABC-08C1-5E409BEF9133}"/>
              </a:ext>
            </a:extLst>
          </p:cNvPr>
          <p:cNvGrpSpPr/>
          <p:nvPr/>
        </p:nvGrpSpPr>
        <p:grpSpPr>
          <a:xfrm>
            <a:off x="335494" y="1517756"/>
            <a:ext cx="685721" cy="685721"/>
            <a:chOff x="335494" y="1517756"/>
            <a:chExt cx="685721" cy="685721"/>
          </a:xfrm>
        </p:grpSpPr>
        <p:sp>
          <p:nvSpPr>
            <p:cNvPr id="7" name="Oval 6">
              <a:extLst>
                <a:ext uri="{FF2B5EF4-FFF2-40B4-BE49-F238E27FC236}">
                  <a16:creationId xmlns:a16="http://schemas.microsoft.com/office/drawing/2014/main" id="{0B28D709-F662-392B-2475-CE78A92D24B1}"/>
                </a:ext>
              </a:extLst>
            </p:cNvPr>
            <p:cNvSpPr/>
            <p:nvPr/>
          </p:nvSpPr>
          <p:spPr>
            <a:xfrm>
              <a:off x="335494" y="1517756"/>
              <a:ext cx="685721" cy="685721"/>
            </a:xfrm>
            <a:prstGeom prst="ellipse">
              <a:avLst/>
            </a:prstGeom>
            <a:solidFill>
              <a:schemeClr val="bg1"/>
            </a:solidFill>
            <a:ln w="158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8" name="Picture 7" descr="A blue logo with a black background&#10;&#10;Description automatically generated">
              <a:extLst>
                <a:ext uri="{FF2B5EF4-FFF2-40B4-BE49-F238E27FC236}">
                  <a16:creationId xmlns:a16="http://schemas.microsoft.com/office/drawing/2014/main" id="{9935AC6F-B464-EAA4-BCC1-DE123A3EC4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6434" y="1582070"/>
              <a:ext cx="596847" cy="596847"/>
            </a:xfrm>
            <a:prstGeom prst="rect">
              <a:avLst/>
            </a:prstGeom>
          </p:spPr>
        </p:pic>
      </p:grpSp>
      <p:sp>
        <p:nvSpPr>
          <p:cNvPr id="18" name="TextBox 17">
            <a:extLst>
              <a:ext uri="{FF2B5EF4-FFF2-40B4-BE49-F238E27FC236}">
                <a16:creationId xmlns:a16="http://schemas.microsoft.com/office/drawing/2014/main" id="{1EACCA7C-6F31-0946-DE16-26DBA7103330}"/>
              </a:ext>
            </a:extLst>
          </p:cNvPr>
          <p:cNvSpPr txBox="1"/>
          <p:nvPr/>
        </p:nvSpPr>
        <p:spPr>
          <a:xfrm>
            <a:off x="1088136" y="1541393"/>
            <a:ext cx="4516656" cy="1723549"/>
          </a:xfrm>
          <a:prstGeom prst="rect">
            <a:avLst/>
          </a:prstGeom>
          <a:noFill/>
        </p:spPr>
        <p:txBody>
          <a:bodyPr wrap="square" lIns="91440" tIns="91440" rIns="91440" bIns="91440" anchor="ctr" anchorCtr="0">
            <a:spAutoFit/>
          </a:bodyPr>
          <a:lstStyle/>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Support buoy manufacturers in enhancing their hardware to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differentiate tuna species.</a:t>
            </a: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Provide support to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refine algorithms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for tuna species discrimination.</a:t>
            </a: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Develop a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training curriculum.</a:t>
            </a:r>
          </a:p>
        </p:txBody>
      </p:sp>
      <p:pic>
        <p:nvPicPr>
          <p:cNvPr id="26" name="Imagen 13" descr="Interfaz de usuario gráfica, Texto, Aplicación&#10;&#10;Descripción generada automáticamente">
            <a:extLst>
              <a:ext uri="{FF2B5EF4-FFF2-40B4-BE49-F238E27FC236}">
                <a16:creationId xmlns:a16="http://schemas.microsoft.com/office/drawing/2014/main" id="{93BF46C6-0EBA-CE44-3182-CDCB392C6C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73858" y="1681305"/>
            <a:ext cx="5951652" cy="2130741"/>
          </a:xfrm>
          <a:prstGeom prst="rect">
            <a:avLst/>
          </a:prstGeom>
          <a:ln>
            <a:noFill/>
          </a:ln>
          <a:effectLst>
            <a:glow rad="38100">
              <a:schemeClr val="bg2">
                <a:lumMod val="50000"/>
                <a:alpha val="40000"/>
              </a:schemeClr>
            </a:glow>
          </a:effectLst>
        </p:spPr>
      </p:pic>
      <p:sp>
        <p:nvSpPr>
          <p:cNvPr id="27" name="Rectangle 26">
            <a:extLst>
              <a:ext uri="{FF2B5EF4-FFF2-40B4-BE49-F238E27FC236}">
                <a16:creationId xmlns:a16="http://schemas.microsoft.com/office/drawing/2014/main" id="{AE8DE04B-B38F-D05F-2BA5-E8CD9DA6C2D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55</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519944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B9BD9-D8B3-D09E-82D8-27E46DEB497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2B825F5-4357-2174-F756-12F35379E9D1}"/>
              </a:ext>
            </a:extLst>
          </p:cNvPr>
          <p:cNvSpPr>
            <a:spLocks noGrp="1"/>
          </p:cNvSpPr>
          <p:nvPr>
            <p:ph type="title"/>
          </p:nvPr>
        </p:nvSpPr>
        <p:spPr>
          <a:xfrm>
            <a:off x="322650" y="594360"/>
            <a:ext cx="8899498" cy="615015"/>
          </a:xfrm>
        </p:spPr>
        <p:txBody>
          <a:bodyPr/>
          <a:lstStyle/>
          <a:p>
            <a:r>
              <a:rPr lang="en-US"/>
              <a:t>Chronological Hierarchy of Bycatch Mitigation</a:t>
            </a:r>
          </a:p>
        </p:txBody>
      </p:sp>
      <p:cxnSp>
        <p:nvCxnSpPr>
          <p:cNvPr id="19" name="Straight Arrow Connector 18">
            <a:extLst>
              <a:ext uri="{FF2B5EF4-FFF2-40B4-BE49-F238E27FC236}">
                <a16:creationId xmlns:a16="http://schemas.microsoft.com/office/drawing/2014/main" id="{F0F020B6-4360-857A-0152-45C2B94E4985}"/>
              </a:ext>
            </a:extLst>
          </p:cNvPr>
          <p:cNvCxnSpPr>
            <a:cxnSpLocks/>
            <a:stCxn id="21" idx="3"/>
            <a:endCxn id="25" idx="1"/>
          </p:cNvCxnSpPr>
          <p:nvPr/>
        </p:nvCxnSpPr>
        <p:spPr>
          <a:xfrm>
            <a:off x="2279374"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EEA043F-3F16-BF56-6E78-513896BF41C0}"/>
              </a:ext>
            </a:extLst>
          </p:cNvPr>
          <p:cNvSpPr txBox="1">
            <a:spLocks/>
          </p:cNvSpPr>
          <p:nvPr/>
        </p:nvSpPr>
        <p:spPr>
          <a:xfrm>
            <a:off x="428160" y="3135508"/>
            <a:ext cx="1851214" cy="1292662"/>
          </a:xfrm>
          <a:prstGeom prst="rect">
            <a:avLst/>
          </a:prstGeom>
          <a:solidFill>
            <a:srgbClr val="589CA1">
              <a:alpha val="49954"/>
            </a:srgb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Passive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Mitigation</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CDB843A7-78DF-BC6B-86A0-A7DFABEEE77A}"/>
              </a:ext>
            </a:extLst>
          </p:cNvPr>
          <p:cNvSpPr txBox="1">
            <a:spLocks/>
          </p:cNvSpPr>
          <p:nvPr/>
        </p:nvSpPr>
        <p:spPr>
          <a:xfrm>
            <a:off x="2795489"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Avoid</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Before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Setting</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0AF612F9-B619-BC91-CE66-00B98518E51D}"/>
              </a:ext>
            </a:extLst>
          </p:cNvPr>
          <p:cNvSpPr txBox="1">
            <a:spLocks/>
          </p:cNvSpPr>
          <p:nvPr/>
        </p:nvSpPr>
        <p:spPr>
          <a:xfrm>
            <a:off x="5162818" y="3135508"/>
            <a:ext cx="1851214" cy="1292662"/>
          </a:xfrm>
          <a:prstGeom prst="rect">
            <a:avLst/>
          </a:prstGeom>
          <a:solidFill>
            <a:schemeClr val="bg1"/>
          </a:solidFill>
          <a:ln w="38100">
            <a:solidFill>
              <a:schemeClr val="accent5"/>
            </a:solid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Release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from</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the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Net</a:t>
            </a:r>
          </a:p>
        </p:txBody>
      </p:sp>
      <p:sp>
        <p:nvSpPr>
          <p:cNvPr id="28" name="TextBox 27">
            <a:extLst>
              <a:ext uri="{FF2B5EF4-FFF2-40B4-BE49-F238E27FC236}">
                <a16:creationId xmlns:a16="http://schemas.microsoft.com/office/drawing/2014/main" id="{F3A48FF4-CC89-4C2D-9F3E-63F1F3AD1A88}"/>
              </a:ext>
            </a:extLst>
          </p:cNvPr>
          <p:cNvSpPr txBox="1">
            <a:spLocks/>
          </p:cNvSpPr>
          <p:nvPr/>
        </p:nvSpPr>
        <p:spPr>
          <a:xfrm>
            <a:off x="7530147"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Deck</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6493F269-4187-9A96-A3BB-C5779FD5B7B5}"/>
              </a:ext>
            </a:extLst>
          </p:cNvPr>
          <p:cNvSpPr txBox="1">
            <a:spLocks/>
          </p:cNvSpPr>
          <p:nvPr/>
        </p:nvSpPr>
        <p:spPr>
          <a:xfrm>
            <a:off x="9897476" y="3135509"/>
            <a:ext cx="1851214" cy="1292661"/>
          </a:xfrm>
          <a:prstGeom prst="rect">
            <a:avLst/>
          </a:prstGeom>
          <a:solidFill>
            <a:srgbClr val="589CA1">
              <a:alpha val="50196"/>
            </a:srgbClr>
          </a:solidFill>
          <a:ln w="19050">
            <a:noFill/>
          </a:ln>
        </p:spPr>
        <p:txBody>
          <a:bodyPr wrap="square" lIns="182880" tIns="365760" rIns="182880" bIns="36576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Offsets</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Straight Arrow Connector 31">
            <a:extLst>
              <a:ext uri="{FF2B5EF4-FFF2-40B4-BE49-F238E27FC236}">
                <a16:creationId xmlns:a16="http://schemas.microsoft.com/office/drawing/2014/main" id="{98E84E10-639F-DD01-F72D-8D18C896A4EF}"/>
              </a:ext>
            </a:extLst>
          </p:cNvPr>
          <p:cNvCxnSpPr>
            <a:cxnSpLocks/>
            <a:stCxn id="25" idx="3"/>
            <a:endCxn id="26" idx="1"/>
          </p:cNvCxnSpPr>
          <p:nvPr/>
        </p:nvCxnSpPr>
        <p:spPr>
          <a:xfrm>
            <a:off x="4646703"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4AB7B53-62AD-04BD-95AB-4CF954CA2D17}"/>
              </a:ext>
            </a:extLst>
          </p:cNvPr>
          <p:cNvCxnSpPr>
            <a:cxnSpLocks/>
            <a:stCxn id="26" idx="3"/>
            <a:endCxn id="28" idx="1"/>
          </p:cNvCxnSpPr>
          <p:nvPr/>
        </p:nvCxnSpPr>
        <p:spPr>
          <a:xfrm>
            <a:off x="7014032"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28765D35-296F-3057-219A-AA0011E87837}"/>
              </a:ext>
            </a:extLst>
          </p:cNvPr>
          <p:cNvCxnSpPr>
            <a:cxnSpLocks/>
            <a:stCxn id="28" idx="3"/>
            <a:endCxn id="29" idx="1"/>
          </p:cNvCxnSpPr>
          <p:nvPr/>
        </p:nvCxnSpPr>
        <p:spPr>
          <a:xfrm>
            <a:off x="9381361" y="3781839"/>
            <a:ext cx="516115" cy="1"/>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2294C47A-497C-4E21-EA23-B2E3270DBF81}"/>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56</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906961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00DDB-602F-AABB-E702-54AAE42F95D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D768635-9308-DB1A-AB96-F070688290E5}"/>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CDB24AF8-6B66-926E-4A26-F35365EAFF74}"/>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A490768-147A-0119-7560-8BE494A4FF1A}"/>
              </a:ext>
            </a:extLst>
          </p:cNvPr>
          <p:cNvSpPr>
            <a:spLocks noGrp="1"/>
          </p:cNvSpPr>
          <p:nvPr>
            <p:ph type="title"/>
          </p:nvPr>
        </p:nvSpPr>
        <p:spPr>
          <a:xfrm>
            <a:off x="322649" y="591383"/>
            <a:ext cx="9824241" cy="615015"/>
          </a:xfrm>
        </p:spPr>
        <p:txBody>
          <a:bodyPr>
            <a:normAutofit/>
          </a:bodyPr>
          <a:lstStyle/>
          <a:p>
            <a:pPr lvl="0">
              <a:defRPr/>
            </a:pPr>
            <a:r>
              <a:rPr lang="fr-FR"/>
              <a:t>Shark Releases </a:t>
            </a:r>
            <a:r>
              <a:rPr lang="fr-FR" err="1"/>
              <a:t>from</a:t>
            </a:r>
            <a:r>
              <a:rPr lang="fr-FR"/>
              <a:t> the Net</a:t>
            </a:r>
            <a:endParaRPr lang="es-ES">
              <a:solidFill>
                <a:srgbClr val="FFFFFF"/>
              </a:solidFill>
            </a:endParaRPr>
          </a:p>
        </p:txBody>
      </p:sp>
      <p:sp>
        <p:nvSpPr>
          <p:cNvPr id="7" name="Snip Single Corner Rectangle 6">
            <a:extLst>
              <a:ext uri="{FF2B5EF4-FFF2-40B4-BE49-F238E27FC236}">
                <a16:creationId xmlns:a16="http://schemas.microsoft.com/office/drawing/2014/main" id="{1DDA6FBD-54FD-D13F-051D-4631A2FF22AF}"/>
              </a:ext>
            </a:extLst>
          </p:cNvPr>
          <p:cNvSpPr/>
          <p:nvPr/>
        </p:nvSpPr>
        <p:spPr>
          <a:xfrm flipV="1">
            <a:off x="-523386" y="1361259"/>
            <a:ext cx="3960969"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BAFDBFB4-C5BB-4E23-C344-B2C7B38C6100}"/>
              </a:ext>
            </a:extLst>
          </p:cNvPr>
          <p:cNvSpPr>
            <a:spLocks noGrp="1"/>
          </p:cNvSpPr>
          <p:nvPr>
            <p:ph type="body" sz="quarter" idx="12"/>
          </p:nvPr>
        </p:nvSpPr>
        <p:spPr>
          <a:xfrm>
            <a:off x="354492" y="1429296"/>
            <a:ext cx="4727960" cy="438987"/>
          </a:xfrm>
        </p:spPr>
        <p:txBody>
          <a:bodyPr>
            <a:normAutofit/>
          </a:bodyPr>
          <a:lstStyle/>
          <a:p>
            <a:pPr lvl="0"/>
            <a:r>
              <a:rPr lang="fr-FR"/>
              <a:t>TESTING VARIOUS METHODS</a:t>
            </a:r>
            <a:endParaRPr lang="en-US"/>
          </a:p>
        </p:txBody>
      </p:sp>
      <p:cxnSp>
        <p:nvCxnSpPr>
          <p:cNvPr id="8" name="Straight Connector 7">
            <a:extLst>
              <a:ext uri="{FF2B5EF4-FFF2-40B4-BE49-F238E27FC236}">
                <a16:creationId xmlns:a16="http://schemas.microsoft.com/office/drawing/2014/main" id="{D4438A75-7835-E2E2-85C1-80894DC9CD40}"/>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1953E149-369D-CBF9-46DB-15A5348FF662}"/>
              </a:ext>
            </a:extLst>
          </p:cNvPr>
          <p:cNvGrpSpPr/>
          <p:nvPr/>
        </p:nvGrpSpPr>
        <p:grpSpPr>
          <a:xfrm>
            <a:off x="480447" y="2238943"/>
            <a:ext cx="3570170" cy="3749088"/>
            <a:chOff x="331025" y="1369030"/>
            <a:chExt cx="3657600" cy="3749088"/>
          </a:xfrm>
        </p:grpSpPr>
        <p:sp>
          <p:nvSpPr>
            <p:cNvPr id="4" name="CuadroTexto 1">
              <a:extLst>
                <a:ext uri="{FF2B5EF4-FFF2-40B4-BE49-F238E27FC236}">
                  <a16:creationId xmlns:a16="http://schemas.microsoft.com/office/drawing/2014/main" id="{8794E55F-4F07-5BEE-534F-5ADB802660F6}"/>
                </a:ext>
              </a:extLst>
            </p:cNvPr>
            <p:cNvSpPr txBox="1"/>
            <p:nvPr/>
          </p:nvSpPr>
          <p:spPr>
            <a:xfrm>
              <a:off x="346265" y="4234286"/>
              <a:ext cx="3594557" cy="883832"/>
            </a:xfrm>
            <a:prstGeom prst="rect">
              <a:avLst/>
            </a:prstGeom>
            <a:noFill/>
          </p:spPr>
          <p:txBody>
            <a:bodyPr wrap="square" l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Sharks</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aggregate</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in a particular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area</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of the net </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sym typeface="Wingdings"/>
                </a:rPr>
                <a:t></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fr-FR" sz="1600" b="1" i="0" u="none" strike="noStrike" kern="1200" cap="none" spc="0" normalizeH="0" baseline="0" noProof="0" err="1">
                  <a:ln>
                    <a:noFill/>
                  </a:ln>
                  <a:solidFill>
                    <a:srgbClr val="0C1114"/>
                  </a:solidFill>
                  <a:effectLst/>
                  <a:uLnTx/>
                  <a:uFillTx/>
                  <a:latin typeface="Arial" panose="020B0604020202020204"/>
                  <a:ea typeface="+mn-ea"/>
                  <a:cs typeface="+mn-cs"/>
                </a:rPr>
                <a:t>Create</a:t>
              </a:r>
              <a:r>
                <a:rPr kumimoji="0" lang="fr-FR" sz="1600" b="1" i="0" u="none" strike="noStrike" kern="1200" cap="none" spc="0" normalizeH="0" baseline="0" noProof="0">
                  <a:ln>
                    <a:noFill/>
                  </a:ln>
                  <a:solidFill>
                    <a:srgbClr val="0C1114"/>
                  </a:solidFill>
                  <a:effectLst/>
                  <a:uLnTx/>
                  <a:uFillTx/>
                  <a:latin typeface="Arial" panose="020B0604020202020204"/>
                  <a:ea typeface="+mn-ea"/>
                  <a:cs typeface="+mn-cs"/>
                </a:rPr>
                <a:t> a </a:t>
              </a:r>
              <a:r>
                <a:rPr kumimoji="0" lang="fr-FR" sz="1600" b="1" i="0" u="none" strike="noStrike" kern="1200" cap="none" spc="0" normalizeH="0" baseline="0" noProof="0" err="1">
                  <a:ln>
                    <a:noFill/>
                  </a:ln>
                  <a:solidFill>
                    <a:srgbClr val="0C1114"/>
                  </a:solidFill>
                  <a:effectLst/>
                  <a:uLnTx/>
                  <a:uFillTx/>
                  <a:latin typeface="Arial" panose="020B0604020202020204"/>
                  <a:ea typeface="+mn-ea"/>
                  <a:cs typeface="+mn-cs"/>
                </a:rPr>
                <a:t>window</a:t>
              </a:r>
              <a:r>
                <a:rPr kumimoji="0" lang="fr-FR"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rPr>
                <a:t>in the net to let the </a:t>
              </a:r>
              <a:r>
                <a:rPr kumimoji="0" lang="fr-FR" sz="1600" b="0" i="0" u="none" strike="noStrike" kern="1200" cap="none" spc="0" normalizeH="0" baseline="0" noProof="0" err="1">
                  <a:ln>
                    <a:noFill/>
                  </a:ln>
                  <a:solidFill>
                    <a:srgbClr val="0C1114"/>
                  </a:solidFill>
                  <a:effectLst/>
                  <a:uLnTx/>
                  <a:uFillTx/>
                  <a:latin typeface="Arial" panose="020B0604020202020204"/>
                  <a:ea typeface="+mn-ea"/>
                  <a:cs typeface="+mn-cs"/>
                </a:rPr>
                <a:t>sharks</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fr-FR" sz="1600" b="0" i="0" u="none" strike="noStrike" kern="1200" cap="none" spc="0" normalizeH="0" baseline="0" noProof="0" err="1">
                  <a:ln>
                    <a:noFill/>
                  </a:ln>
                  <a:solidFill>
                    <a:srgbClr val="0C1114"/>
                  </a:solidFill>
                  <a:effectLst/>
                  <a:uLnTx/>
                  <a:uFillTx/>
                  <a:latin typeface="Arial" panose="020B0604020202020204"/>
                  <a:ea typeface="+mn-ea"/>
                  <a:cs typeface="+mn-cs"/>
                </a:rPr>
                <a:t>swim</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rPr>
                <a:t> out.</a:t>
              </a:r>
            </a:p>
          </p:txBody>
        </p:sp>
        <p:pic>
          <p:nvPicPr>
            <p:cNvPr id="11" name="Picture 3">
              <a:extLst>
                <a:ext uri="{FF2B5EF4-FFF2-40B4-BE49-F238E27FC236}">
                  <a16:creationId xmlns:a16="http://schemas.microsoft.com/office/drawing/2014/main" id="{37ED5C84-B01B-C51D-927E-9A622DC6C29B}"/>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31025" y="1369030"/>
              <a:ext cx="3657600" cy="277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1">
            <a:extLst>
              <a:ext uri="{FF2B5EF4-FFF2-40B4-BE49-F238E27FC236}">
                <a16:creationId xmlns:a16="http://schemas.microsoft.com/office/drawing/2014/main" id="{BFE61082-A992-A36B-078B-2037A93DFBD5}"/>
              </a:ext>
            </a:extLst>
          </p:cNvPr>
          <p:cNvGrpSpPr/>
          <p:nvPr/>
        </p:nvGrpSpPr>
        <p:grpSpPr>
          <a:xfrm>
            <a:off x="4373198" y="2238943"/>
            <a:ext cx="3570170" cy="3499759"/>
            <a:chOff x="4223776" y="1369030"/>
            <a:chExt cx="3657600" cy="3499759"/>
          </a:xfrm>
        </p:grpSpPr>
        <p:pic>
          <p:nvPicPr>
            <p:cNvPr id="13" name="Picture 4" descr="../../../Volumes/LaCie/2018%20Talenduic%20/Media/Screen%20grabs/O">
              <a:extLst>
                <a:ext uri="{FF2B5EF4-FFF2-40B4-BE49-F238E27FC236}">
                  <a16:creationId xmlns:a16="http://schemas.microsoft.com/office/drawing/2014/main" id="{4A3CDA05-6680-D029-6A51-821D507D9BE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bwMode="auto">
            <a:xfrm>
              <a:off x="4223776" y="1369030"/>
              <a:ext cx="3657600" cy="2771421"/>
            </a:xfrm>
            <a:prstGeom prst="rect">
              <a:avLst/>
            </a:prstGeom>
            <a:noFill/>
            <a:ln>
              <a:noFill/>
            </a:ln>
          </p:spPr>
        </p:pic>
        <p:sp>
          <p:nvSpPr>
            <p:cNvPr id="14" name="CuadroTexto 1">
              <a:extLst>
                <a:ext uri="{FF2B5EF4-FFF2-40B4-BE49-F238E27FC236}">
                  <a16:creationId xmlns:a16="http://schemas.microsoft.com/office/drawing/2014/main" id="{14AA6CF0-ABD3-0B39-0B39-15501E6A9EE5}"/>
                </a:ext>
              </a:extLst>
            </p:cNvPr>
            <p:cNvSpPr txBox="1"/>
            <p:nvPr/>
          </p:nvSpPr>
          <p:spPr>
            <a:xfrm>
              <a:off x="4240105" y="4255801"/>
              <a:ext cx="3594557" cy="612988"/>
            </a:xfrm>
            <a:prstGeom prst="rect">
              <a:avLst/>
            </a:prstGeom>
            <a:noFill/>
          </p:spPr>
          <p:txBody>
            <a:bodyPr wrap="square" l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rPr>
                <a:t>Fish and Release</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sym typeface="Wingdings"/>
                </a:rPr>
                <a:t></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Fishing</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for</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shark</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in the net</a:t>
              </a:r>
              <a:endParaRPr kumimoji="0" lang="fr-FR" sz="1600" b="1" i="0" u="none" strike="noStrike" kern="1200" cap="none" spc="0" normalizeH="0" baseline="0" noProof="0">
                <a:ln>
                  <a:noFill/>
                </a:ln>
                <a:solidFill>
                  <a:srgbClr val="0C1114"/>
                </a:solidFill>
                <a:effectLst/>
                <a:uLnTx/>
                <a:uFillTx/>
                <a:latin typeface="Arial" panose="020B0604020202020204"/>
                <a:ea typeface="+mn-ea"/>
                <a:cs typeface="+mn-cs"/>
              </a:endParaRPr>
            </a:p>
          </p:txBody>
        </p:sp>
      </p:grpSp>
      <p:grpSp>
        <p:nvGrpSpPr>
          <p:cNvPr id="15" name="Group 14">
            <a:extLst>
              <a:ext uri="{FF2B5EF4-FFF2-40B4-BE49-F238E27FC236}">
                <a16:creationId xmlns:a16="http://schemas.microsoft.com/office/drawing/2014/main" id="{1A4E9D21-6633-B5B7-6168-D6CAC1847E5B}"/>
              </a:ext>
            </a:extLst>
          </p:cNvPr>
          <p:cNvGrpSpPr/>
          <p:nvPr/>
        </p:nvGrpSpPr>
        <p:grpSpPr>
          <a:xfrm>
            <a:off x="8265949" y="2238759"/>
            <a:ext cx="3570170" cy="4295696"/>
            <a:chOff x="8116527" y="1368846"/>
            <a:chExt cx="3657600" cy="4295696"/>
          </a:xfrm>
        </p:grpSpPr>
        <p:pic>
          <p:nvPicPr>
            <p:cNvPr id="16" name="Picture 5" descr="_MG_2886.JPG">
              <a:extLst>
                <a:ext uri="{FF2B5EF4-FFF2-40B4-BE49-F238E27FC236}">
                  <a16:creationId xmlns:a16="http://schemas.microsoft.com/office/drawing/2014/main" id="{A272155C-029E-689C-EB16-A6E745DE85C2}"/>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116527" y="1368846"/>
              <a:ext cx="3657600" cy="2770632"/>
            </a:xfrm>
            <a:prstGeom prst="rect">
              <a:avLst/>
            </a:prstGeom>
          </p:spPr>
        </p:pic>
        <p:sp>
          <p:nvSpPr>
            <p:cNvPr id="18" name="CuadroTexto 1">
              <a:extLst>
                <a:ext uri="{FF2B5EF4-FFF2-40B4-BE49-F238E27FC236}">
                  <a16:creationId xmlns:a16="http://schemas.microsoft.com/office/drawing/2014/main" id="{4422D177-F7A6-BD71-B400-26A23A747EFA}"/>
                </a:ext>
              </a:extLst>
            </p:cNvPr>
            <p:cNvSpPr txBox="1"/>
            <p:nvPr/>
          </p:nvSpPr>
          <p:spPr>
            <a:xfrm>
              <a:off x="8132856" y="4234286"/>
              <a:ext cx="3594557" cy="1425518"/>
            </a:xfrm>
            <a:prstGeom prst="rect">
              <a:avLst/>
            </a:prstGeom>
            <a:noFill/>
          </p:spPr>
          <p:txBody>
            <a:bodyPr wrap="square" l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Attracting</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shark</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on the net </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sym typeface="Wingdings"/>
                </a:rPr>
                <a:t></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sym typeface="Wingdings"/>
                </a:rPr>
                <a:t> </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Can we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attract</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sharks</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away</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from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FADs</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e.g</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using</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bait</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then</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set on tunas?</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s-E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50%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success</a:t>
              </a:r>
              <a:endParaRPr kumimoji="0" lang="es-ES" sz="1600" b="0" i="0" u="none" strike="noStrike" kern="1200" cap="none" spc="0" normalizeH="0" baseline="0" noProof="0">
                <a:ln>
                  <a:noFill/>
                </a:ln>
                <a:solidFill>
                  <a:srgbClr val="0C1114"/>
                </a:solidFill>
                <a:effectLst/>
                <a:uLnTx/>
                <a:uFillTx/>
                <a:latin typeface="Arial" panose="020B0604020202020204"/>
                <a:ea typeface="+mn-ea"/>
                <a:cs typeface="+mn-cs"/>
              </a:endParaRPr>
            </a:p>
          </p:txBody>
        </p:sp>
        <p:pic>
          <p:nvPicPr>
            <p:cNvPr id="19" name="Picture 18" descr="A yellow circle with white dots&#10;&#10;Description automatically generated">
              <a:extLst>
                <a:ext uri="{FF2B5EF4-FFF2-40B4-BE49-F238E27FC236}">
                  <a16:creationId xmlns:a16="http://schemas.microsoft.com/office/drawing/2014/main" id="{5B88CFEB-9764-C5D6-065B-62F471AB3C7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17882" y="5298782"/>
              <a:ext cx="365760" cy="365760"/>
            </a:xfrm>
            <a:prstGeom prst="rect">
              <a:avLst/>
            </a:prstGeom>
          </p:spPr>
        </p:pic>
      </p:grpSp>
      <p:sp>
        <p:nvSpPr>
          <p:cNvPr id="20" name="Rectangle 19">
            <a:extLst>
              <a:ext uri="{FF2B5EF4-FFF2-40B4-BE49-F238E27FC236}">
                <a16:creationId xmlns:a16="http://schemas.microsoft.com/office/drawing/2014/main" id="{6C47A1D0-E530-1802-C7B5-F664C190B748}"/>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515394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8EAA7-0C4A-B455-F937-354140A3CA8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5CEE2CE-6F80-0957-2963-4F6E9B7BC5BC}"/>
              </a:ext>
            </a:extLst>
          </p:cNvPr>
          <p:cNvSpPr>
            <a:spLocks noGrp="1"/>
          </p:cNvSpPr>
          <p:nvPr>
            <p:ph type="title"/>
          </p:nvPr>
        </p:nvSpPr>
        <p:spPr>
          <a:xfrm>
            <a:off x="322650" y="594360"/>
            <a:ext cx="8899498" cy="615015"/>
          </a:xfrm>
        </p:spPr>
        <p:txBody>
          <a:bodyPr/>
          <a:lstStyle/>
          <a:p>
            <a:r>
              <a:rPr lang="en-US"/>
              <a:t>Chronological Hierarchy of Bycatch Mitigation</a:t>
            </a:r>
          </a:p>
        </p:txBody>
      </p:sp>
      <p:cxnSp>
        <p:nvCxnSpPr>
          <p:cNvPr id="19" name="Straight Arrow Connector 18">
            <a:extLst>
              <a:ext uri="{FF2B5EF4-FFF2-40B4-BE49-F238E27FC236}">
                <a16:creationId xmlns:a16="http://schemas.microsoft.com/office/drawing/2014/main" id="{A287B44D-7E6C-C899-37CE-6A8BF9EE2E4D}"/>
              </a:ext>
            </a:extLst>
          </p:cNvPr>
          <p:cNvCxnSpPr>
            <a:cxnSpLocks/>
            <a:stCxn id="21" idx="3"/>
            <a:endCxn id="25" idx="1"/>
          </p:cNvCxnSpPr>
          <p:nvPr/>
        </p:nvCxnSpPr>
        <p:spPr>
          <a:xfrm>
            <a:off x="2279374"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DF641850-7A89-5A85-D952-4E6282717053}"/>
              </a:ext>
            </a:extLst>
          </p:cNvPr>
          <p:cNvSpPr txBox="1">
            <a:spLocks/>
          </p:cNvSpPr>
          <p:nvPr/>
        </p:nvSpPr>
        <p:spPr>
          <a:xfrm>
            <a:off x="428160" y="3135508"/>
            <a:ext cx="1851214" cy="1292662"/>
          </a:xfrm>
          <a:prstGeom prst="rect">
            <a:avLst/>
          </a:prstGeom>
          <a:solidFill>
            <a:srgbClr val="589CA1">
              <a:alpha val="49954"/>
            </a:srgb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Passive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Mitigation</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1F16400F-A2B2-43C4-BDE9-4A548C98906E}"/>
              </a:ext>
            </a:extLst>
          </p:cNvPr>
          <p:cNvSpPr txBox="1">
            <a:spLocks/>
          </p:cNvSpPr>
          <p:nvPr/>
        </p:nvSpPr>
        <p:spPr>
          <a:xfrm>
            <a:off x="2795489"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Avoid</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Before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Setting</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596D5605-8912-3EB1-EEAB-6E7408E20896}"/>
              </a:ext>
            </a:extLst>
          </p:cNvPr>
          <p:cNvSpPr txBox="1">
            <a:spLocks/>
          </p:cNvSpPr>
          <p:nvPr/>
        </p:nvSpPr>
        <p:spPr>
          <a:xfrm>
            <a:off x="5162818"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Net</a:t>
            </a:r>
          </a:p>
        </p:txBody>
      </p:sp>
      <p:sp>
        <p:nvSpPr>
          <p:cNvPr id="28" name="TextBox 27">
            <a:extLst>
              <a:ext uri="{FF2B5EF4-FFF2-40B4-BE49-F238E27FC236}">
                <a16:creationId xmlns:a16="http://schemas.microsoft.com/office/drawing/2014/main" id="{0EF36C05-C632-452C-AAED-E6EDCF3BA2B6}"/>
              </a:ext>
            </a:extLst>
          </p:cNvPr>
          <p:cNvSpPr txBox="1">
            <a:spLocks/>
          </p:cNvSpPr>
          <p:nvPr/>
        </p:nvSpPr>
        <p:spPr>
          <a:xfrm>
            <a:off x="7530147" y="3135508"/>
            <a:ext cx="1851214" cy="1292662"/>
          </a:xfrm>
          <a:prstGeom prst="rect">
            <a:avLst/>
          </a:prstGeom>
          <a:solidFill>
            <a:schemeClr val="bg1"/>
          </a:solidFill>
          <a:ln w="38100">
            <a:solidFill>
              <a:schemeClr val="accent5"/>
            </a:solid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Release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from</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the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Deck</a:t>
            </a:r>
            <a:endParaRPr kumimoji="0" lang="es-ES" sz="1800" b="1"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297E858B-DB3A-283C-A7D6-1D07E95CA28C}"/>
              </a:ext>
            </a:extLst>
          </p:cNvPr>
          <p:cNvSpPr txBox="1">
            <a:spLocks/>
          </p:cNvSpPr>
          <p:nvPr/>
        </p:nvSpPr>
        <p:spPr>
          <a:xfrm>
            <a:off x="9897476" y="3135509"/>
            <a:ext cx="1851214" cy="1292661"/>
          </a:xfrm>
          <a:prstGeom prst="rect">
            <a:avLst/>
          </a:prstGeom>
          <a:solidFill>
            <a:srgbClr val="589CA1">
              <a:alpha val="50196"/>
            </a:srgbClr>
          </a:solidFill>
          <a:ln w="19050">
            <a:noFill/>
          </a:ln>
        </p:spPr>
        <p:txBody>
          <a:bodyPr wrap="square" lIns="182880" tIns="365760" rIns="182880" bIns="36576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Offsets</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Straight Arrow Connector 31">
            <a:extLst>
              <a:ext uri="{FF2B5EF4-FFF2-40B4-BE49-F238E27FC236}">
                <a16:creationId xmlns:a16="http://schemas.microsoft.com/office/drawing/2014/main" id="{3AA72FBC-A782-CFE6-1D49-3B4E718D71AD}"/>
              </a:ext>
            </a:extLst>
          </p:cNvPr>
          <p:cNvCxnSpPr>
            <a:cxnSpLocks/>
            <a:stCxn id="25" idx="3"/>
            <a:endCxn id="26" idx="1"/>
          </p:cNvCxnSpPr>
          <p:nvPr/>
        </p:nvCxnSpPr>
        <p:spPr>
          <a:xfrm>
            <a:off x="4646703"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6394579-8C75-A5F3-FEBB-D11E0FC8901F}"/>
              </a:ext>
            </a:extLst>
          </p:cNvPr>
          <p:cNvCxnSpPr>
            <a:cxnSpLocks/>
            <a:stCxn id="26" idx="3"/>
            <a:endCxn id="28" idx="1"/>
          </p:cNvCxnSpPr>
          <p:nvPr/>
        </p:nvCxnSpPr>
        <p:spPr>
          <a:xfrm>
            <a:off x="7014032"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82914B5-80CD-22C5-DEDF-D25C14075FA2}"/>
              </a:ext>
            </a:extLst>
          </p:cNvPr>
          <p:cNvCxnSpPr>
            <a:cxnSpLocks/>
            <a:stCxn id="28" idx="3"/>
            <a:endCxn id="29" idx="1"/>
          </p:cNvCxnSpPr>
          <p:nvPr/>
        </p:nvCxnSpPr>
        <p:spPr>
          <a:xfrm>
            <a:off x="9381361" y="3781839"/>
            <a:ext cx="516115" cy="1"/>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6FD52CD-346C-9A4B-578A-77B85DA0576C}"/>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58</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459225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5D07F-66F5-7E02-1038-F0B33D79C93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1EF6036-40F8-0BA4-FBF0-F9339342E222}"/>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4179CB6-947C-50F7-DED2-E3B62EA3C202}"/>
              </a:ext>
            </a:extLst>
          </p:cNvPr>
          <p:cNvSpPr>
            <a:spLocks noGrp="1"/>
          </p:cNvSpPr>
          <p:nvPr>
            <p:ph type="title"/>
          </p:nvPr>
        </p:nvSpPr>
        <p:spPr>
          <a:xfrm>
            <a:off x="322650" y="594360"/>
            <a:ext cx="8899498" cy="615015"/>
          </a:xfrm>
        </p:spPr>
        <p:txBody>
          <a:bodyPr/>
          <a:lstStyle/>
          <a:p>
            <a:r>
              <a:rPr lang="es-ES" err="1"/>
              <a:t>Design</a:t>
            </a:r>
            <a:r>
              <a:rPr lang="es-ES"/>
              <a:t> &amp; </a:t>
            </a:r>
            <a:r>
              <a:rPr lang="es-ES" err="1"/>
              <a:t>Testing</a:t>
            </a:r>
            <a:r>
              <a:rPr lang="es-ES"/>
              <a:t> </a:t>
            </a:r>
            <a:r>
              <a:rPr lang="es-ES" err="1"/>
              <a:t>of</a:t>
            </a:r>
            <a:r>
              <a:rPr lang="es-ES"/>
              <a:t> </a:t>
            </a:r>
            <a:r>
              <a:rPr lang="es-ES" err="1"/>
              <a:t>Sorting</a:t>
            </a:r>
            <a:r>
              <a:rPr lang="es-ES"/>
              <a:t> </a:t>
            </a:r>
            <a:r>
              <a:rPr lang="es-ES" err="1"/>
              <a:t>Grids</a:t>
            </a:r>
            <a:endParaRPr lang="en-US"/>
          </a:p>
        </p:txBody>
      </p:sp>
      <p:cxnSp>
        <p:nvCxnSpPr>
          <p:cNvPr id="6" name="Straight Connector 5">
            <a:extLst>
              <a:ext uri="{FF2B5EF4-FFF2-40B4-BE49-F238E27FC236}">
                <a16:creationId xmlns:a16="http://schemas.microsoft.com/office/drawing/2014/main" id="{5573DCF6-9680-14A6-B797-E329F9862E6E}"/>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9EFA3CD-FDD7-8959-62A4-E9188B4B5064}"/>
              </a:ext>
            </a:extLst>
          </p:cNvPr>
          <p:cNvSpPr txBox="1"/>
          <p:nvPr/>
        </p:nvSpPr>
        <p:spPr>
          <a:xfrm>
            <a:off x="366490" y="1541393"/>
            <a:ext cx="8390052" cy="754053"/>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Sorting grids constructed for each of the 12 U.S. tropical tuna purse seine vessels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Design varied based on vessel specifications.</a:t>
            </a:r>
          </a:p>
        </p:txBody>
      </p:sp>
      <p:grpSp>
        <p:nvGrpSpPr>
          <p:cNvPr id="4" name="Grupo 1">
            <a:extLst>
              <a:ext uri="{FF2B5EF4-FFF2-40B4-BE49-F238E27FC236}">
                <a16:creationId xmlns:a16="http://schemas.microsoft.com/office/drawing/2014/main" id="{675DF98A-5E8D-968E-0009-F5E58AE8B958}"/>
              </a:ext>
            </a:extLst>
          </p:cNvPr>
          <p:cNvGrpSpPr/>
          <p:nvPr/>
        </p:nvGrpSpPr>
        <p:grpSpPr>
          <a:xfrm>
            <a:off x="474978" y="2440868"/>
            <a:ext cx="6503229" cy="3661732"/>
            <a:chOff x="-1488777" y="-412970"/>
            <a:chExt cx="6588065" cy="3500941"/>
          </a:xfrm>
        </p:grpSpPr>
        <p:pic>
          <p:nvPicPr>
            <p:cNvPr id="5" name="Picture 9" descr="A picture containing old, metal, dirty, wood&#10;&#10;Description automatically generated">
              <a:extLst>
                <a:ext uri="{FF2B5EF4-FFF2-40B4-BE49-F238E27FC236}">
                  <a16:creationId xmlns:a16="http://schemas.microsoft.com/office/drawing/2014/main" id="{86FF6BB9-F6FE-944B-727D-E730CE5D482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44441" y="-404853"/>
              <a:ext cx="2654847" cy="3492824"/>
            </a:xfrm>
            <a:prstGeom prst="rect">
              <a:avLst/>
            </a:prstGeom>
          </p:spPr>
        </p:pic>
        <p:pic>
          <p:nvPicPr>
            <p:cNvPr id="9" name="Picture 3" descr="A picture containing text&#10;&#10;Description automatically generated">
              <a:extLst>
                <a:ext uri="{FF2B5EF4-FFF2-40B4-BE49-F238E27FC236}">
                  <a16:creationId xmlns:a16="http://schemas.microsoft.com/office/drawing/2014/main" id="{36233FE7-1C9B-72AE-385C-6247A81E83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8777" y="-412970"/>
              <a:ext cx="3565513" cy="3500941"/>
            </a:xfrm>
            <a:prstGeom prst="rect">
              <a:avLst/>
            </a:prstGeom>
          </p:spPr>
        </p:pic>
      </p:grpSp>
      <p:pic>
        <p:nvPicPr>
          <p:cNvPr id="11" name="Picture 2" descr="A person standing on a boat&#10;&#10;Description automatically generated with low confidence">
            <a:extLst>
              <a:ext uri="{FF2B5EF4-FFF2-40B4-BE49-F238E27FC236}">
                <a16:creationId xmlns:a16="http://schemas.microsoft.com/office/drawing/2014/main" id="{516D6113-41DB-18CD-A1EB-B9B87F78226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341178" y="2440868"/>
            <a:ext cx="3032404" cy="3661732"/>
          </a:xfrm>
          <a:prstGeom prst="rect">
            <a:avLst/>
          </a:prstGeom>
        </p:spPr>
      </p:pic>
      <p:sp>
        <p:nvSpPr>
          <p:cNvPr id="12" name="Rectangle 11">
            <a:extLst>
              <a:ext uri="{FF2B5EF4-FFF2-40B4-BE49-F238E27FC236}">
                <a16:creationId xmlns:a16="http://schemas.microsoft.com/office/drawing/2014/main" id="{A0EFC41D-C317-5FD9-3D95-5044373F57F8}"/>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59</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313743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2BCAF-FB27-CBA9-99B9-8F02B151D6D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50B5F09-F55F-942C-5511-DED4E258C65A}"/>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00C1F22-1591-B91B-CD86-9330DFE90970}"/>
              </a:ext>
            </a:extLst>
          </p:cNvPr>
          <p:cNvSpPr>
            <a:spLocks noGrp="1"/>
          </p:cNvSpPr>
          <p:nvPr>
            <p:ph type="title"/>
          </p:nvPr>
        </p:nvSpPr>
        <p:spPr>
          <a:xfrm>
            <a:off x="322650" y="594360"/>
            <a:ext cx="8899498" cy="615015"/>
          </a:xfrm>
        </p:spPr>
        <p:txBody>
          <a:bodyPr/>
          <a:lstStyle/>
          <a:p>
            <a:r>
              <a:rPr lang="es-ES" err="1"/>
              <a:t>Design</a:t>
            </a:r>
            <a:r>
              <a:rPr lang="es-ES"/>
              <a:t> &amp; </a:t>
            </a:r>
            <a:r>
              <a:rPr lang="es-ES" err="1"/>
              <a:t>Testing</a:t>
            </a:r>
            <a:r>
              <a:rPr lang="es-ES"/>
              <a:t> </a:t>
            </a:r>
            <a:r>
              <a:rPr lang="es-ES" err="1"/>
              <a:t>of</a:t>
            </a:r>
            <a:r>
              <a:rPr lang="es-ES"/>
              <a:t> </a:t>
            </a:r>
            <a:r>
              <a:rPr lang="es-ES" err="1"/>
              <a:t>Sorting</a:t>
            </a:r>
            <a:r>
              <a:rPr lang="es-ES"/>
              <a:t> </a:t>
            </a:r>
            <a:r>
              <a:rPr lang="es-ES" err="1"/>
              <a:t>Grids</a:t>
            </a:r>
            <a:endParaRPr lang="en-US"/>
          </a:p>
        </p:txBody>
      </p:sp>
      <p:cxnSp>
        <p:nvCxnSpPr>
          <p:cNvPr id="6" name="Straight Connector 5">
            <a:extLst>
              <a:ext uri="{FF2B5EF4-FFF2-40B4-BE49-F238E27FC236}">
                <a16:creationId xmlns:a16="http://schemas.microsoft.com/office/drawing/2014/main" id="{BD5DE469-CCDC-C1D2-BC35-F143B2F94329}"/>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Appendix 4. Mobula release with sorting grid">
            <a:hlinkClick r:id="" action="ppaction://media"/>
            <a:extLst>
              <a:ext uri="{FF2B5EF4-FFF2-40B4-BE49-F238E27FC236}">
                <a16:creationId xmlns:a16="http://schemas.microsoft.com/office/drawing/2014/main" id="{091DE13A-62C8-A544-DF05-DA962DEB639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47892" y="1633233"/>
            <a:ext cx="8696217" cy="4922387"/>
          </a:xfrm>
          <a:prstGeom prst="rect">
            <a:avLst/>
          </a:prstGeom>
        </p:spPr>
      </p:pic>
      <p:sp>
        <p:nvSpPr>
          <p:cNvPr id="8" name="Rectangle 7">
            <a:extLst>
              <a:ext uri="{FF2B5EF4-FFF2-40B4-BE49-F238E27FC236}">
                <a16:creationId xmlns:a16="http://schemas.microsoft.com/office/drawing/2014/main" id="{4C9FA8A0-88C8-574E-2154-1488DE8065C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97597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0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mute="1">
                <p:cTn id="12" fill="hold" display="0">
                  <p:stCondLst>
                    <p:cond delay="indefinite"/>
                  </p:stCondLst>
                </p:cTn>
                <p:tgtEl>
                  <p:spTgt spid="7"/>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34832-387A-2DE1-ACFB-6501BD97DDA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B778085-C4FA-2C1E-9B91-C47C8C51051D}"/>
              </a:ext>
            </a:extLst>
          </p:cNvPr>
          <p:cNvSpPr>
            <a:spLocks noGrp="1"/>
          </p:cNvSpPr>
          <p:nvPr>
            <p:ph type="title"/>
          </p:nvPr>
        </p:nvSpPr>
        <p:spPr>
          <a:xfrm>
            <a:off x="322650" y="594360"/>
            <a:ext cx="8899498" cy="615015"/>
          </a:xfrm>
        </p:spPr>
        <p:txBody>
          <a:bodyPr/>
          <a:lstStyle/>
          <a:p>
            <a:r>
              <a:rPr lang="en-US"/>
              <a:t>Chronological Hierarchy of Bycatch Mitigation</a:t>
            </a:r>
          </a:p>
        </p:txBody>
      </p:sp>
      <p:cxnSp>
        <p:nvCxnSpPr>
          <p:cNvPr id="19" name="Straight Arrow Connector 18">
            <a:extLst>
              <a:ext uri="{FF2B5EF4-FFF2-40B4-BE49-F238E27FC236}">
                <a16:creationId xmlns:a16="http://schemas.microsoft.com/office/drawing/2014/main" id="{58C1E282-53EA-C552-9972-0399E80B24DF}"/>
              </a:ext>
            </a:extLst>
          </p:cNvPr>
          <p:cNvCxnSpPr>
            <a:cxnSpLocks/>
            <a:stCxn id="21" idx="3"/>
            <a:endCxn id="25" idx="1"/>
          </p:cNvCxnSpPr>
          <p:nvPr/>
        </p:nvCxnSpPr>
        <p:spPr>
          <a:xfrm>
            <a:off x="2279374"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DF8F6D4-CC99-4C46-CDDD-6984C2C45EEC}"/>
              </a:ext>
            </a:extLst>
          </p:cNvPr>
          <p:cNvSpPr txBox="1">
            <a:spLocks/>
          </p:cNvSpPr>
          <p:nvPr/>
        </p:nvSpPr>
        <p:spPr>
          <a:xfrm>
            <a:off x="428160" y="3135508"/>
            <a:ext cx="1851214" cy="1292662"/>
          </a:xfrm>
          <a:prstGeom prst="rect">
            <a:avLst/>
          </a:prstGeom>
          <a:solidFill>
            <a:srgbClr val="589CA1">
              <a:alpha val="49954"/>
            </a:srgb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Passive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Mitigation</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0A7653B2-23A0-7BFD-3CAE-A91089023319}"/>
              </a:ext>
            </a:extLst>
          </p:cNvPr>
          <p:cNvSpPr txBox="1">
            <a:spLocks/>
          </p:cNvSpPr>
          <p:nvPr/>
        </p:nvSpPr>
        <p:spPr>
          <a:xfrm>
            <a:off x="2795489"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Avoid</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Before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Setting</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E0B885A1-4BE6-B25E-893F-5F57D9CA3931}"/>
              </a:ext>
            </a:extLst>
          </p:cNvPr>
          <p:cNvSpPr txBox="1">
            <a:spLocks/>
          </p:cNvSpPr>
          <p:nvPr/>
        </p:nvSpPr>
        <p:spPr>
          <a:xfrm>
            <a:off x="5162818"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Net</a:t>
            </a:r>
          </a:p>
        </p:txBody>
      </p:sp>
      <p:sp>
        <p:nvSpPr>
          <p:cNvPr id="28" name="TextBox 27">
            <a:extLst>
              <a:ext uri="{FF2B5EF4-FFF2-40B4-BE49-F238E27FC236}">
                <a16:creationId xmlns:a16="http://schemas.microsoft.com/office/drawing/2014/main" id="{7E3AC4DB-5F93-3BE1-F6F3-F2541EFB1D70}"/>
              </a:ext>
            </a:extLst>
          </p:cNvPr>
          <p:cNvSpPr txBox="1">
            <a:spLocks/>
          </p:cNvSpPr>
          <p:nvPr/>
        </p:nvSpPr>
        <p:spPr>
          <a:xfrm>
            <a:off x="7530147"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Deck</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418EBF79-DC70-7F38-9058-313AC1E117B0}"/>
              </a:ext>
            </a:extLst>
          </p:cNvPr>
          <p:cNvSpPr txBox="1">
            <a:spLocks/>
          </p:cNvSpPr>
          <p:nvPr/>
        </p:nvSpPr>
        <p:spPr>
          <a:xfrm>
            <a:off x="9897476" y="3135509"/>
            <a:ext cx="1851214" cy="1292661"/>
          </a:xfrm>
          <a:prstGeom prst="rect">
            <a:avLst/>
          </a:prstGeom>
          <a:solidFill>
            <a:schemeClr val="bg1"/>
          </a:solidFill>
          <a:ln w="38100">
            <a:solidFill>
              <a:schemeClr val="accent5"/>
            </a:solidFill>
          </a:ln>
        </p:spPr>
        <p:txBody>
          <a:bodyPr wrap="square" lIns="182880" tIns="365760" rIns="182880" bIns="36576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Offsets</a:t>
            </a:r>
            <a:endParaRPr kumimoji="0" lang="es-ES" sz="1800" b="1" i="0" u="none" strike="noStrike" kern="1200" cap="none" spc="0" normalizeH="0" baseline="0" noProof="0">
              <a:ln>
                <a:noFill/>
              </a:ln>
              <a:solidFill>
                <a:srgbClr val="0C1114"/>
              </a:solidFill>
              <a:effectLst/>
              <a:uLnTx/>
              <a:uFillTx/>
              <a:latin typeface="Arial" panose="020B0604020202020204"/>
              <a:ea typeface="+mn-ea"/>
              <a:cs typeface="+mn-cs"/>
            </a:endParaRPr>
          </a:p>
        </p:txBody>
      </p:sp>
      <p:cxnSp>
        <p:nvCxnSpPr>
          <p:cNvPr id="32" name="Straight Arrow Connector 31">
            <a:extLst>
              <a:ext uri="{FF2B5EF4-FFF2-40B4-BE49-F238E27FC236}">
                <a16:creationId xmlns:a16="http://schemas.microsoft.com/office/drawing/2014/main" id="{A524F31D-EF9F-6177-D512-9C3E0086510C}"/>
              </a:ext>
            </a:extLst>
          </p:cNvPr>
          <p:cNvCxnSpPr>
            <a:cxnSpLocks/>
            <a:stCxn id="25" idx="3"/>
            <a:endCxn id="26" idx="1"/>
          </p:cNvCxnSpPr>
          <p:nvPr/>
        </p:nvCxnSpPr>
        <p:spPr>
          <a:xfrm>
            <a:off x="4646703"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FE300E0-470F-7690-499B-5176A6E8E33F}"/>
              </a:ext>
            </a:extLst>
          </p:cNvPr>
          <p:cNvCxnSpPr>
            <a:cxnSpLocks/>
            <a:stCxn id="26" idx="3"/>
            <a:endCxn id="28" idx="1"/>
          </p:cNvCxnSpPr>
          <p:nvPr/>
        </p:nvCxnSpPr>
        <p:spPr>
          <a:xfrm>
            <a:off x="7014032"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1282FC4-AAC3-378D-B797-B787A5BC97FA}"/>
              </a:ext>
            </a:extLst>
          </p:cNvPr>
          <p:cNvCxnSpPr>
            <a:cxnSpLocks/>
            <a:stCxn id="28" idx="3"/>
            <a:endCxn id="29" idx="1"/>
          </p:cNvCxnSpPr>
          <p:nvPr/>
        </p:nvCxnSpPr>
        <p:spPr>
          <a:xfrm>
            <a:off x="9381361" y="3781839"/>
            <a:ext cx="516115" cy="1"/>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0575574-728D-14C1-203B-754282631507}"/>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61</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553074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E1BD0-297F-A5A4-A09C-3C2BFF625BD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EEEDE54-F666-814F-CFA4-7F2DFAC286B5}"/>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4D20173A-F295-D9C9-6232-F13A7DA25133}"/>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E848777-D08D-4717-C199-E54066A6F1E1}"/>
              </a:ext>
            </a:extLst>
          </p:cNvPr>
          <p:cNvSpPr>
            <a:spLocks noGrp="1"/>
          </p:cNvSpPr>
          <p:nvPr>
            <p:ph type="title"/>
          </p:nvPr>
        </p:nvSpPr>
        <p:spPr>
          <a:xfrm>
            <a:off x="322649" y="591383"/>
            <a:ext cx="9824241" cy="615015"/>
          </a:xfrm>
        </p:spPr>
        <p:txBody>
          <a:bodyPr>
            <a:normAutofit/>
          </a:bodyPr>
          <a:lstStyle/>
          <a:p>
            <a:pPr lvl="0">
              <a:defRPr/>
            </a:pPr>
            <a:r>
              <a:rPr lang="fr-FR"/>
              <a:t>ISSF </a:t>
            </a:r>
            <a:r>
              <a:rPr lang="fr-FR" err="1"/>
              <a:t>Sea</a:t>
            </a:r>
            <a:r>
              <a:rPr lang="fr-FR"/>
              <a:t> </a:t>
            </a:r>
            <a:r>
              <a:rPr lang="fr-FR" err="1"/>
              <a:t>Turtle</a:t>
            </a:r>
            <a:r>
              <a:rPr lang="fr-FR"/>
              <a:t> Conservation</a:t>
            </a:r>
            <a:endParaRPr lang="es-ES">
              <a:solidFill>
                <a:srgbClr val="FFFFFF"/>
              </a:solidFill>
            </a:endParaRPr>
          </a:p>
        </p:txBody>
      </p:sp>
      <p:sp>
        <p:nvSpPr>
          <p:cNvPr id="7" name="Snip Single Corner Rectangle 6">
            <a:extLst>
              <a:ext uri="{FF2B5EF4-FFF2-40B4-BE49-F238E27FC236}">
                <a16:creationId xmlns:a16="http://schemas.microsoft.com/office/drawing/2014/main" id="{D5100589-FE41-D4C1-29BD-5383612E4752}"/>
              </a:ext>
            </a:extLst>
          </p:cNvPr>
          <p:cNvSpPr/>
          <p:nvPr/>
        </p:nvSpPr>
        <p:spPr>
          <a:xfrm flipV="1">
            <a:off x="-523385" y="1361258"/>
            <a:ext cx="3251088"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48D8E9E9-BF36-A702-5893-EBDEF06CDC5A}"/>
              </a:ext>
            </a:extLst>
          </p:cNvPr>
          <p:cNvSpPr>
            <a:spLocks noGrp="1"/>
          </p:cNvSpPr>
          <p:nvPr>
            <p:ph type="body" sz="quarter" idx="12"/>
          </p:nvPr>
        </p:nvSpPr>
        <p:spPr>
          <a:xfrm>
            <a:off x="354492" y="1429296"/>
            <a:ext cx="4727960" cy="438987"/>
          </a:xfrm>
        </p:spPr>
        <p:txBody>
          <a:bodyPr>
            <a:normAutofit/>
          </a:bodyPr>
          <a:lstStyle/>
          <a:p>
            <a:r>
              <a:rPr lang="en-US"/>
              <a:t>PROJECTS TO DATE</a:t>
            </a:r>
          </a:p>
        </p:txBody>
      </p:sp>
      <p:cxnSp>
        <p:nvCxnSpPr>
          <p:cNvPr id="8" name="Straight Connector 7">
            <a:extLst>
              <a:ext uri="{FF2B5EF4-FFF2-40B4-BE49-F238E27FC236}">
                <a16:creationId xmlns:a16="http://schemas.microsoft.com/office/drawing/2014/main" id="{A44DF482-2219-0F18-E9FE-223C4ED92598}"/>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6">
            <a:extLst>
              <a:ext uri="{FF2B5EF4-FFF2-40B4-BE49-F238E27FC236}">
                <a16:creationId xmlns:a16="http://schemas.microsoft.com/office/drawing/2014/main" id="{A056D13B-9F00-9794-F411-B55792F1B00C}"/>
              </a:ext>
            </a:extLst>
          </p:cNvPr>
          <p:cNvSpPr txBox="1">
            <a:spLocks/>
          </p:cNvSpPr>
          <p:nvPr/>
        </p:nvSpPr>
        <p:spPr>
          <a:xfrm>
            <a:off x="354015" y="2151064"/>
            <a:ext cx="6201772" cy="1300472"/>
          </a:xfrm>
          <a:prstGeom prst="rect">
            <a:avLst/>
          </a:prstGeom>
        </p:spPr>
        <p:txBody>
          <a:bodyP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ISSF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supports</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sea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turtle</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research</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conservation</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and</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educational</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projects</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worldwide</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including</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in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Brazil</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Tanzania,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Peru</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and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Oman</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through</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 more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than</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$100,000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annual</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fund</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created</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by</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several</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ISSF </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Participating Companies</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a:t>
            </a:r>
          </a:p>
        </p:txBody>
      </p:sp>
      <p:grpSp>
        <p:nvGrpSpPr>
          <p:cNvPr id="21" name="Group 20">
            <a:extLst>
              <a:ext uri="{FF2B5EF4-FFF2-40B4-BE49-F238E27FC236}">
                <a16:creationId xmlns:a16="http://schemas.microsoft.com/office/drawing/2014/main" id="{98A12E49-4FEE-313A-54CC-0D463A602340}"/>
              </a:ext>
            </a:extLst>
          </p:cNvPr>
          <p:cNvGrpSpPr/>
          <p:nvPr/>
        </p:nvGrpSpPr>
        <p:grpSpPr>
          <a:xfrm>
            <a:off x="3835581" y="3811710"/>
            <a:ext cx="2720205" cy="2327203"/>
            <a:chOff x="4263811" y="3844368"/>
            <a:chExt cx="2720205" cy="2327203"/>
          </a:xfrm>
        </p:grpSpPr>
        <p:pic>
          <p:nvPicPr>
            <p:cNvPr id="22" name="Picture 21">
              <a:extLst>
                <a:ext uri="{FF2B5EF4-FFF2-40B4-BE49-F238E27FC236}">
                  <a16:creationId xmlns:a16="http://schemas.microsoft.com/office/drawing/2014/main" id="{14A1FFDE-75B0-9BDC-9C1C-DC3D7EF4111B}"/>
                </a:ext>
              </a:extLst>
            </p:cNvPr>
            <p:cNvPicPr>
              <a:picLocks noChangeAspect="1"/>
            </p:cNvPicPr>
            <p:nvPr/>
          </p:nvPicPr>
          <p:blipFill rotWithShape="1">
            <a:blip r:embed="rId4" cstate="email">
              <a:alphaModFix amt="50000"/>
              <a:extLst>
                <a:ext uri="{28A0092B-C50C-407E-A947-70E740481C1C}">
                  <a14:useLocalDpi xmlns:a14="http://schemas.microsoft.com/office/drawing/2010/main"/>
                </a:ext>
              </a:extLst>
            </a:blip>
            <a:srcRect/>
            <a:stretch/>
          </p:blipFill>
          <p:spPr>
            <a:xfrm rot="16200000" flipH="1">
              <a:off x="4460312" y="3647867"/>
              <a:ext cx="2327203" cy="2720205"/>
            </a:xfrm>
            <a:prstGeom prst="rect">
              <a:avLst/>
            </a:prstGeom>
          </p:spPr>
        </p:pic>
        <p:sp>
          <p:nvSpPr>
            <p:cNvPr id="24" name="CuadroTexto 4">
              <a:extLst>
                <a:ext uri="{FF2B5EF4-FFF2-40B4-BE49-F238E27FC236}">
                  <a16:creationId xmlns:a16="http://schemas.microsoft.com/office/drawing/2014/main" id="{76FFFD3D-AAD8-F590-B980-D495D4CCBC1F}"/>
                </a:ext>
              </a:extLst>
            </p:cNvPr>
            <p:cNvSpPr txBox="1"/>
            <p:nvPr/>
          </p:nvSpPr>
          <p:spPr>
            <a:xfrm>
              <a:off x="4721546" y="4429445"/>
              <a:ext cx="2095695" cy="17266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a:ln>
                    <a:noFill/>
                  </a:ln>
                  <a:solidFill>
                    <a:srgbClr val="E7E8E6">
                      <a:lumMod val="50000"/>
                    </a:srgbClr>
                  </a:solidFill>
                  <a:effectLst/>
                  <a:uLnTx/>
                  <a:uFillTx/>
                  <a:latin typeface="Arial" panose="020B0604020202020204"/>
                  <a:ea typeface="+mn-ea"/>
                  <a:cs typeface="+mn-cs"/>
                  <a:hlinkClick r:id="rId5">
                    <a:extLst>
                      <a:ext uri="{A12FA001-AC4F-418D-AE19-62706E023703}">
                        <ahyp:hlinkClr xmlns:ahyp="http://schemas.microsoft.com/office/drawing/2018/hyperlinkcolor" val="tx"/>
                      </a:ext>
                    </a:extLst>
                  </a:hlinkClick>
                </a:rPr>
                <a:t>iss-foundation.org/fishery-goals-and-resources/our-priorities/bycatch-reduction/sea-turtles</a:t>
              </a:r>
              <a:endParaRPr kumimoji="0" lang="es-ES" sz="1600" b="0" i="0" u="none" strike="noStrike" kern="1200" cap="none" spc="0" normalizeH="0" baseline="0" noProof="0">
                <a:ln>
                  <a:noFill/>
                </a:ln>
                <a:solidFill>
                  <a:srgbClr val="E7E8E6">
                    <a:lumMod val="50000"/>
                  </a:srgbClr>
                </a:solidFill>
                <a:effectLst/>
                <a:uLnTx/>
                <a:uFillTx/>
                <a:latin typeface="Arial" panose="020B0604020202020204"/>
                <a:ea typeface="+mn-ea"/>
                <a:cs typeface="+mn-cs"/>
              </a:endParaRPr>
            </a:p>
          </p:txBody>
        </p:sp>
        <p:pic>
          <p:nvPicPr>
            <p:cNvPr id="25" name="Picture 24" descr="A blue circle with a letter i in it&#10;&#10;Description automatically generated">
              <a:extLst>
                <a:ext uri="{FF2B5EF4-FFF2-40B4-BE49-F238E27FC236}">
                  <a16:creationId xmlns:a16="http://schemas.microsoft.com/office/drawing/2014/main" id="{44542EEC-666F-5EF9-B569-38FC7B96F82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49748" y="4001696"/>
              <a:ext cx="457200" cy="457200"/>
            </a:xfrm>
            <a:prstGeom prst="rect">
              <a:avLst/>
            </a:prstGeom>
          </p:spPr>
        </p:pic>
      </p:grpSp>
      <p:grpSp>
        <p:nvGrpSpPr>
          <p:cNvPr id="9" name="Group 8">
            <a:extLst>
              <a:ext uri="{FF2B5EF4-FFF2-40B4-BE49-F238E27FC236}">
                <a16:creationId xmlns:a16="http://schemas.microsoft.com/office/drawing/2014/main" id="{F97A05D0-655F-87AD-8A18-FF12788F1D75}"/>
              </a:ext>
            </a:extLst>
          </p:cNvPr>
          <p:cNvGrpSpPr/>
          <p:nvPr/>
        </p:nvGrpSpPr>
        <p:grpSpPr>
          <a:xfrm>
            <a:off x="119528" y="3721290"/>
            <a:ext cx="4392200" cy="2607869"/>
            <a:chOff x="5185099" y="2917849"/>
            <a:chExt cx="4392200" cy="2607869"/>
          </a:xfrm>
        </p:grpSpPr>
        <p:pic>
          <p:nvPicPr>
            <p:cNvPr id="10" name="Picture 9" descr="A computer with a screen showing a data&#10;&#10;Description automatically generated">
              <a:extLst>
                <a:ext uri="{FF2B5EF4-FFF2-40B4-BE49-F238E27FC236}">
                  <a16:creationId xmlns:a16="http://schemas.microsoft.com/office/drawing/2014/main" id="{81B9CACE-74BC-2688-D028-C74C3D16C454}"/>
                </a:ext>
              </a:extLst>
            </p:cNvPr>
            <p:cNvPicPr/>
            <p:nvPr/>
          </p:nvPicPr>
          <p:blipFill>
            <a:blip r:embed="rId7" cstate="email">
              <a:extLst>
                <a:ext uri="{28A0092B-C50C-407E-A947-70E740481C1C}">
                  <a14:useLocalDpi xmlns:a14="http://schemas.microsoft.com/office/drawing/2010/main"/>
                </a:ext>
              </a:extLst>
            </a:blip>
            <a:stretch>
              <a:fillRect/>
            </a:stretch>
          </p:blipFill>
          <p:spPr>
            <a:xfrm>
              <a:off x="5185099" y="2917849"/>
              <a:ext cx="4392200" cy="2607869"/>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A96006FE-7FDF-791D-1612-9589DE3CA013}"/>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6104546" y="3209157"/>
              <a:ext cx="2586527" cy="1645920"/>
            </a:xfrm>
            <a:prstGeom prst="rect">
              <a:avLst/>
            </a:prstGeom>
            <a:effectLst>
              <a:outerShdw blurRad="63500" sx="102000" sy="102000" algn="ctr" rotWithShape="0">
                <a:prstClr val="black">
                  <a:alpha val="20000"/>
                </a:prstClr>
              </a:outerShdw>
            </a:effectLst>
          </p:spPr>
        </p:pic>
      </p:grpSp>
      <p:pic>
        <p:nvPicPr>
          <p:cNvPr id="27" name="Picture 26" descr="A screenshot of a document&#10;&#10;Description automatically generated">
            <a:extLst>
              <a:ext uri="{FF2B5EF4-FFF2-40B4-BE49-F238E27FC236}">
                <a16:creationId xmlns:a16="http://schemas.microsoft.com/office/drawing/2014/main" id="{DA8AEB49-564C-9C6E-77C6-C32E590FBB3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245915" y="1595771"/>
            <a:ext cx="4114343" cy="5115827"/>
          </a:xfrm>
          <a:prstGeom prst="rect">
            <a:avLst/>
          </a:prstGeom>
          <a:effectLst>
            <a:glow rad="38100">
              <a:schemeClr val="bg2">
                <a:lumMod val="50000"/>
                <a:alpha val="40000"/>
              </a:schemeClr>
            </a:glow>
          </a:effectLst>
        </p:spPr>
      </p:pic>
      <p:sp>
        <p:nvSpPr>
          <p:cNvPr id="29" name="TextBox 28">
            <a:extLst>
              <a:ext uri="{FF2B5EF4-FFF2-40B4-BE49-F238E27FC236}">
                <a16:creationId xmlns:a16="http://schemas.microsoft.com/office/drawing/2014/main" id="{1104F05B-FC46-2250-0938-313D572D5E9A}"/>
              </a:ext>
            </a:extLst>
          </p:cNvPr>
          <p:cNvSpPr txBox="1"/>
          <p:nvPr/>
        </p:nvSpPr>
        <p:spPr>
          <a:xfrm>
            <a:off x="9449431" y="6447079"/>
            <a:ext cx="1872135" cy="2308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Source: © ISSF website</a:t>
            </a:r>
          </a:p>
        </p:txBody>
      </p:sp>
      <p:sp>
        <p:nvSpPr>
          <p:cNvPr id="30" name="Rectangle 29">
            <a:extLst>
              <a:ext uri="{FF2B5EF4-FFF2-40B4-BE49-F238E27FC236}">
                <a16:creationId xmlns:a16="http://schemas.microsoft.com/office/drawing/2014/main" id="{102EC14B-AAE3-ECED-0413-692CA3C8B864}"/>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58302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15DD5-2BEE-CBDA-0FFF-6D9CD18FB95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A10689E-B8F8-CB31-EEE6-2CB0F964BFD0}"/>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D45D451C-FA6A-1465-5226-1274587074E8}"/>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EC2C8B1-03DA-3233-77A4-23E724E04BB2}"/>
              </a:ext>
            </a:extLst>
          </p:cNvPr>
          <p:cNvSpPr>
            <a:spLocks noGrp="1"/>
          </p:cNvSpPr>
          <p:nvPr>
            <p:ph type="title"/>
          </p:nvPr>
        </p:nvSpPr>
        <p:spPr>
          <a:xfrm>
            <a:off x="322649" y="591383"/>
            <a:ext cx="9824241" cy="615015"/>
          </a:xfrm>
        </p:spPr>
        <p:txBody>
          <a:bodyPr>
            <a:normAutofit/>
          </a:bodyPr>
          <a:lstStyle/>
          <a:p>
            <a:pPr lvl="0">
              <a:defRPr/>
            </a:pPr>
            <a:r>
              <a:rPr lang="es-ES" err="1">
                <a:solidFill>
                  <a:srgbClr val="FFFFFF"/>
                </a:solidFill>
              </a:rPr>
              <a:t>Conclusions</a:t>
            </a:r>
            <a:endParaRPr lang="es-ES">
              <a:solidFill>
                <a:srgbClr val="FFFFFF"/>
              </a:solidFill>
            </a:endParaRPr>
          </a:p>
        </p:txBody>
      </p:sp>
      <p:sp>
        <p:nvSpPr>
          <p:cNvPr id="7" name="Snip Single Corner Rectangle 6">
            <a:extLst>
              <a:ext uri="{FF2B5EF4-FFF2-40B4-BE49-F238E27FC236}">
                <a16:creationId xmlns:a16="http://schemas.microsoft.com/office/drawing/2014/main" id="{C431BF27-90DD-6354-8125-6ACEBB5FAD5B}"/>
              </a:ext>
            </a:extLst>
          </p:cNvPr>
          <p:cNvSpPr/>
          <p:nvPr/>
        </p:nvSpPr>
        <p:spPr>
          <a:xfrm flipV="1">
            <a:off x="-523386" y="1361257"/>
            <a:ext cx="1239273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19C40C54-07E7-D41B-E1FD-BF9B0B211DBF}"/>
              </a:ext>
            </a:extLst>
          </p:cNvPr>
          <p:cNvSpPr>
            <a:spLocks noGrp="1"/>
          </p:cNvSpPr>
          <p:nvPr>
            <p:ph type="body" sz="quarter" idx="12"/>
          </p:nvPr>
        </p:nvSpPr>
        <p:spPr>
          <a:xfrm>
            <a:off x="354492" y="1429296"/>
            <a:ext cx="4727960" cy="438987"/>
          </a:xfrm>
        </p:spPr>
        <p:txBody>
          <a:bodyPr>
            <a:normAutofit/>
          </a:bodyPr>
          <a:lstStyle/>
          <a:p>
            <a:r>
              <a:rPr lang="en-US"/>
              <a:t>PROJECTS TO DATE</a:t>
            </a:r>
          </a:p>
        </p:txBody>
      </p:sp>
      <p:cxnSp>
        <p:nvCxnSpPr>
          <p:cNvPr id="8" name="Straight Connector 7">
            <a:extLst>
              <a:ext uri="{FF2B5EF4-FFF2-40B4-BE49-F238E27FC236}">
                <a16:creationId xmlns:a16="http://schemas.microsoft.com/office/drawing/2014/main" id="{7012D38C-CC9F-8D3B-C180-6AF49439F3A4}"/>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6">
            <a:extLst>
              <a:ext uri="{FF2B5EF4-FFF2-40B4-BE49-F238E27FC236}">
                <a16:creationId xmlns:a16="http://schemas.microsoft.com/office/drawing/2014/main" id="{323C387A-F3BB-EFA0-0AD6-DBF42F924A4F}"/>
              </a:ext>
            </a:extLst>
          </p:cNvPr>
          <p:cNvSpPr txBox="1">
            <a:spLocks/>
          </p:cNvSpPr>
          <p:nvPr/>
        </p:nvSpPr>
        <p:spPr>
          <a:xfrm>
            <a:off x="354015" y="2151064"/>
            <a:ext cx="5089855" cy="4318824"/>
          </a:xfrm>
          <a:prstGeom prst="rect">
            <a:avLst/>
          </a:prstGeom>
        </p:spPr>
        <p:txBody>
          <a:bodyP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To improve fundamental knowledge</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of tunas, sharks and other vulnerable species (sensory cues, habitat and distribution)</a:t>
            </a:r>
            <a:endPar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To develop new techniques, </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devices and fishing strategy/methods (innovative technology, improved deck configuration to handle bycatch)</a:t>
            </a:r>
            <a:endPar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To assist fleets in transitioning</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to fully NEFAD and biodegradable FADs (evaluate whether current </a:t>
            </a:r>
            <a:r>
              <a:rPr kumimoji="0" lang="en-US" sz="1600" b="0" i="0" u="none" strike="noStrike" kern="100" cap="none" spc="0" normalizeH="0" baseline="0" noProof="0" err="1">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bioFAD</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designs are sufficient)</a:t>
            </a:r>
            <a:endParaRPr kumimoji="0" lang="es-E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mn-ea"/>
                <a:cs typeface="Times New Roman" panose="02020603050405020304" pitchFamily="18" charset="0"/>
              </a:rPr>
              <a:t>To develop potential management measures</a:t>
            </a:r>
            <a:b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mn-ea"/>
                <a:cs typeface="Times New Roman" panose="02020603050405020304" pitchFamily="18" charset="0"/>
              </a:rPr>
            </a:b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mn-ea"/>
                <a:cs typeface="Times New Roman" panose="02020603050405020304" pitchFamily="18" charset="0"/>
              </a:rPr>
              <a:t>to further mitigate bycatch impacts</a:t>
            </a:r>
            <a:endPar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To promote</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fewer FADs, but “better” FADs (continue trials of </a:t>
            </a:r>
            <a:r>
              <a:rPr kumimoji="0" lang="en-US" sz="160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innovative FADs</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a:t>
            </a:r>
          </a:p>
        </p:txBody>
      </p:sp>
      <p:sp>
        <p:nvSpPr>
          <p:cNvPr id="3" name="Text Placeholder 2">
            <a:extLst>
              <a:ext uri="{FF2B5EF4-FFF2-40B4-BE49-F238E27FC236}">
                <a16:creationId xmlns:a16="http://schemas.microsoft.com/office/drawing/2014/main" id="{1D2B767D-776E-C858-5401-94116CCAE07A}"/>
              </a:ext>
            </a:extLst>
          </p:cNvPr>
          <p:cNvSpPr txBox="1">
            <a:spLocks/>
          </p:cNvSpPr>
          <p:nvPr/>
        </p:nvSpPr>
        <p:spPr>
          <a:xfrm>
            <a:off x="6393785" y="1429296"/>
            <a:ext cx="4727960" cy="438987"/>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HOW?</a:t>
            </a:r>
          </a:p>
        </p:txBody>
      </p:sp>
      <p:sp>
        <p:nvSpPr>
          <p:cNvPr id="4" name="Content Placeholder 16">
            <a:extLst>
              <a:ext uri="{FF2B5EF4-FFF2-40B4-BE49-F238E27FC236}">
                <a16:creationId xmlns:a16="http://schemas.microsoft.com/office/drawing/2014/main" id="{E8ACCDE5-3ED2-6EC3-5EED-0D9A3E8FC147}"/>
              </a:ext>
            </a:extLst>
          </p:cNvPr>
          <p:cNvSpPr txBox="1">
            <a:spLocks/>
          </p:cNvSpPr>
          <p:nvPr/>
        </p:nvSpPr>
        <p:spPr>
          <a:xfrm>
            <a:off x="6393308" y="2151064"/>
            <a:ext cx="5089855" cy="4318824"/>
          </a:xfrm>
          <a:prstGeom prst="rect">
            <a:avLst/>
          </a:prstGeom>
        </p:spPr>
        <p:txBody>
          <a:bodyP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Interdisciplinary approach </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involving oceanographers, shipyard engineers, NGOs, RFMOs</a:t>
            </a:r>
            <a:endParaRPr kumimoji="0" lang="es-E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Collaborate closely with fishers</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selecting proactive and influential participants</a:t>
            </a:r>
            <a:endParaRPr kumimoji="0" lang="es-E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Value and Respect</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fishers’ input: engage knowledgeable scientists with fishers</a:t>
            </a: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Incentives: </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Support Implementation of voluntary measures </a:t>
            </a: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Monitor and Verify</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the best practices and measures implemented.</a:t>
            </a:r>
            <a:endParaRPr kumimoji="0" lang="es-E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id="{FBE6F87A-EDC8-37B6-BD86-F0A0F18B8DAC}"/>
              </a:ext>
            </a:extLst>
          </p:cNvPr>
          <p:cNvCxnSpPr>
            <a:cxnSpLocks/>
          </p:cNvCxnSpPr>
          <p:nvPr/>
        </p:nvCxnSpPr>
        <p:spPr>
          <a:xfrm>
            <a:off x="6090772" y="1354356"/>
            <a:ext cx="11333" cy="16350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336A69E-5357-4BAD-33EE-3E41E496724F}"/>
              </a:ext>
            </a:extLst>
          </p:cNvPr>
          <p:cNvCxnSpPr>
            <a:cxnSpLocks/>
          </p:cNvCxnSpPr>
          <p:nvPr/>
        </p:nvCxnSpPr>
        <p:spPr>
          <a:xfrm>
            <a:off x="6090772" y="1965668"/>
            <a:ext cx="30619" cy="4417715"/>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7A92189-40B1-D4B3-F38E-D4321F748DDE}"/>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63</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745170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7063F-D06D-C6C3-F120-AD140C825ED8}"/>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AEEBA9A3-F4FA-D551-7F18-FAE9595B4699}"/>
              </a:ext>
            </a:extLst>
          </p:cNvPr>
          <p:cNvSpPr/>
          <p:nvPr/>
        </p:nvSpPr>
        <p:spPr>
          <a:xfrm rot="10800000" flipH="1">
            <a:off x="-254643" y="3901927"/>
            <a:ext cx="8592105"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C777BD65-8039-A653-DDD4-0905AA6456B2}"/>
              </a:ext>
            </a:extLst>
          </p:cNvPr>
          <p:cNvSpPr txBox="1">
            <a:spLocks/>
          </p:cNvSpPr>
          <p:nvPr/>
        </p:nvSpPr>
        <p:spPr>
          <a:xfrm>
            <a:off x="2210933" y="4280764"/>
            <a:ext cx="5810323" cy="538847"/>
          </a:xfrm>
          <a:prstGeom prst="rect">
            <a:avLst/>
          </a:prstGeom>
        </p:spPr>
        <p:txBody>
          <a:bodyPr lIns="182880"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Traceability &amp; Mitigating IUU</a:t>
            </a:r>
          </a:p>
        </p:txBody>
      </p:sp>
      <p:cxnSp>
        <p:nvCxnSpPr>
          <p:cNvPr id="2" name="Straight Connector 1">
            <a:extLst>
              <a:ext uri="{FF2B5EF4-FFF2-40B4-BE49-F238E27FC236}">
                <a16:creationId xmlns:a16="http://schemas.microsoft.com/office/drawing/2014/main" id="{D679ABFA-A143-43B5-DBF6-2406C0F0F913}"/>
              </a:ext>
            </a:extLst>
          </p:cNvPr>
          <p:cNvCxnSpPr>
            <a:cxnSpLocks/>
          </p:cNvCxnSpPr>
          <p:nvPr/>
        </p:nvCxnSpPr>
        <p:spPr>
          <a:xfrm>
            <a:off x="-254643" y="3904126"/>
            <a:ext cx="859210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6F55F99-7A14-5A9E-3BF8-86B22F5BC36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8222" y="3783994"/>
            <a:ext cx="1552710" cy="1552710"/>
          </a:xfrm>
          <a:prstGeom prst="rect">
            <a:avLst/>
          </a:prstGeom>
        </p:spPr>
      </p:pic>
    </p:spTree>
    <p:extLst>
      <p:ext uri="{BB962C8B-B14F-4D97-AF65-F5344CB8AC3E}">
        <p14:creationId xmlns:p14="http://schemas.microsoft.com/office/powerpoint/2010/main" val="38341988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D143-C4D4-3E64-0A7F-1DE417E513A9}"/>
              </a:ext>
            </a:extLst>
          </p:cNvPr>
          <p:cNvSpPr>
            <a:spLocks noGrp="1"/>
          </p:cNvSpPr>
          <p:nvPr>
            <p:ph type="title"/>
          </p:nvPr>
        </p:nvSpPr>
        <p:spPr/>
        <p:txBody>
          <a:bodyPr/>
          <a:lstStyle/>
          <a:p>
            <a:pPr>
              <a:defRPr sz="2500" b="1">
                <a:solidFill>
                  <a:srgbClr val="FFFFFF"/>
                </a:solidFill>
                <a:latin typeface="Arial"/>
              </a:defRPr>
            </a:pPr>
            <a:r>
              <a:t>Monitoring Transshipment — At Sea vs. In Port</a:t>
            </a:r>
          </a:p>
        </p:txBody>
      </p:sp>
      <p:sp>
        <p:nvSpPr>
          <p:cNvPr id="3" name="Rectangle 2">
            <a:extLst>
              <a:ext uri="{FF2B5EF4-FFF2-40B4-BE49-F238E27FC236}">
                <a16:creationId xmlns:a16="http://schemas.microsoft.com/office/drawing/2014/main" id="{F21E86A6-140A-800F-9B39-A11D80DAD459}"/>
              </a:ext>
            </a:extLst>
          </p:cNvPr>
          <p:cNvSpPr/>
          <p:nvPr/>
        </p:nvSpPr>
        <p:spPr>
          <a:xfrm>
            <a:off x="0" y="1368631"/>
            <a:ext cx="12192000" cy="49856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hip in the water&#10;&#10;Description automatically generated">
            <a:extLst>
              <a:ext uri="{FF2B5EF4-FFF2-40B4-BE49-F238E27FC236}">
                <a16:creationId xmlns:a16="http://schemas.microsoft.com/office/drawing/2014/main" id="{737B0D63-C838-11F1-203B-5B691D4B041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199632" y="2148836"/>
            <a:ext cx="5349240" cy="2057400"/>
          </a:xfrm>
          <a:prstGeom prst="rect">
            <a:avLst/>
          </a:prstGeom>
        </p:spPr>
      </p:pic>
      <p:pic>
        <p:nvPicPr>
          <p:cNvPr id="6" name="Picture 5" descr="A ship in the water&#10;&#10;Description automatically generated">
            <a:extLst>
              <a:ext uri="{FF2B5EF4-FFF2-40B4-BE49-F238E27FC236}">
                <a16:creationId xmlns:a16="http://schemas.microsoft.com/office/drawing/2014/main" id="{321D7FF7-3862-F6A1-5C2F-FD7AA03469EB}"/>
              </a:ext>
            </a:extLst>
          </p:cNvPr>
          <p:cNvPicPr>
            <a:picLocks noChangeAspect="1"/>
          </p:cNvPicPr>
          <p:nvPr/>
        </p:nvPicPr>
        <p:blipFill>
          <a:blip r:embed="rId3" cstate="email">
            <a:extLst>
              <a:ext uri="{28A0092B-C50C-407E-A947-70E740481C1C}">
                <a14:useLocalDpi xmlns:a14="http://schemas.microsoft.com/office/drawing/2010/main"/>
              </a:ext>
            </a:extLst>
          </a:blip>
          <a:srcRect t="-1915"/>
          <a:stretch/>
        </p:blipFill>
        <p:spPr>
          <a:xfrm>
            <a:off x="640080" y="2148836"/>
            <a:ext cx="5349240" cy="2057400"/>
          </a:xfrm>
          <a:prstGeom prst="rect">
            <a:avLst/>
          </a:prstGeom>
        </p:spPr>
      </p:pic>
      <p:sp>
        <p:nvSpPr>
          <p:cNvPr id="7" name="Rectangle 6"/>
          <p:cNvSpPr/>
          <p:nvPr/>
        </p:nvSpPr>
        <p:spPr>
          <a:xfrm>
            <a:off x="640080" y="1600197"/>
            <a:ext cx="5349240" cy="548640"/>
          </a:xfrm>
          <a:prstGeom prst="rect">
            <a:avLst/>
          </a:prstGeom>
          <a:solidFill>
            <a:srgbClr val="1F41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rial"/>
              </a:defRPr>
            </a:pPr>
            <a:r>
              <a:t>AT SEA</a:t>
            </a:r>
          </a:p>
          <a:p>
            <a:pPr algn="ctr">
              <a:defRPr sz="1050" i="1">
                <a:solidFill>
                  <a:srgbClr val="FFFFFF"/>
                </a:solidFill>
                <a:latin typeface="Arial"/>
              </a:defRPr>
            </a:pPr>
            <a:r>
              <a:rPr sz="1250"/>
              <a:t>Primarily large-scale longline</a:t>
            </a:r>
          </a:p>
        </p:txBody>
      </p:sp>
      <p:sp>
        <p:nvSpPr>
          <p:cNvPr id="8" name="Rectangle 7"/>
          <p:cNvSpPr/>
          <p:nvPr/>
        </p:nvSpPr>
        <p:spPr>
          <a:xfrm>
            <a:off x="6199632" y="1600197"/>
            <a:ext cx="5349240" cy="548640"/>
          </a:xfrm>
          <a:prstGeom prst="rect">
            <a:avLst/>
          </a:prstGeom>
          <a:solidFill>
            <a:srgbClr val="489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rial"/>
              </a:defRPr>
            </a:pPr>
            <a:r>
              <a:t>IN PORT</a:t>
            </a:r>
          </a:p>
          <a:p>
            <a:pPr algn="ctr">
              <a:defRPr sz="1050" i="1">
                <a:solidFill>
                  <a:srgbClr val="FFFFFF"/>
                </a:solidFill>
                <a:latin typeface="Arial"/>
              </a:defRPr>
            </a:pPr>
            <a:r>
              <a:rPr sz="1250"/>
              <a:t>Standard practice for purse seine</a:t>
            </a:r>
          </a:p>
        </p:txBody>
      </p:sp>
      <p:sp>
        <p:nvSpPr>
          <p:cNvPr id="11" name="Rectangle 10"/>
          <p:cNvSpPr/>
          <p:nvPr/>
        </p:nvSpPr>
        <p:spPr>
          <a:xfrm>
            <a:off x="1051560" y="5670945"/>
            <a:ext cx="9829800" cy="32004"/>
          </a:xfrm>
          <a:prstGeom prst="rect">
            <a:avLst/>
          </a:prstGeom>
          <a:solidFill>
            <a:srgbClr val="5A62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ight Triangle 11"/>
          <p:cNvSpPr/>
          <p:nvPr/>
        </p:nvSpPr>
        <p:spPr>
          <a:xfrm rot="13533189">
            <a:off x="10713441" y="5526303"/>
            <a:ext cx="310896" cy="274320"/>
          </a:xfrm>
          <a:prstGeom prst="rtTriangle">
            <a:avLst/>
          </a:prstGeom>
          <a:solidFill>
            <a:srgbClr val="5A62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0080" y="5881082"/>
            <a:ext cx="3390415" cy="315471"/>
          </a:xfrm>
          <a:prstGeom prst="rect">
            <a:avLst/>
          </a:prstGeom>
          <a:noFill/>
        </p:spPr>
        <p:txBody>
          <a:bodyPr wrap="none">
            <a:spAutoFit/>
          </a:bodyPr>
          <a:lstStyle/>
          <a:p>
            <a:pPr algn="l">
              <a:defRPr sz="1150" b="1">
                <a:solidFill>
                  <a:srgbClr val="1F418C"/>
                </a:solidFill>
                <a:latin typeface="Arial"/>
              </a:defRPr>
            </a:pPr>
            <a:r>
              <a:rPr sz="1450"/>
              <a:t>MORE CHALLENGING TO MONITOR</a:t>
            </a:r>
          </a:p>
        </p:txBody>
      </p:sp>
      <p:sp>
        <p:nvSpPr>
          <p:cNvPr id="4" name="TextBox 3">
            <a:extLst>
              <a:ext uri="{FF2B5EF4-FFF2-40B4-BE49-F238E27FC236}">
                <a16:creationId xmlns:a16="http://schemas.microsoft.com/office/drawing/2014/main" id="{CECFB3DC-087B-D842-A680-58D16859137E}"/>
              </a:ext>
            </a:extLst>
          </p:cNvPr>
          <p:cNvSpPr txBox="1"/>
          <p:nvPr/>
        </p:nvSpPr>
        <p:spPr>
          <a:xfrm>
            <a:off x="640080" y="4276510"/>
            <a:ext cx="5250729" cy="1233671"/>
          </a:xfrm>
          <a:prstGeom prst="rect">
            <a:avLst/>
          </a:prstGeom>
          <a:noFill/>
        </p:spPr>
        <p:txBody>
          <a:bodyPr wrap="square" rtlCol="0">
            <a:spAutoFit/>
          </a:bodyPr>
          <a:lstStyle/>
          <a:p>
            <a:pPr marL="285750" indent="-285750">
              <a:spcAft>
                <a:spcPts val="500"/>
              </a:spcAft>
              <a:buFont typeface="Arial" panose="020B0604020202020204" pitchFamily="34" charset="0"/>
              <a:buChar char="•"/>
              <a:defRPr sz="1320">
                <a:solidFill>
                  <a:srgbClr val="1E1E1E"/>
                </a:solidFill>
                <a:latin typeface="Arial"/>
              </a:defRPr>
            </a:pPr>
            <a:r>
              <a:rPr lang="en-US" sz="1750"/>
              <a:t>Catch is transferred to carrier vessels at sea, including on the high seas or within EEZs</a:t>
            </a:r>
          </a:p>
          <a:p>
            <a:pPr marL="285750" indent="-285750">
              <a:spcAft>
                <a:spcPts val="500"/>
              </a:spcAft>
              <a:buFont typeface="Arial" panose="020B0604020202020204" pitchFamily="34" charset="0"/>
              <a:buChar char="•"/>
              <a:defRPr sz="1320">
                <a:solidFill>
                  <a:srgbClr val="1E1E1E"/>
                </a:solidFill>
                <a:latin typeface="Arial"/>
              </a:defRPr>
            </a:pPr>
            <a:r>
              <a:rPr lang="en-US" sz="1750"/>
              <a:t>Remote locations create greater monitoring and oversight challenges</a:t>
            </a:r>
          </a:p>
        </p:txBody>
      </p:sp>
      <p:sp>
        <p:nvSpPr>
          <p:cNvPr id="16" name="TextBox 15">
            <a:extLst>
              <a:ext uri="{FF2B5EF4-FFF2-40B4-BE49-F238E27FC236}">
                <a16:creationId xmlns:a16="http://schemas.microsoft.com/office/drawing/2014/main" id="{DC90D652-0408-A3C3-0D93-05C9C0C08038}"/>
              </a:ext>
            </a:extLst>
          </p:cNvPr>
          <p:cNvSpPr txBox="1"/>
          <p:nvPr/>
        </p:nvSpPr>
        <p:spPr>
          <a:xfrm>
            <a:off x="6133708" y="4276510"/>
            <a:ext cx="5593236" cy="1233671"/>
          </a:xfrm>
          <a:prstGeom prst="rect">
            <a:avLst/>
          </a:prstGeom>
          <a:noFill/>
        </p:spPr>
        <p:txBody>
          <a:bodyPr wrap="square">
            <a:spAutoFit/>
          </a:bodyPr>
          <a:lstStyle/>
          <a:p>
            <a:pPr marL="285750" indent="-285750">
              <a:spcAft>
                <a:spcPts val="500"/>
              </a:spcAft>
              <a:buFont typeface="Arial" panose="020B0604020202020204" pitchFamily="34" charset="0"/>
              <a:buChar char="•"/>
              <a:defRPr sz="1320">
                <a:solidFill>
                  <a:srgbClr val="1E1E1E"/>
                </a:solidFill>
                <a:latin typeface="Arial"/>
              </a:defRPr>
            </a:pPr>
            <a:r>
              <a:rPr lang="en-US" sz="1750"/>
              <a:t>Catch transfer occurs in port, where monitoring and verification are more readily available</a:t>
            </a:r>
          </a:p>
          <a:p>
            <a:pPr marL="285750" indent="-285750">
              <a:spcAft>
                <a:spcPts val="500"/>
              </a:spcAft>
              <a:buFont typeface="Arial" panose="020B0604020202020204" pitchFamily="34" charset="0"/>
              <a:buChar char="•"/>
              <a:defRPr sz="1320">
                <a:solidFill>
                  <a:srgbClr val="1E1E1E"/>
                </a:solidFill>
                <a:latin typeface="Arial"/>
              </a:defRPr>
            </a:pPr>
            <a:r>
              <a:rPr lang="en-US" sz="1750"/>
              <a:t>Port-based controls provide greater opportunities for direct oversight and catch verification</a:t>
            </a:r>
          </a:p>
        </p:txBody>
      </p:sp>
      <p:sp>
        <p:nvSpPr>
          <p:cNvPr id="18" name="TextBox 17">
            <a:extLst>
              <a:ext uri="{FF2B5EF4-FFF2-40B4-BE49-F238E27FC236}">
                <a16:creationId xmlns:a16="http://schemas.microsoft.com/office/drawing/2014/main" id="{54430B41-228F-DF8E-FADE-756A4AF8CA2D}"/>
              </a:ext>
            </a:extLst>
          </p:cNvPr>
          <p:cNvSpPr txBox="1"/>
          <p:nvPr/>
        </p:nvSpPr>
        <p:spPr>
          <a:xfrm>
            <a:off x="4136150" y="5870484"/>
            <a:ext cx="7280414" cy="315471"/>
          </a:xfrm>
          <a:prstGeom prst="rect">
            <a:avLst/>
          </a:prstGeom>
          <a:noFill/>
        </p:spPr>
        <p:txBody>
          <a:bodyPr wrap="square">
            <a:spAutoFit/>
          </a:bodyPr>
          <a:lstStyle/>
          <a:p>
            <a:pPr algn="r">
              <a:defRPr sz="1150" b="1">
                <a:solidFill>
                  <a:srgbClr val="489197"/>
                </a:solidFill>
                <a:latin typeface="Arial"/>
              </a:defRPr>
            </a:pPr>
            <a:r>
              <a:rPr lang="en-US" sz="1450"/>
              <a:t>GREATER OPPORTUNITY FOR DIRECT OVERSIGHT</a:t>
            </a:r>
          </a:p>
        </p:txBody>
      </p:sp>
    </p:spTree>
    <p:extLst>
      <p:ext uri="{BB962C8B-B14F-4D97-AF65-F5344CB8AC3E}">
        <p14:creationId xmlns:p14="http://schemas.microsoft.com/office/powerpoint/2010/main" val="28940120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A8388-C272-C390-955B-55B1BDDD8CB8}"/>
              </a:ext>
            </a:extLst>
          </p:cNvPr>
          <p:cNvSpPr>
            <a:spLocks noGrp="1"/>
          </p:cNvSpPr>
          <p:nvPr>
            <p:ph type="title"/>
          </p:nvPr>
        </p:nvSpPr>
        <p:spPr/>
        <p:txBody>
          <a:bodyPr/>
          <a:lstStyle/>
          <a:p>
            <a:r>
              <a:rPr lang="en-US"/>
              <a:t>Strengthening Transshipment Regulations</a:t>
            </a:r>
          </a:p>
        </p:txBody>
      </p:sp>
      <p:sp>
        <p:nvSpPr>
          <p:cNvPr id="3" name="Rectangle 2">
            <a:extLst>
              <a:ext uri="{FF2B5EF4-FFF2-40B4-BE49-F238E27FC236}">
                <a16:creationId xmlns:a16="http://schemas.microsoft.com/office/drawing/2014/main" id="{815226BB-5115-4D4F-626E-0BAC1E7BCD10}"/>
              </a:ext>
            </a:extLst>
          </p:cNvPr>
          <p:cNvSpPr/>
          <p:nvPr/>
        </p:nvSpPr>
        <p:spPr>
          <a:xfrm>
            <a:off x="0" y="1382880"/>
            <a:ext cx="12192000" cy="5475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E435692-304E-2C05-DCBD-4CCB1CAF5EE8}"/>
              </a:ext>
            </a:extLst>
          </p:cNvPr>
          <p:cNvSpPr txBox="1"/>
          <p:nvPr/>
        </p:nvSpPr>
        <p:spPr>
          <a:xfrm>
            <a:off x="653144" y="1676400"/>
            <a:ext cx="7483692" cy="2800767"/>
          </a:xfrm>
          <a:prstGeom prst="rect">
            <a:avLst/>
          </a:prstGeom>
          <a:noFill/>
        </p:spPr>
        <p:txBody>
          <a:bodyPr wrap="square" rtlCol="0">
            <a:spAutoFit/>
          </a:bodyPr>
          <a:lstStyle/>
          <a:p>
            <a:r>
              <a:rPr lang="en-US" b="1"/>
              <a:t>TRANSSHIPMENT AT SEA (mostly longline, mostly high-seas)</a:t>
            </a:r>
            <a:endParaRPr lang="en-US"/>
          </a:p>
          <a:p>
            <a:pPr lvl="1"/>
            <a:endParaRPr lang="en-US"/>
          </a:p>
          <a:p>
            <a:pPr lvl="1"/>
            <a:r>
              <a:rPr lang="en-US" b="1"/>
              <a:t>ISSF’s at-sea transshipment requirements primarily address large-scale longline vessels</a:t>
            </a:r>
          </a:p>
          <a:p>
            <a:pPr lvl="1"/>
            <a:endParaRPr lang="en-US" b="1"/>
          </a:p>
          <a:p>
            <a:pPr lvl="1"/>
            <a:r>
              <a:rPr lang="en-US" b="1"/>
              <a:t>ISSF advocates for RFMOs to align their transshipment regulations with FAO’s 2023 Voluntary Guidelines Transshipment. Not all RFMOs have the same requirements, so our asks differ, depending on the RFMO.</a:t>
            </a:r>
          </a:p>
          <a:p>
            <a:pPr algn="l"/>
            <a:endParaRPr lang="en-US" sz="1400"/>
          </a:p>
        </p:txBody>
      </p:sp>
      <p:pic>
        <p:nvPicPr>
          <p:cNvPr id="5" name="Picture 4" descr="Thumbnail Image">
            <a:extLst>
              <a:ext uri="{FF2B5EF4-FFF2-40B4-BE49-F238E27FC236}">
                <a16:creationId xmlns:a16="http://schemas.microsoft.com/office/drawing/2014/main" id="{E89BAE4D-DA7C-2138-96D6-0359429CA814}"/>
              </a:ext>
            </a:extLst>
          </p:cNvPr>
          <p:cNvPicPr>
            <a:picLocks noChangeAspect="1"/>
          </p:cNvPicPr>
          <p:nvPr/>
        </p:nvPicPr>
        <p:blipFill>
          <a:blip r:embed="rId2"/>
          <a:stretch>
            <a:fillRect/>
          </a:stretch>
        </p:blipFill>
        <p:spPr>
          <a:xfrm>
            <a:off x="8136836" y="2771677"/>
            <a:ext cx="3578086" cy="3578086"/>
          </a:xfrm>
          <a:prstGeom prst="rect">
            <a:avLst/>
          </a:prstGeom>
        </p:spPr>
      </p:pic>
    </p:spTree>
    <p:extLst>
      <p:ext uri="{BB962C8B-B14F-4D97-AF65-F5344CB8AC3E}">
        <p14:creationId xmlns:p14="http://schemas.microsoft.com/office/powerpoint/2010/main" val="22828449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3DA6E-7CE2-79BA-A0E0-00443132296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B5AA9F1-F90B-FA13-08C4-7434E6D102B1}"/>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545FE95-5D71-8BD4-0B01-B1FCF7C4E684}"/>
              </a:ext>
            </a:extLst>
          </p:cNvPr>
          <p:cNvSpPr>
            <a:spLocks noGrp="1"/>
          </p:cNvSpPr>
          <p:nvPr>
            <p:ph type="title"/>
          </p:nvPr>
        </p:nvSpPr>
        <p:spPr>
          <a:xfrm>
            <a:off x="322650" y="594360"/>
            <a:ext cx="7018528" cy="615015"/>
          </a:xfrm>
        </p:spPr>
        <p:txBody>
          <a:bodyPr>
            <a:normAutofit/>
          </a:bodyPr>
          <a:lstStyle/>
          <a:p>
            <a:r>
              <a:rPr lang="en-US"/>
              <a:t>Tackling IUU From Multiple Angles </a:t>
            </a:r>
          </a:p>
        </p:txBody>
      </p:sp>
      <p:cxnSp>
        <p:nvCxnSpPr>
          <p:cNvPr id="6" name="Straight Connector 5">
            <a:extLst>
              <a:ext uri="{FF2B5EF4-FFF2-40B4-BE49-F238E27FC236}">
                <a16:creationId xmlns:a16="http://schemas.microsoft.com/office/drawing/2014/main" id="{92912EF3-6D2E-1384-8DD0-C22A72651421}"/>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4043AC8-7421-A6BC-946B-11B7050C1264}"/>
              </a:ext>
            </a:extLst>
          </p:cNvPr>
          <p:cNvSpPr txBox="1"/>
          <p:nvPr/>
        </p:nvSpPr>
        <p:spPr>
          <a:xfrm>
            <a:off x="450713" y="1637649"/>
            <a:ext cx="8645157" cy="738664"/>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0C1114"/>
                </a:solidFill>
                <a:effectLst/>
                <a:uLnTx/>
                <a:uFillTx/>
                <a:latin typeface="Arial" panose="020B0604020202020204"/>
                <a:ea typeface="+mn-ea"/>
                <a:cs typeface="+mn-cs"/>
              </a:rPr>
              <a:t>Tuna processors globally commit to ISSF Conservation Measures</a:t>
            </a: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 traceability, data collection and transshipment, among many others that deter IUU activities</a:t>
            </a:r>
          </a:p>
        </p:txBody>
      </p:sp>
      <p:pic>
        <p:nvPicPr>
          <p:cNvPr id="4" name="Picture 3">
            <a:extLst>
              <a:ext uri="{FF2B5EF4-FFF2-40B4-BE49-F238E27FC236}">
                <a16:creationId xmlns:a16="http://schemas.microsoft.com/office/drawing/2014/main" id="{326B7DA5-F8CF-25D6-78C7-6E4723FBE86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66490" y="2776210"/>
            <a:ext cx="3837115" cy="2965044"/>
          </a:xfrm>
          <a:prstGeom prst="rect">
            <a:avLst/>
          </a:prstGeom>
        </p:spPr>
      </p:pic>
      <p:pic>
        <p:nvPicPr>
          <p:cNvPr id="5" name="Picture 4">
            <a:extLst>
              <a:ext uri="{FF2B5EF4-FFF2-40B4-BE49-F238E27FC236}">
                <a16:creationId xmlns:a16="http://schemas.microsoft.com/office/drawing/2014/main" id="{2B312643-85FE-14A0-8DC1-66D5567D7E9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379623" y="2776210"/>
            <a:ext cx="3679672" cy="2843382"/>
          </a:xfrm>
          <a:prstGeom prst="rect">
            <a:avLst/>
          </a:prstGeom>
        </p:spPr>
      </p:pic>
      <p:pic>
        <p:nvPicPr>
          <p:cNvPr id="7" name="Picture 6">
            <a:extLst>
              <a:ext uri="{FF2B5EF4-FFF2-40B4-BE49-F238E27FC236}">
                <a16:creationId xmlns:a16="http://schemas.microsoft.com/office/drawing/2014/main" id="{60E13BF9-90AF-F417-F676-7388E40EF92C}"/>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4287485" y="2790278"/>
            <a:ext cx="3902680" cy="2843382"/>
          </a:xfrm>
          <a:prstGeom prst="rect">
            <a:avLst/>
          </a:prstGeom>
        </p:spPr>
      </p:pic>
      <p:cxnSp>
        <p:nvCxnSpPr>
          <p:cNvPr id="9" name="Straight Connector 8">
            <a:extLst>
              <a:ext uri="{FF2B5EF4-FFF2-40B4-BE49-F238E27FC236}">
                <a16:creationId xmlns:a16="http://schemas.microsoft.com/office/drawing/2014/main" id="{98EC818D-AEE5-ADD0-A0E3-B9594C1CE36E}"/>
              </a:ext>
            </a:extLst>
          </p:cNvPr>
          <p:cNvCxnSpPr>
            <a:cxnSpLocks/>
          </p:cNvCxnSpPr>
          <p:nvPr/>
        </p:nvCxnSpPr>
        <p:spPr>
          <a:xfrm>
            <a:off x="4246821" y="2619878"/>
            <a:ext cx="0" cy="3154034"/>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2A129A-7C86-0E54-5BD3-560C17DF0B3B}"/>
              </a:ext>
            </a:extLst>
          </p:cNvPr>
          <p:cNvCxnSpPr>
            <a:cxnSpLocks/>
          </p:cNvCxnSpPr>
          <p:nvPr/>
        </p:nvCxnSpPr>
        <p:spPr>
          <a:xfrm>
            <a:off x="8333047" y="2619878"/>
            <a:ext cx="0" cy="3154034"/>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2E28E48-4349-7FB8-15EE-0C6BB7527F0A}"/>
              </a:ext>
            </a:extLst>
          </p:cNvPr>
          <p:cNvSpPr/>
          <p:nvPr/>
        </p:nvSpPr>
        <p:spPr>
          <a:xfrm>
            <a:off x="322650" y="2776210"/>
            <a:ext cx="1148963" cy="4866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D85D81DE-CBF2-64E7-8D9C-5DAA435C6921}"/>
              </a:ext>
            </a:extLst>
          </p:cNvPr>
          <p:cNvSpPr/>
          <p:nvPr/>
        </p:nvSpPr>
        <p:spPr>
          <a:xfrm>
            <a:off x="4294575" y="2776210"/>
            <a:ext cx="1148963" cy="4866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E8CB2EA4-5F33-C90D-AB4E-721BB4A5E44C}"/>
              </a:ext>
            </a:extLst>
          </p:cNvPr>
          <p:cNvSpPr/>
          <p:nvPr/>
        </p:nvSpPr>
        <p:spPr>
          <a:xfrm>
            <a:off x="8421850" y="2776210"/>
            <a:ext cx="1050763" cy="4866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7" name="Picture 16">
            <a:extLst>
              <a:ext uri="{FF2B5EF4-FFF2-40B4-BE49-F238E27FC236}">
                <a16:creationId xmlns:a16="http://schemas.microsoft.com/office/drawing/2014/main" id="{7BD36447-63F2-AC18-5C8E-2DA116EF5352}"/>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10573309" y="5346627"/>
            <a:ext cx="1367481" cy="280325"/>
          </a:xfrm>
          <a:prstGeom prst="rect">
            <a:avLst/>
          </a:prstGeom>
        </p:spPr>
      </p:pic>
      <p:sp>
        <p:nvSpPr>
          <p:cNvPr id="19" name="Rectangle 18">
            <a:extLst>
              <a:ext uri="{FF2B5EF4-FFF2-40B4-BE49-F238E27FC236}">
                <a16:creationId xmlns:a16="http://schemas.microsoft.com/office/drawing/2014/main" id="{7F614836-C0CE-FD45-2307-9FAF5B12ED07}"/>
              </a:ext>
            </a:extLst>
          </p:cNvPr>
          <p:cNvSpPr/>
          <p:nvPr/>
        </p:nvSpPr>
        <p:spPr>
          <a:xfrm>
            <a:off x="11799495" y="6728657"/>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8A28E6AB-49C9-74BE-9D47-48DBC7E166FB}"/>
              </a:ext>
            </a:extLst>
          </p:cNvPr>
          <p:cNvPicPr>
            <a:picLocks noChangeAspect="1"/>
          </p:cNvPicPr>
          <p:nvPr/>
        </p:nvPicPr>
        <p:blipFill>
          <a:blip r:embed="rId7"/>
          <a:stretch>
            <a:fillRect/>
          </a:stretch>
        </p:blipFill>
        <p:spPr>
          <a:xfrm>
            <a:off x="9095870" y="1680057"/>
            <a:ext cx="728622" cy="597470"/>
          </a:xfrm>
          <a:prstGeom prst="rect">
            <a:avLst/>
          </a:prstGeom>
        </p:spPr>
      </p:pic>
    </p:spTree>
    <p:extLst>
      <p:ext uri="{BB962C8B-B14F-4D97-AF65-F5344CB8AC3E}">
        <p14:creationId xmlns:p14="http://schemas.microsoft.com/office/powerpoint/2010/main" val="16562526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BD80E-1838-2488-BA60-75B7D314DB2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017ED03-46DC-9368-61C6-1E0C52C6BB50}"/>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BE095EB8-86C9-F045-505D-BB77BB26DFBB}"/>
              </a:ext>
            </a:extLst>
          </p:cNvPr>
          <p:cNvSpPr>
            <a:spLocks noGrp="1"/>
          </p:cNvSpPr>
          <p:nvPr>
            <p:ph type="title"/>
          </p:nvPr>
        </p:nvSpPr>
        <p:spPr>
          <a:xfrm>
            <a:off x="322650" y="594360"/>
            <a:ext cx="7018528" cy="615015"/>
          </a:xfrm>
        </p:spPr>
        <p:txBody>
          <a:bodyPr>
            <a:normAutofit/>
          </a:bodyPr>
          <a:lstStyle/>
          <a:p>
            <a:r>
              <a:rPr lang="en-US"/>
              <a:t>Tackling IUU From Multiple Angles </a:t>
            </a:r>
          </a:p>
        </p:txBody>
      </p:sp>
      <p:cxnSp>
        <p:nvCxnSpPr>
          <p:cNvPr id="6" name="Straight Connector 5">
            <a:extLst>
              <a:ext uri="{FF2B5EF4-FFF2-40B4-BE49-F238E27FC236}">
                <a16:creationId xmlns:a16="http://schemas.microsoft.com/office/drawing/2014/main" id="{6B6E47DD-DAD8-6988-7F49-201F3AB35648}"/>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8E0BD93-1DDB-16CC-2DB6-F8CA52E28B57}"/>
              </a:ext>
            </a:extLst>
          </p:cNvPr>
          <p:cNvSpPr txBox="1"/>
          <p:nvPr/>
        </p:nvSpPr>
        <p:spPr>
          <a:xfrm>
            <a:off x="494828" y="1516888"/>
            <a:ext cx="5160014" cy="1174039"/>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2000" b="1" i="0" u="none" strike="noStrike" kern="1200" cap="none" spc="0" normalizeH="0" baseline="0" noProof="0">
                <a:ln>
                  <a:noFill/>
                </a:ln>
                <a:solidFill>
                  <a:srgbClr val="0C1114"/>
                </a:solidFill>
                <a:effectLst/>
                <a:uLnTx/>
                <a:uFillTx/>
                <a:latin typeface="Arial" panose="020B0604020202020204"/>
                <a:ea typeface="+mn-ea"/>
                <a:cs typeface="+mn-cs"/>
              </a:rPr>
              <a:t>Tuna fishing vessels worldwide </a:t>
            </a: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signaling their commitment to fishing best practices that combat IUU</a:t>
            </a: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a:t>
            </a:r>
            <a:endParaRPr kumimoji="0" lang="en-US"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9E5EAAC8-225F-6C64-6B39-BED8EE2E0B67}"/>
              </a:ext>
            </a:extLst>
          </p:cNvPr>
          <p:cNvSpPr txBox="1"/>
          <p:nvPr/>
        </p:nvSpPr>
        <p:spPr>
          <a:xfrm>
            <a:off x="2348389" y="2603471"/>
            <a:ext cx="4341165" cy="3872139"/>
          </a:xfrm>
          <a:prstGeom prst="rect">
            <a:avLst/>
          </a:prstGeom>
        </p:spPr>
        <p:txBody>
          <a:bodyPr vert="horz" lIns="91440" tIns="45720" rIns="91440" bIns="45720" rtlCol="0">
            <a:noAutofit/>
          </a:bodyPr>
          <a:lstStyle/>
          <a:p>
            <a:pPr marL="0" marR="0" lvl="0" indent="0" algn="l" defTabSz="914400" rtl="0" eaLnBrk="1" fontAlgn="auto" latinLnBrk="0" hangingPunct="1">
              <a:lnSpc>
                <a:spcPct val="110000"/>
              </a:lnSpc>
              <a:spcBef>
                <a:spcPts val="0"/>
              </a:spcBef>
              <a:spcAft>
                <a:spcPts val="3000"/>
              </a:spcAft>
              <a:buClrTx/>
              <a:buSzTx/>
              <a:buFontTx/>
              <a:buNone/>
              <a:tabLst/>
              <a:defRPr/>
            </a:pPr>
            <a:r>
              <a:rPr kumimoji="0" lang="en-US"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ProActive</a:t>
            </a:r>
            <a:r>
              <a:rPr kumimoji="0" lang="en-US"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Vessel Register (PVR)</a:t>
            </a:r>
            <a:r>
              <a:rPr kumimoji="0" lang="en-US"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3</a:t>
            </a:r>
            <a:r>
              <a:rPr kumimoji="0" lang="en-US" sz="1600" b="0" i="0" u="none" strike="noStrike" kern="1200" cap="none" spc="0" normalizeH="0" baseline="30000" noProof="0">
                <a:ln>
                  <a:noFill/>
                </a:ln>
                <a:solidFill>
                  <a:srgbClr val="85A4B8">
                    <a:lumMod val="10000"/>
                  </a:srgbClr>
                </a:solidFill>
                <a:effectLst/>
                <a:uLnTx/>
                <a:uFillTx/>
                <a:latin typeface="Arial" panose="020B0604020202020204"/>
                <a:ea typeface="+mn-ea"/>
                <a:cs typeface="+mn-cs"/>
              </a:rPr>
              <a:t>rd</a:t>
            </a: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-party auditing validates vessels following science-based, sustainable tuna fishing practices</a:t>
            </a:r>
          </a:p>
          <a:p>
            <a:pPr marL="0" marR="0" lvl="0" indent="0" algn="l" defTabSz="914400" rtl="0" eaLnBrk="1" fontAlgn="auto" latinLnBrk="0" hangingPunct="1">
              <a:lnSpc>
                <a:spcPct val="110000"/>
              </a:lnSpc>
              <a:spcBef>
                <a:spcPts val="0"/>
              </a:spcBef>
              <a:spcAft>
                <a:spcPts val="3000"/>
              </a:spcAft>
              <a:buClrTx/>
              <a:buSzTx/>
              <a:buFontTx/>
              <a:buNone/>
              <a:tabLst/>
              <a:defRPr/>
            </a:pPr>
            <a:r>
              <a:rPr kumimoji="0" lang="en-US"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Vessels in Other Sustainability Initiatives (VOSI): </a:t>
            </a: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Verified resource shows which vessels have made public sustainability commitments beyond PVR</a:t>
            </a:r>
          </a:p>
          <a:p>
            <a:pPr marL="0" marR="0" lvl="0" indent="0" algn="l" defTabSz="914400" rtl="0" eaLnBrk="1" fontAlgn="auto" latinLnBrk="0" hangingPunct="1">
              <a:lnSpc>
                <a:spcPct val="110000"/>
              </a:lnSpc>
              <a:spcBef>
                <a:spcPts val="0"/>
              </a:spcBef>
              <a:spcAft>
                <a:spcPts val="3000"/>
              </a:spcAft>
              <a:buClrTx/>
              <a:buSzTx/>
              <a:buFontTx/>
              <a:buNone/>
              <a:tabLst/>
              <a:defRPr/>
            </a:pPr>
            <a:r>
              <a:rPr kumimoji="0" lang="en-US"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UVI and IMO Databases</a:t>
            </a:r>
            <a:r>
              <a:rPr kumimoji="0" lang="en-US"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Track permanent, unique vessel identifiers</a:t>
            </a:r>
          </a:p>
        </p:txBody>
      </p:sp>
      <p:sp>
        <p:nvSpPr>
          <p:cNvPr id="10" name="TextBox 9">
            <a:extLst>
              <a:ext uri="{FF2B5EF4-FFF2-40B4-BE49-F238E27FC236}">
                <a16:creationId xmlns:a16="http://schemas.microsoft.com/office/drawing/2014/main" id="{792E577B-F41A-2513-2747-63BCA28447FD}"/>
              </a:ext>
            </a:extLst>
          </p:cNvPr>
          <p:cNvSpPr txBox="1"/>
          <p:nvPr/>
        </p:nvSpPr>
        <p:spPr>
          <a:xfrm>
            <a:off x="149507" y="3174013"/>
            <a:ext cx="2038240" cy="1673675"/>
          </a:xfrm>
          <a:prstGeom prst="rect">
            <a:avLst/>
          </a:prstGeom>
          <a:solidFill>
            <a:schemeClr val="bg1"/>
          </a:solidFill>
          <a:ln w="19050">
            <a:solidFill>
              <a:schemeClr val="tx2"/>
            </a:solidFill>
          </a:ln>
          <a:effectLst/>
        </p:spPr>
        <p:txBody>
          <a:bodyPr wrap="square" lIns="182880" tIns="91440" rIns="91440" bIns="91440" rtlCol="0">
            <a:noAutofit/>
          </a:bodyPr>
          <a:lstStyle/>
          <a:p>
            <a:pPr marL="182880" marR="0" lvl="0" indent="-182880" algn="l" defTabSz="914400" rtl="0" eaLnBrk="1" fontAlgn="auto" latinLnBrk="0" hangingPunct="1">
              <a:lnSpc>
                <a:spcPct val="100000"/>
              </a:lnSpc>
              <a:spcBef>
                <a:spcPts val="0"/>
              </a:spcBef>
              <a:spcAft>
                <a:spcPts val="0"/>
              </a:spcAft>
              <a:buClrTx/>
              <a:buSzPct val="80000"/>
              <a:buFont typeface="Wingdings" pitchFamily="2" charset="2"/>
              <a:buChar char="ü"/>
              <a:tabLst/>
              <a:defRPr/>
            </a:pP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UVI</a:t>
            </a:r>
          </a:p>
          <a:p>
            <a:pPr marL="182880" marR="0" lvl="0" indent="-182880" algn="l" defTabSz="914400" rtl="0" eaLnBrk="1" fontAlgn="auto" latinLnBrk="0" hangingPunct="1">
              <a:lnSpc>
                <a:spcPct val="100000"/>
              </a:lnSpc>
              <a:spcBef>
                <a:spcPts val="0"/>
              </a:spcBef>
              <a:spcAft>
                <a:spcPts val="0"/>
              </a:spcAft>
              <a:buClrTx/>
              <a:buSzPct val="80000"/>
              <a:buFont typeface="Wingdings" pitchFamily="2" charset="2"/>
              <a:buChar char="ü"/>
              <a:tabLst/>
              <a:defRPr/>
            </a:pP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Not IUU Listed </a:t>
            </a:r>
          </a:p>
          <a:p>
            <a:pPr marL="182880" marR="0" lvl="0" indent="-182880" algn="l" defTabSz="914400" rtl="0" eaLnBrk="1" fontAlgn="auto" latinLnBrk="0" hangingPunct="1">
              <a:lnSpc>
                <a:spcPct val="100000"/>
              </a:lnSpc>
              <a:spcBef>
                <a:spcPts val="0"/>
              </a:spcBef>
              <a:spcAft>
                <a:spcPts val="0"/>
              </a:spcAft>
              <a:buClrTx/>
              <a:buSzPct val="80000"/>
              <a:buFont typeface="Wingdings" pitchFamily="2" charset="2"/>
              <a:buChar char="ü"/>
              <a:tabLst/>
              <a:defRPr/>
            </a:pP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Observer Coverage</a:t>
            </a:r>
          </a:p>
          <a:p>
            <a:pPr marL="182880" marR="0" lvl="0" indent="-182880" algn="l" defTabSz="914400" rtl="0" eaLnBrk="1" fontAlgn="auto" latinLnBrk="0" hangingPunct="1">
              <a:lnSpc>
                <a:spcPct val="100000"/>
              </a:lnSpc>
              <a:spcBef>
                <a:spcPts val="0"/>
              </a:spcBef>
              <a:spcAft>
                <a:spcPts val="0"/>
              </a:spcAft>
              <a:buClrTx/>
              <a:buSzPct val="80000"/>
              <a:buFont typeface="Wingdings" pitchFamily="2" charset="2"/>
              <a:buChar char="ü"/>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Use of EM</a:t>
            </a: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 </a:t>
            </a:r>
          </a:p>
          <a:p>
            <a:pPr marL="182880" marR="0" lvl="0" indent="-182880" algn="l" defTabSz="914400" rtl="0" eaLnBrk="1" fontAlgn="auto" latinLnBrk="0" hangingPunct="1">
              <a:lnSpc>
                <a:spcPct val="100000"/>
              </a:lnSpc>
              <a:spcBef>
                <a:spcPts val="0"/>
              </a:spcBef>
              <a:spcAft>
                <a:spcPts val="0"/>
              </a:spcAft>
              <a:buClrTx/>
              <a:buSzPct val="80000"/>
              <a:buFont typeface="Wingdings" pitchFamily="2" charset="2"/>
              <a:buChar char="ü"/>
              <a:tabLst/>
              <a:defRPr/>
            </a:pP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&amp; MORE</a:t>
            </a:r>
          </a:p>
        </p:txBody>
      </p:sp>
      <p:cxnSp>
        <p:nvCxnSpPr>
          <p:cNvPr id="13" name="Elbow Connector 12">
            <a:extLst>
              <a:ext uri="{FF2B5EF4-FFF2-40B4-BE49-F238E27FC236}">
                <a16:creationId xmlns:a16="http://schemas.microsoft.com/office/drawing/2014/main" id="{12884DED-9901-747C-D63F-23D899C87E1F}"/>
              </a:ext>
            </a:extLst>
          </p:cNvPr>
          <p:cNvCxnSpPr>
            <a:cxnSpLocks/>
            <a:endCxn id="10" idx="0"/>
          </p:cNvCxnSpPr>
          <p:nvPr/>
        </p:nvCxnSpPr>
        <p:spPr>
          <a:xfrm rot="10800000" flipV="1">
            <a:off x="1168628" y="2861837"/>
            <a:ext cx="1179761" cy="312176"/>
          </a:xfrm>
          <a:prstGeom prst="bentConnector2">
            <a:avLst/>
          </a:prstGeom>
          <a:ln w="190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Elbow Connector 29">
            <a:extLst>
              <a:ext uri="{FF2B5EF4-FFF2-40B4-BE49-F238E27FC236}">
                <a16:creationId xmlns:a16="http://schemas.microsoft.com/office/drawing/2014/main" id="{D6015924-08C8-F105-3F9B-AA1A5C87E6F5}"/>
              </a:ext>
            </a:extLst>
          </p:cNvPr>
          <p:cNvCxnSpPr>
            <a:cxnSpLocks/>
          </p:cNvCxnSpPr>
          <p:nvPr/>
        </p:nvCxnSpPr>
        <p:spPr>
          <a:xfrm rot="10800000">
            <a:off x="1168628" y="4847688"/>
            <a:ext cx="1179761" cy="312176"/>
          </a:xfrm>
          <a:prstGeom prst="bentConnector2">
            <a:avLst/>
          </a:prstGeom>
          <a:ln w="190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11BC19CB-9227-3A12-3BA0-6DCB1AF4793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cxnSp>
        <p:nvCxnSpPr>
          <p:cNvPr id="5" name="Straight Connector 4">
            <a:extLst>
              <a:ext uri="{FF2B5EF4-FFF2-40B4-BE49-F238E27FC236}">
                <a16:creationId xmlns:a16="http://schemas.microsoft.com/office/drawing/2014/main" id="{276873C6-8D45-5B45-DB74-90C89457824C}"/>
              </a:ext>
            </a:extLst>
          </p:cNvPr>
          <p:cNvCxnSpPr>
            <a:cxnSpLocks/>
          </p:cNvCxnSpPr>
          <p:nvPr/>
        </p:nvCxnSpPr>
        <p:spPr>
          <a:xfrm>
            <a:off x="6953923" y="2858498"/>
            <a:ext cx="0" cy="3154034"/>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8535B98-6403-96E3-8050-C021A01ECEEB}"/>
              </a:ext>
            </a:extLst>
          </p:cNvPr>
          <p:cNvSpPr txBox="1"/>
          <p:nvPr/>
        </p:nvSpPr>
        <p:spPr>
          <a:xfrm>
            <a:off x="7259238" y="2720304"/>
            <a:ext cx="4206858" cy="2185214"/>
          </a:xfrm>
          <a:prstGeom prst="rect">
            <a:avLst/>
          </a:prstGeom>
          <a:noFill/>
        </p:spPr>
        <p:txBody>
          <a:bodyPr wrap="square" lIns="91440" tIns="91440" rIns="91440" bIns="91440" anchor="t" anchorCtr="0">
            <a:spAutoFit/>
          </a:bodyPr>
          <a:lstStyle/>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900" b="1" i="0" u="none" strike="noStrike" kern="1200" cap="none" spc="0" normalizeH="0" baseline="0" noProof="0">
                <a:ln>
                  <a:noFill/>
                </a:ln>
                <a:solidFill>
                  <a:srgbClr val="0C1114"/>
                </a:solidFill>
                <a:effectLst/>
                <a:uLnTx/>
                <a:uFillTx/>
                <a:latin typeface="Arial" panose="020B0604020202020204"/>
                <a:ea typeface="+mn-ea"/>
                <a:cs typeface="+mn-cs"/>
              </a:rPr>
              <a:t>Technical advice</a:t>
            </a:r>
            <a:endParaRPr kumimoji="0" lang="en-US" sz="1900" b="0" i="0" u="none" strike="noStrike" kern="1200" cap="none" spc="0" normalizeH="0" baseline="0" noProof="0">
              <a:ln>
                <a:noFill/>
              </a:ln>
              <a:solidFill>
                <a:srgbClr val="0C1114"/>
              </a:solidFill>
              <a:effectLst/>
              <a:uLnTx/>
              <a:uFillTx/>
              <a:latin typeface="Arial" panose="020B0604020202020204"/>
              <a:ea typeface="+mn-ea"/>
              <a:cs typeface="+mn-cs"/>
            </a:endParaRP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900" b="1" i="0" u="none" strike="noStrike" kern="1200" cap="none" spc="0" normalizeH="0" baseline="0" noProof="0">
                <a:ln>
                  <a:noFill/>
                </a:ln>
                <a:solidFill>
                  <a:srgbClr val="0C1114"/>
                </a:solidFill>
                <a:effectLst/>
                <a:uLnTx/>
                <a:uFillTx/>
                <a:latin typeface="Arial" panose="020B0604020202020204"/>
                <a:ea typeface="+mn-ea"/>
                <a:cs typeface="+mn-cs"/>
              </a:rPr>
              <a:t>Recommendations on effective RFMO governance</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900" b="1" i="0" u="none" strike="noStrike" kern="1200" cap="none" spc="0" normalizeH="0" baseline="0" noProof="0">
                <a:ln>
                  <a:noFill/>
                </a:ln>
                <a:solidFill>
                  <a:srgbClr val="0C1114"/>
                </a:solidFill>
                <a:effectLst/>
                <a:uLnTx/>
                <a:uFillTx/>
                <a:latin typeface="Arial" panose="020B0604020202020204"/>
                <a:ea typeface="+mn-ea"/>
                <a:cs typeface="+mn-cs"/>
              </a:rPr>
              <a:t>Scientific research reports</a:t>
            </a:r>
            <a:endParaRPr kumimoji="0" lang="en-US" sz="1900" b="0"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EF3748B1-9CE3-214E-1E03-96A4D4BF4090}"/>
              </a:ext>
            </a:extLst>
          </p:cNvPr>
          <p:cNvSpPr txBox="1"/>
          <p:nvPr/>
        </p:nvSpPr>
        <p:spPr>
          <a:xfrm>
            <a:off x="7772524" y="5076076"/>
            <a:ext cx="3468528" cy="1261884"/>
          </a:xfrm>
          <a:prstGeom prst="rect">
            <a:avLst/>
          </a:prstGeom>
          <a:solidFill>
            <a:schemeClr val="bg1"/>
          </a:solidFill>
          <a:ln w="19050">
            <a:solidFill>
              <a:schemeClr val="tx2"/>
            </a:solid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Today</a:t>
            </a:r>
            <a:endParaRPr kumimoji="0" lang="en-US" sz="1800" b="1" i="0" u="none" strike="noStrike" kern="1200" cap="none" spc="0" normalizeH="0" baseline="0" noProof="0">
              <a:ln>
                <a:noFill/>
              </a:ln>
              <a:solidFill>
                <a:srgbClr val="203D94"/>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All 4 tropical tuna RFMOs</a:t>
            </a:r>
            <a:r>
              <a:rPr kumimoji="0" lang="en-US" altLang="en-U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 have adopted EM minimum standards </a:t>
            </a:r>
          </a:p>
        </p:txBody>
      </p:sp>
      <p:cxnSp>
        <p:nvCxnSpPr>
          <p:cNvPr id="15" name="Straight Arrow Connector 14">
            <a:extLst>
              <a:ext uri="{FF2B5EF4-FFF2-40B4-BE49-F238E27FC236}">
                <a16:creationId xmlns:a16="http://schemas.microsoft.com/office/drawing/2014/main" id="{1B1F868F-D9A9-AF9C-5034-CF5F9D044B16}"/>
              </a:ext>
            </a:extLst>
          </p:cNvPr>
          <p:cNvCxnSpPr>
            <a:cxnSpLocks/>
          </p:cNvCxnSpPr>
          <p:nvPr/>
        </p:nvCxnSpPr>
        <p:spPr>
          <a:xfrm flipV="1">
            <a:off x="9486855" y="4716914"/>
            <a:ext cx="0" cy="356498"/>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5CB73D6-A7FF-8A16-A3E4-51C041B842E1}"/>
              </a:ext>
            </a:extLst>
          </p:cNvPr>
          <p:cNvSpPr txBox="1"/>
          <p:nvPr/>
        </p:nvSpPr>
        <p:spPr>
          <a:xfrm>
            <a:off x="7151092" y="1569075"/>
            <a:ext cx="358804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solidFill>
                  <a:srgbClr val="0C1114"/>
                </a:solidFill>
                <a:effectLst/>
                <a:uLnTx/>
                <a:uFillTx/>
                <a:latin typeface="Arial" panose="020B0604020202020204"/>
                <a:ea typeface="+mn-ea"/>
                <a:cs typeface="+mn-cs"/>
              </a:rPr>
              <a:t>ISSF scientific research and advocacy </a:t>
            </a: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guides outreach to RFMOs and governments:</a:t>
            </a:r>
          </a:p>
        </p:txBody>
      </p:sp>
      <p:pic>
        <p:nvPicPr>
          <p:cNvPr id="22" name="Picture 21">
            <a:extLst>
              <a:ext uri="{FF2B5EF4-FFF2-40B4-BE49-F238E27FC236}">
                <a16:creationId xmlns:a16="http://schemas.microsoft.com/office/drawing/2014/main" id="{20C9122C-A29E-4080-5D58-FC898F5F5DD4}"/>
              </a:ext>
            </a:extLst>
          </p:cNvPr>
          <p:cNvPicPr>
            <a:picLocks noChangeAspect="1"/>
          </p:cNvPicPr>
          <p:nvPr/>
        </p:nvPicPr>
        <p:blipFill>
          <a:blip r:embed="rId3"/>
          <a:stretch>
            <a:fillRect/>
          </a:stretch>
        </p:blipFill>
        <p:spPr>
          <a:xfrm>
            <a:off x="5577860" y="1874707"/>
            <a:ext cx="826376" cy="469900"/>
          </a:xfrm>
          <a:prstGeom prst="rect">
            <a:avLst/>
          </a:prstGeom>
        </p:spPr>
      </p:pic>
      <p:pic>
        <p:nvPicPr>
          <p:cNvPr id="23" name="Picture 22">
            <a:extLst>
              <a:ext uri="{FF2B5EF4-FFF2-40B4-BE49-F238E27FC236}">
                <a16:creationId xmlns:a16="http://schemas.microsoft.com/office/drawing/2014/main" id="{ED3E4B87-24D6-FB0E-A0FB-4F5A2FD424FA}"/>
              </a:ext>
            </a:extLst>
          </p:cNvPr>
          <p:cNvPicPr>
            <a:picLocks noChangeAspect="1"/>
          </p:cNvPicPr>
          <p:nvPr/>
        </p:nvPicPr>
        <p:blipFill>
          <a:blip r:embed="rId4"/>
          <a:stretch>
            <a:fillRect/>
          </a:stretch>
        </p:blipFill>
        <p:spPr>
          <a:xfrm>
            <a:off x="10804992" y="1849586"/>
            <a:ext cx="887624" cy="495021"/>
          </a:xfrm>
          <a:prstGeom prst="rect">
            <a:avLst/>
          </a:prstGeom>
        </p:spPr>
      </p:pic>
    </p:spTree>
    <p:extLst>
      <p:ext uri="{BB962C8B-B14F-4D97-AF65-F5344CB8AC3E}">
        <p14:creationId xmlns:p14="http://schemas.microsoft.com/office/powerpoint/2010/main" val="21294944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2EFA1-3749-934E-1FF5-FA2063EBD448}"/>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DC7EDE98-79BE-F936-3779-D5EBABDC7F12}"/>
              </a:ext>
            </a:extLst>
          </p:cNvPr>
          <p:cNvSpPr/>
          <p:nvPr/>
        </p:nvSpPr>
        <p:spPr>
          <a:xfrm rot="10800000" flipH="1">
            <a:off x="-138896" y="3901926"/>
            <a:ext cx="11404753"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743453B3-4666-854A-217C-0CB0A82EB423}"/>
              </a:ext>
            </a:extLst>
          </p:cNvPr>
          <p:cNvSpPr txBox="1">
            <a:spLocks/>
          </p:cNvSpPr>
          <p:nvPr/>
        </p:nvSpPr>
        <p:spPr>
          <a:xfrm>
            <a:off x="2210933" y="4280764"/>
            <a:ext cx="8831315" cy="538847"/>
          </a:xfrm>
          <a:prstGeom prst="rect">
            <a:avLst/>
          </a:prstGeom>
        </p:spPr>
        <p:txBody>
          <a:bodyPr lIns="182880"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Observer Coverage &amp; Electronic Monitoring</a:t>
            </a:r>
          </a:p>
        </p:txBody>
      </p:sp>
      <p:cxnSp>
        <p:nvCxnSpPr>
          <p:cNvPr id="2" name="Straight Connector 1">
            <a:extLst>
              <a:ext uri="{FF2B5EF4-FFF2-40B4-BE49-F238E27FC236}">
                <a16:creationId xmlns:a16="http://schemas.microsoft.com/office/drawing/2014/main" id="{4644CFF8-404A-897B-032A-041B299B3231}"/>
              </a:ext>
            </a:extLst>
          </p:cNvPr>
          <p:cNvCxnSpPr>
            <a:cxnSpLocks/>
          </p:cNvCxnSpPr>
          <p:nvPr/>
        </p:nvCxnSpPr>
        <p:spPr>
          <a:xfrm>
            <a:off x="-138896" y="3904126"/>
            <a:ext cx="1140475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BAC361D-CC0E-44E7-242D-6ECED276BDD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8222" y="3771637"/>
            <a:ext cx="1552710" cy="1552710"/>
          </a:xfrm>
          <a:prstGeom prst="rect">
            <a:avLst/>
          </a:prstGeom>
        </p:spPr>
      </p:pic>
    </p:spTree>
    <p:extLst>
      <p:ext uri="{BB962C8B-B14F-4D97-AF65-F5344CB8AC3E}">
        <p14:creationId xmlns:p14="http://schemas.microsoft.com/office/powerpoint/2010/main" val="28832449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D5376-F89C-1C0E-7623-BC7A245AD64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F6EE35E-DDD1-57FA-DC68-A183897FE814}"/>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C4EC17F-C09C-E16F-1308-95130766DB2F}"/>
              </a:ext>
            </a:extLst>
          </p:cNvPr>
          <p:cNvSpPr>
            <a:spLocks noGrp="1"/>
          </p:cNvSpPr>
          <p:nvPr>
            <p:ph type="title"/>
          </p:nvPr>
        </p:nvSpPr>
        <p:spPr>
          <a:xfrm>
            <a:off x="322650" y="594360"/>
            <a:ext cx="9187110" cy="579861"/>
          </a:xfrm>
        </p:spPr>
        <p:txBody>
          <a:bodyPr>
            <a:normAutofit/>
          </a:bodyPr>
          <a:lstStyle/>
          <a:p>
            <a:r>
              <a:rPr lang="en-US"/>
              <a:t>A Collaborative Push to Embrace and Standardize EM</a:t>
            </a:r>
          </a:p>
        </p:txBody>
      </p:sp>
      <p:cxnSp>
        <p:nvCxnSpPr>
          <p:cNvPr id="6" name="Straight Connector 5">
            <a:extLst>
              <a:ext uri="{FF2B5EF4-FFF2-40B4-BE49-F238E27FC236}">
                <a16:creationId xmlns:a16="http://schemas.microsoft.com/office/drawing/2014/main" id="{C6889B60-FAF5-7F85-2E23-BF1D2C215851}"/>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3E0F6DD-FEFD-47F8-AD15-BDF5749D4DF9}"/>
              </a:ext>
            </a:extLst>
          </p:cNvPr>
          <p:cNvSpPr txBox="1"/>
          <p:nvPr/>
        </p:nvSpPr>
        <p:spPr>
          <a:xfrm>
            <a:off x="510622" y="1543149"/>
            <a:ext cx="7256869" cy="2739211"/>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b="1" i="0" u="none" strike="noStrike" kern="1200" cap="none" spc="0" normalizeH="0" baseline="0" noProof="0">
                <a:ln>
                  <a:noFill/>
                </a:ln>
                <a:solidFill>
                  <a:srgbClr val="0C1114"/>
                </a:solidFill>
                <a:effectLst/>
                <a:uLnTx/>
                <a:uFillTx/>
                <a:latin typeface="Arial" panose="020B0604020202020204"/>
                <a:ea typeface="+mn-ea"/>
                <a:cs typeface="+mn-cs"/>
              </a:rPr>
              <a:t>ISSF and other partner NGOs have created EMS resources for fishers, policymakers and authorities</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Best-practices reports</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Minimum standards recommendations</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Data submission guides</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Snapshot assessments of RFMO performance toward EM requirements</a:t>
            </a:r>
          </a:p>
        </p:txBody>
      </p:sp>
      <p:pic>
        <p:nvPicPr>
          <p:cNvPr id="5" name="Imagen 4">
            <a:extLst>
              <a:ext uri="{FF2B5EF4-FFF2-40B4-BE49-F238E27FC236}">
                <a16:creationId xmlns:a16="http://schemas.microsoft.com/office/drawing/2014/main" id="{9E3985DE-0922-8F30-9EAD-DB16368F2C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78010" y="1541392"/>
            <a:ext cx="3963945" cy="5109773"/>
          </a:xfrm>
          <a:prstGeom prst="rect">
            <a:avLst/>
          </a:prstGeom>
          <a:solidFill>
            <a:srgbClr val="FFFFFF">
              <a:shade val="85000"/>
            </a:srgbClr>
          </a:solidFill>
          <a:ln w="88900" cap="sq">
            <a:solidFill>
              <a:srgbClr val="FFFFFF"/>
            </a:solidFill>
            <a:miter lim="800000"/>
          </a:ln>
          <a:effectLst>
            <a:glow rad="38100">
              <a:schemeClr val="bg2">
                <a:lumMod val="50000"/>
                <a:alpha val="40000"/>
              </a:schemeClr>
            </a:glo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209D8F82-2F36-A9EA-09F5-F2586E30A59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70EAC882-180B-B375-9F42-2E25FE53E49F}"/>
              </a:ext>
            </a:extLst>
          </p:cNvPr>
          <p:cNvSpPr txBox="1"/>
          <p:nvPr/>
        </p:nvSpPr>
        <p:spPr>
          <a:xfrm>
            <a:off x="322650" y="4329966"/>
            <a:ext cx="7455360" cy="1969770"/>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EMS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continuously watch, record, transmit data about activities to governments, RFMOs, other oversight organizations </a:t>
            </a:r>
          </a:p>
          <a:p>
            <a:pPr marL="28346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600" b="1">
                <a:solidFill>
                  <a:srgbClr val="0C1114"/>
                </a:solidFill>
                <a:latin typeface="Arial" panose="020B0604020202020204"/>
              </a:rPr>
              <a:t>S</a:t>
            </a:r>
            <a:r>
              <a:rPr kumimoji="0" lang="en-US" sz="1600" b="1" i="0" u="none" strike="noStrike" kern="1200" cap="none" spc="0" normalizeH="0" baseline="0" noProof="0" err="1">
                <a:ln>
                  <a:noFill/>
                </a:ln>
                <a:solidFill>
                  <a:srgbClr val="0C1114"/>
                </a:solidFill>
                <a:effectLst/>
                <a:uLnTx/>
                <a:uFillTx/>
                <a:latin typeface="Arial" panose="020B0604020202020204"/>
                <a:ea typeface="+mn-ea"/>
                <a:cs typeface="+mn-cs"/>
              </a:rPr>
              <a:t>ubstitute</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 for or supplement onboard human observer coverage</a:t>
            </a:r>
            <a:r>
              <a:rPr lang="en-US" sz="1600">
                <a:solidFill>
                  <a:srgbClr val="0C1114"/>
                </a:solidFill>
                <a:latin typeface="Arial" panose="020B0604020202020204"/>
              </a:rPr>
              <a:t>,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for example, documenting catch, bycatch, transshipment and landing activities </a:t>
            </a:r>
          </a:p>
          <a:p>
            <a:pPr marL="28346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600" b="1">
                <a:solidFill>
                  <a:srgbClr val="0C1114"/>
                </a:solidFill>
                <a:latin typeface="Arial" panose="020B0604020202020204"/>
              </a:rPr>
              <a:t>D</a:t>
            </a:r>
            <a:r>
              <a:rPr kumimoji="0" lang="en-US" sz="1600" b="1" i="0" u="none" strike="noStrike" kern="1200" cap="none" spc="0" normalizeH="0" baseline="0" noProof="0" err="1">
                <a:ln>
                  <a:noFill/>
                </a:ln>
                <a:solidFill>
                  <a:srgbClr val="0C1114"/>
                </a:solidFill>
                <a:effectLst/>
                <a:uLnTx/>
                <a:uFillTx/>
                <a:latin typeface="Arial" panose="020B0604020202020204"/>
                <a:ea typeface="+mn-ea"/>
                <a:cs typeface="+mn-cs"/>
              </a:rPr>
              <a:t>etects</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 overfishing, safety violations and other forms of noncompliance</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including IUU fishing</a:t>
            </a:r>
          </a:p>
        </p:txBody>
      </p:sp>
    </p:spTree>
    <p:extLst>
      <p:ext uri="{BB962C8B-B14F-4D97-AF65-F5344CB8AC3E}">
        <p14:creationId xmlns:p14="http://schemas.microsoft.com/office/powerpoint/2010/main" val="7655894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3BAA2-0F51-8B43-8854-0D5FA19B5FA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1836677-128E-EA13-E12E-F5F8ADD0375C}"/>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6DD9CD0D-D22D-ADA7-84B4-0C74B4557FBA}"/>
              </a:ext>
            </a:extLst>
          </p:cNvPr>
          <p:cNvSpPr/>
          <p:nvPr/>
        </p:nvSpPr>
        <p:spPr>
          <a:xfrm>
            <a:off x="-345056" y="1354796"/>
            <a:ext cx="12537056"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Rectangle 27">
            <a:extLst>
              <a:ext uri="{FF2B5EF4-FFF2-40B4-BE49-F238E27FC236}">
                <a16:creationId xmlns:a16="http://schemas.microsoft.com/office/drawing/2014/main" id="{8DF7D124-5FA3-4624-19E0-251D0584B063}"/>
              </a:ext>
            </a:extLst>
          </p:cNvPr>
          <p:cNvSpPr/>
          <p:nvPr/>
        </p:nvSpPr>
        <p:spPr>
          <a:xfrm>
            <a:off x="4419599" y="1354796"/>
            <a:ext cx="8558463" cy="6003267"/>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6" name="Picture 45" descr="A screenshot of a computer&#10;&#10;AI-generated content may be incorrect.">
            <a:extLst>
              <a:ext uri="{FF2B5EF4-FFF2-40B4-BE49-F238E27FC236}">
                <a16:creationId xmlns:a16="http://schemas.microsoft.com/office/drawing/2014/main" id="{67B31C13-CC03-F647-0E8C-1E7FDF3A29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28873" y="2411692"/>
            <a:ext cx="5970237" cy="4159411"/>
          </a:xfrm>
          <a:prstGeom prst="rect">
            <a:avLst/>
          </a:prstGeom>
        </p:spPr>
      </p:pic>
      <p:sp>
        <p:nvSpPr>
          <p:cNvPr id="2" name="Title 1">
            <a:extLst>
              <a:ext uri="{FF2B5EF4-FFF2-40B4-BE49-F238E27FC236}">
                <a16:creationId xmlns:a16="http://schemas.microsoft.com/office/drawing/2014/main" id="{F9C1DA95-4013-9387-4CB7-41B0C3522022}"/>
              </a:ext>
            </a:extLst>
          </p:cNvPr>
          <p:cNvSpPr>
            <a:spLocks noGrp="1"/>
          </p:cNvSpPr>
          <p:nvPr>
            <p:ph type="title"/>
          </p:nvPr>
        </p:nvSpPr>
        <p:spPr>
          <a:xfrm>
            <a:off x="322649" y="591383"/>
            <a:ext cx="9824241" cy="615015"/>
          </a:xfrm>
        </p:spPr>
        <p:txBody>
          <a:bodyPr>
            <a:normAutofit/>
          </a:bodyPr>
          <a:lstStyle/>
          <a:p>
            <a:pPr lvl="0">
              <a:defRPr/>
            </a:pPr>
            <a:r>
              <a:rPr lang="en-US"/>
              <a:t>Vessels in Other Sustainability Initiatives (VOSI)</a:t>
            </a:r>
            <a:endParaRPr lang="es-ES">
              <a:solidFill>
                <a:srgbClr val="FFFFFF"/>
              </a:solidFill>
            </a:endParaRPr>
          </a:p>
        </p:txBody>
      </p:sp>
      <p:sp>
        <p:nvSpPr>
          <p:cNvPr id="7" name="Snip Single Corner Rectangle 6">
            <a:extLst>
              <a:ext uri="{FF2B5EF4-FFF2-40B4-BE49-F238E27FC236}">
                <a16:creationId xmlns:a16="http://schemas.microsoft.com/office/drawing/2014/main" id="{5AADB6F7-3822-3E3A-D71A-1E763ED9DD76}"/>
              </a:ext>
            </a:extLst>
          </p:cNvPr>
          <p:cNvSpPr/>
          <p:nvPr/>
        </p:nvSpPr>
        <p:spPr>
          <a:xfrm flipV="1">
            <a:off x="-406155" y="1361255"/>
            <a:ext cx="503511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4574098D-ED2F-6CFE-6B12-DC5327E35892}"/>
              </a:ext>
            </a:extLst>
          </p:cNvPr>
          <p:cNvSpPr>
            <a:spLocks noGrp="1"/>
          </p:cNvSpPr>
          <p:nvPr>
            <p:ph type="body" sz="quarter" idx="12"/>
          </p:nvPr>
        </p:nvSpPr>
        <p:spPr>
          <a:xfrm>
            <a:off x="354492" y="1429296"/>
            <a:ext cx="4727960" cy="438987"/>
          </a:xfrm>
        </p:spPr>
        <p:txBody>
          <a:bodyPr>
            <a:normAutofit/>
          </a:bodyPr>
          <a:lstStyle/>
          <a:p>
            <a:r>
              <a:rPr lang="en-US"/>
              <a:t>A RECENTLY UPDATED &amp; EXPANDED TOOL</a:t>
            </a:r>
          </a:p>
        </p:txBody>
      </p:sp>
      <p:cxnSp>
        <p:nvCxnSpPr>
          <p:cNvPr id="8" name="Straight Connector 7">
            <a:extLst>
              <a:ext uri="{FF2B5EF4-FFF2-40B4-BE49-F238E27FC236}">
                <a16:creationId xmlns:a16="http://schemas.microsoft.com/office/drawing/2014/main" id="{660B82B0-1E4F-396D-E9D8-C0058C826D72}"/>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6">
            <a:extLst>
              <a:ext uri="{FF2B5EF4-FFF2-40B4-BE49-F238E27FC236}">
                <a16:creationId xmlns:a16="http://schemas.microsoft.com/office/drawing/2014/main" id="{2C85599A-B882-87AE-9773-A5F639879051}"/>
              </a:ext>
            </a:extLst>
          </p:cNvPr>
          <p:cNvSpPr txBox="1">
            <a:spLocks/>
          </p:cNvSpPr>
          <p:nvPr/>
        </p:nvSpPr>
        <p:spPr>
          <a:xfrm>
            <a:off x="4679434" y="1529357"/>
            <a:ext cx="7240559" cy="1300472"/>
          </a:xfrm>
          <a:prstGeom prst="rect">
            <a:avLst/>
          </a:prstGeom>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A transparency tool for the public that want to understand which tuna vessels have made public commitments to more sustainable fishing beyond the commitments reflected on the PVR</a:t>
            </a:r>
          </a:p>
        </p:txBody>
      </p:sp>
      <p:pic>
        <p:nvPicPr>
          <p:cNvPr id="4" name="Picture 3" descr="A screenshot of a survey&#10;&#10;AI-generated content may be incorrect.">
            <a:extLst>
              <a:ext uri="{FF2B5EF4-FFF2-40B4-BE49-F238E27FC236}">
                <a16:creationId xmlns:a16="http://schemas.microsoft.com/office/drawing/2014/main" id="{7CBC4E08-DB32-FD79-D918-EF58380F5372}"/>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908337" y="2572269"/>
            <a:ext cx="1709999" cy="4119349"/>
          </a:xfrm>
          <a:prstGeom prst="rect">
            <a:avLst/>
          </a:prstGeom>
          <a:effectLst>
            <a:glow rad="38100">
              <a:schemeClr val="bg2">
                <a:lumMod val="50000"/>
                <a:alpha val="40000"/>
              </a:schemeClr>
            </a:glow>
          </a:effectLst>
        </p:spPr>
      </p:pic>
      <p:sp>
        <p:nvSpPr>
          <p:cNvPr id="12" name="Trapezoid 11">
            <a:extLst>
              <a:ext uri="{FF2B5EF4-FFF2-40B4-BE49-F238E27FC236}">
                <a16:creationId xmlns:a16="http://schemas.microsoft.com/office/drawing/2014/main" id="{C30A184E-76C9-0889-1C7B-D62742028701}"/>
              </a:ext>
            </a:extLst>
          </p:cNvPr>
          <p:cNvSpPr/>
          <p:nvPr/>
        </p:nvSpPr>
        <p:spPr>
          <a:xfrm rot="5400000">
            <a:off x="2915354" y="4296996"/>
            <a:ext cx="4097603" cy="691641"/>
          </a:xfrm>
          <a:prstGeom prst="trapezoid">
            <a:avLst>
              <a:gd name="adj" fmla="val 216740"/>
            </a:avLst>
          </a:prstGeom>
          <a:solidFill>
            <a:schemeClr val="accent4">
              <a:alpha val="5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99E0DEA9-FE92-BB3B-D205-1495A02C3AF9}"/>
              </a:ext>
            </a:extLst>
          </p:cNvPr>
          <p:cNvSpPr/>
          <p:nvPr/>
        </p:nvSpPr>
        <p:spPr>
          <a:xfrm>
            <a:off x="5310291" y="4076296"/>
            <a:ext cx="728543" cy="1125652"/>
          </a:xfrm>
          <a:prstGeom prst="rect">
            <a:avLst/>
          </a:prstGeom>
          <a:noFill/>
          <a:ln w="9525">
            <a:solidFill>
              <a:schemeClr val="accent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Content Placeholder 16">
            <a:extLst>
              <a:ext uri="{FF2B5EF4-FFF2-40B4-BE49-F238E27FC236}">
                <a16:creationId xmlns:a16="http://schemas.microsoft.com/office/drawing/2014/main" id="{402EA192-63D3-790E-73F6-5584BE76853A}"/>
              </a:ext>
            </a:extLst>
          </p:cNvPr>
          <p:cNvSpPr txBox="1">
            <a:spLocks/>
          </p:cNvSpPr>
          <p:nvPr/>
        </p:nvSpPr>
        <p:spPr>
          <a:xfrm>
            <a:off x="2920179" y="2212005"/>
            <a:ext cx="1710000" cy="337239"/>
          </a:xfrm>
          <a:prstGeom prst="rect">
            <a:avLst/>
          </a:prstGeom>
        </p:spPr>
        <p:txBody>
          <a:bodyPr lIns="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0C1114"/>
                </a:solidFill>
                <a:effectLst/>
                <a:uLnTx/>
                <a:uFillTx/>
                <a:latin typeface="Arial" panose="020B0604020202020204"/>
                <a:ea typeface="+mn-ea"/>
                <a:cs typeface="+mn-cs"/>
              </a:rPr>
              <a:t>VOSI tracks:</a:t>
            </a:r>
            <a:endParaRPr kumimoji="0" lang="en-US" sz="14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B0B61A10-DA5C-CA0E-9459-49320D479124}"/>
              </a:ext>
            </a:extLst>
          </p:cNvPr>
          <p:cNvSpPr/>
          <p:nvPr/>
        </p:nvSpPr>
        <p:spPr>
          <a:xfrm>
            <a:off x="2941160" y="3896331"/>
            <a:ext cx="1234051" cy="245889"/>
          </a:xfrm>
          <a:prstGeom prst="rect">
            <a:avLst/>
          </a:prstGeom>
          <a:solidFill>
            <a:srgbClr val="203D94">
              <a:alpha val="9804"/>
            </a:srgb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23734638-75BB-6560-FBC1-D19576AC8254}"/>
              </a:ext>
            </a:extLst>
          </p:cNvPr>
          <p:cNvSpPr txBox="1"/>
          <p:nvPr/>
        </p:nvSpPr>
        <p:spPr>
          <a:xfrm>
            <a:off x="272008" y="2549244"/>
            <a:ext cx="2500168" cy="1661993"/>
          </a:xfrm>
          <a:prstGeom prst="rect">
            <a:avLst/>
          </a:prstGeom>
          <a:noFill/>
          <a:ln w="19050">
            <a:solidFill>
              <a:schemeClr val="tx2"/>
            </a:solidFill>
          </a:ln>
        </p:spPr>
        <p:txBody>
          <a:bodyPr wrap="square" lIns="182880" tIns="182880" rIns="182880" bIns="18288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C1114"/>
                </a:solidFill>
                <a:effectLst/>
                <a:uLnTx/>
                <a:uFillTx/>
                <a:latin typeface="Arial" panose="020B0604020202020204" pitchFamily="34" charset="0"/>
                <a:ea typeface="Roboto Slab" pitchFamily="2" charset="0"/>
                <a:cs typeface="Arial" panose="020B0604020202020204" pitchFamily="34" charset="0"/>
              </a:rPr>
              <a:t>EM</a:t>
            </a:r>
            <a:r>
              <a:rPr kumimoji="0" lang="en-US" sz="1400" b="0" i="0" u="none" strike="noStrike" kern="1200" cap="none" spc="0" normalizeH="0" baseline="0" noProof="0">
                <a:ln>
                  <a:noFill/>
                </a:ln>
                <a:solidFill>
                  <a:srgbClr val="0C1114"/>
                </a:solidFill>
                <a:effectLst/>
                <a:uLnTx/>
                <a:uFillTx/>
                <a:latin typeface="Arial" panose="020B0604020202020204" pitchFamily="34" charset="0"/>
                <a:ea typeface="Roboto Slab" pitchFamily="2" charset="0"/>
                <a:cs typeface="Arial" panose="020B0604020202020204" pitchFamily="34" charset="0"/>
              </a:rPr>
              <a:t> field in the VOSI tool is mechanism for verifying vessel participation 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C1114"/>
                </a:solidFill>
                <a:effectLst/>
                <a:uLnTx/>
                <a:uFillTx/>
                <a:latin typeface="Arial" panose="020B0604020202020204" pitchFamily="34" charset="0"/>
                <a:ea typeface="Roboto Slab" pitchFamily="2" charset="0"/>
                <a:cs typeface="Arial" panose="020B0604020202020204" pitchFamily="34" charset="0"/>
              </a:rPr>
              <a:t>The Nature Conservancy’s Tuna Transparency Pledge</a:t>
            </a:r>
            <a:endParaRPr kumimoji="0" lang="en-US" sz="1400" b="0" i="0" u="none" strike="noStrike" kern="1200" cap="none" spc="0" normalizeH="0" baseline="0" noProof="0">
              <a:ln>
                <a:noFill/>
              </a:ln>
              <a:solidFill>
                <a:srgbClr val="0C1114"/>
              </a:solidFill>
              <a:effectLst/>
              <a:uLnTx/>
              <a:uFillTx/>
              <a:latin typeface="Arial" panose="020B0604020202020204" pitchFamily="34" charset="0"/>
              <a:ea typeface="Roboto Slab" pitchFamily="2" charset="0"/>
              <a:cs typeface="Arial" panose="020B0604020202020204" pitchFamily="34" charset="0"/>
            </a:endParaRPr>
          </a:p>
        </p:txBody>
      </p:sp>
      <p:cxnSp>
        <p:nvCxnSpPr>
          <p:cNvPr id="18" name="Straight Arrow Connector 17">
            <a:extLst>
              <a:ext uri="{FF2B5EF4-FFF2-40B4-BE49-F238E27FC236}">
                <a16:creationId xmlns:a16="http://schemas.microsoft.com/office/drawing/2014/main" id="{F24AC6D5-8C33-DB0C-7C60-B6DF44DA5658}"/>
              </a:ext>
            </a:extLst>
          </p:cNvPr>
          <p:cNvCxnSpPr>
            <a:cxnSpLocks/>
          </p:cNvCxnSpPr>
          <p:nvPr/>
        </p:nvCxnSpPr>
        <p:spPr>
          <a:xfrm>
            <a:off x="2575809" y="4009415"/>
            <a:ext cx="344370" cy="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61A54B7C-F318-BC7F-7D1F-506F39EB8470}"/>
              </a:ext>
            </a:extLst>
          </p:cNvPr>
          <p:cNvGrpSpPr/>
          <p:nvPr/>
        </p:nvGrpSpPr>
        <p:grpSpPr>
          <a:xfrm>
            <a:off x="769824" y="4609850"/>
            <a:ext cx="1911349" cy="1920240"/>
            <a:chOff x="8726662" y="3602175"/>
            <a:chExt cx="1911349" cy="1920240"/>
          </a:xfrm>
        </p:grpSpPr>
        <p:pic>
          <p:nvPicPr>
            <p:cNvPr id="34" name="Picture 33">
              <a:extLst>
                <a:ext uri="{FF2B5EF4-FFF2-40B4-BE49-F238E27FC236}">
                  <a16:creationId xmlns:a16="http://schemas.microsoft.com/office/drawing/2014/main" id="{086EBD9A-770C-D6C4-1848-490E7E8DD256}"/>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726662" y="3602175"/>
              <a:ext cx="1911349" cy="1920240"/>
            </a:xfrm>
            <a:prstGeom prst="rect">
              <a:avLst/>
            </a:prstGeom>
          </p:spPr>
        </p:pic>
        <p:sp>
          <p:nvSpPr>
            <p:cNvPr id="35" name="Google Shape;1765;p32">
              <a:extLst>
                <a:ext uri="{FF2B5EF4-FFF2-40B4-BE49-F238E27FC236}">
                  <a16:creationId xmlns:a16="http://schemas.microsoft.com/office/drawing/2014/main" id="{ED619377-E3F1-59A3-20E4-12FFE38A115A}"/>
                </a:ext>
              </a:extLst>
            </p:cNvPr>
            <p:cNvSpPr txBox="1"/>
            <p:nvPr/>
          </p:nvSpPr>
          <p:spPr>
            <a:xfrm>
              <a:off x="8797678" y="3901747"/>
              <a:ext cx="1772349" cy="978689"/>
            </a:xfrm>
            <a:prstGeom prst="rect">
              <a:avLst/>
            </a:prstGeom>
            <a:noFill/>
            <a:ln>
              <a:noFill/>
            </a:ln>
          </p:spPr>
          <p:txBody>
            <a:bodyPr spcFirstLastPara="1" wrap="square" lIns="91425" tIns="45700" rIns="91425" bIns="45700" anchor="t" anchorCtr="0">
              <a:spAutoFit/>
            </a:bodyPr>
            <a:lstStyle/>
            <a:p>
              <a:pPr marL="0" marR="0" lvl="0" indent="0" algn="ctr" defTabSz="862686" rtl="0" eaLnBrk="1" fontAlgn="auto" latinLnBrk="0" hangingPunct="1">
                <a:lnSpc>
                  <a:spcPct val="100000"/>
                </a:lnSpc>
                <a:spcBef>
                  <a:spcPct val="2000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Arial"/>
                </a:rPr>
                <a:t>~110</a:t>
              </a:r>
              <a:br>
                <a:rPr kumimoji="0" lang="en-US" sz="1800" b="1" i="0" u="none" strike="noStrike" kern="1200" cap="none" spc="0" normalizeH="0" baseline="0" noProof="0">
                  <a:ln>
                    <a:noFill/>
                  </a:ln>
                  <a:solidFill>
                    <a:srgbClr val="FFFFFF"/>
                  </a:solidFill>
                  <a:effectLst/>
                  <a:uLnTx/>
                  <a:uFillTx/>
                  <a:latin typeface="Arial" panose="020B0604020202020204"/>
                  <a:ea typeface="+mn-ea"/>
                  <a:cs typeface="Arial"/>
                </a:rPr>
              </a:br>
              <a:r>
                <a:rPr kumimoji="0" lang="en-US" sz="1800" b="1" i="0" u="none" strike="noStrike" kern="1200" cap="none" spc="0" normalizeH="0" baseline="0" noProof="0">
                  <a:ln>
                    <a:noFill/>
                  </a:ln>
                  <a:solidFill>
                    <a:srgbClr val="FFFFFF"/>
                  </a:solidFill>
                  <a:effectLst/>
                  <a:uLnTx/>
                  <a:uFillTx/>
                  <a:latin typeface="Arial" panose="020B0604020202020204"/>
                  <a:ea typeface="+mn-ea"/>
                  <a:cs typeface="Arial"/>
                </a:rPr>
                <a:t>Vessels with EM on VOSI</a:t>
              </a:r>
            </a:p>
          </p:txBody>
        </p:sp>
      </p:grpSp>
      <p:grpSp>
        <p:nvGrpSpPr>
          <p:cNvPr id="43" name="Group 42">
            <a:extLst>
              <a:ext uri="{FF2B5EF4-FFF2-40B4-BE49-F238E27FC236}">
                <a16:creationId xmlns:a16="http://schemas.microsoft.com/office/drawing/2014/main" id="{2F5971EC-ABF2-3986-93B1-6D8D4E505B41}"/>
              </a:ext>
            </a:extLst>
          </p:cNvPr>
          <p:cNvGrpSpPr/>
          <p:nvPr/>
        </p:nvGrpSpPr>
        <p:grpSpPr>
          <a:xfrm>
            <a:off x="9510827" y="3689738"/>
            <a:ext cx="1911349" cy="1920240"/>
            <a:chOff x="9742374" y="3859387"/>
            <a:chExt cx="1911349" cy="1920240"/>
          </a:xfrm>
        </p:grpSpPr>
        <p:grpSp>
          <p:nvGrpSpPr>
            <p:cNvPr id="39" name="Group 38">
              <a:extLst>
                <a:ext uri="{FF2B5EF4-FFF2-40B4-BE49-F238E27FC236}">
                  <a16:creationId xmlns:a16="http://schemas.microsoft.com/office/drawing/2014/main" id="{E79B395B-C98B-2B12-E518-F95078A68862}"/>
                </a:ext>
              </a:extLst>
            </p:cNvPr>
            <p:cNvGrpSpPr/>
            <p:nvPr/>
          </p:nvGrpSpPr>
          <p:grpSpPr>
            <a:xfrm>
              <a:off x="9742374" y="3859387"/>
              <a:ext cx="1911349" cy="1920240"/>
              <a:chOff x="8726662" y="3602175"/>
              <a:chExt cx="1911349" cy="1920240"/>
            </a:xfrm>
          </p:grpSpPr>
          <p:pic>
            <p:nvPicPr>
              <p:cNvPr id="40" name="Picture 39">
                <a:extLst>
                  <a:ext uri="{FF2B5EF4-FFF2-40B4-BE49-F238E27FC236}">
                    <a16:creationId xmlns:a16="http://schemas.microsoft.com/office/drawing/2014/main" id="{887DA657-B79F-F965-0AB8-A42E5D883126}"/>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726662" y="3602175"/>
                <a:ext cx="1911349" cy="1920240"/>
              </a:xfrm>
              <a:prstGeom prst="rect">
                <a:avLst/>
              </a:prstGeom>
            </p:spPr>
          </p:pic>
          <p:sp>
            <p:nvSpPr>
              <p:cNvPr id="41" name="Google Shape;1765;p32">
                <a:extLst>
                  <a:ext uri="{FF2B5EF4-FFF2-40B4-BE49-F238E27FC236}">
                    <a16:creationId xmlns:a16="http://schemas.microsoft.com/office/drawing/2014/main" id="{A096C4C8-607C-A3B6-6A84-2B1997E3637B}"/>
                  </a:ext>
                </a:extLst>
              </p:cNvPr>
              <p:cNvSpPr txBox="1"/>
              <p:nvPr/>
            </p:nvSpPr>
            <p:spPr>
              <a:xfrm>
                <a:off x="8811966" y="4116066"/>
                <a:ext cx="1772349" cy="132955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1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Independent verification</a:t>
                </a:r>
                <a:b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b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by MRAG Americas</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42" name="Picture 41">
              <a:extLst>
                <a:ext uri="{FF2B5EF4-FFF2-40B4-BE49-F238E27FC236}">
                  <a16:creationId xmlns:a16="http://schemas.microsoft.com/office/drawing/2014/main" id="{173A9DEE-60EC-2738-4B41-67DA1BED516F}"/>
                </a:ext>
              </a:extLst>
            </p:cNvPr>
            <p:cNvPicPr>
              <a:picLocks noChangeAspect="1"/>
            </p:cNvPicPr>
            <p:nvPr/>
          </p:nvPicPr>
          <p:blipFill>
            <a:blip r:embed="rId6">
              <a:biLevel thresh="25000"/>
            </a:blip>
            <a:stretch>
              <a:fillRect/>
            </a:stretch>
          </p:blipFill>
          <p:spPr>
            <a:xfrm>
              <a:off x="10556338" y="4099408"/>
              <a:ext cx="274320" cy="274320"/>
            </a:xfrm>
            <a:prstGeom prst="rect">
              <a:avLst/>
            </a:prstGeom>
          </p:spPr>
        </p:pic>
      </p:grpSp>
      <p:sp>
        <p:nvSpPr>
          <p:cNvPr id="48" name="Rectangle 47">
            <a:extLst>
              <a:ext uri="{FF2B5EF4-FFF2-40B4-BE49-F238E27FC236}">
                <a16:creationId xmlns:a16="http://schemas.microsoft.com/office/drawing/2014/main" id="{E9F39EDD-F7CD-BA4C-2515-9791708FEAD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230960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61760-03FB-4450-B069-A2082DE2863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F2DA913-B1A2-E81F-8904-8FC545F1BEB6}"/>
              </a:ext>
            </a:extLst>
          </p:cNvPr>
          <p:cNvSpPr/>
          <p:nvPr/>
        </p:nvSpPr>
        <p:spPr>
          <a:xfrm>
            <a:off x="0" y="1371423"/>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061097E-FAB3-9D91-DF4E-EE6839DCF38E}"/>
              </a:ext>
            </a:extLst>
          </p:cNvPr>
          <p:cNvSpPr>
            <a:spLocks noGrp="1"/>
          </p:cNvSpPr>
          <p:nvPr>
            <p:ph type="title"/>
          </p:nvPr>
        </p:nvSpPr>
        <p:spPr>
          <a:xfrm>
            <a:off x="322650" y="594360"/>
            <a:ext cx="9187110" cy="579861"/>
          </a:xfrm>
        </p:spPr>
        <p:txBody>
          <a:bodyPr>
            <a:normAutofit/>
          </a:bodyPr>
          <a:lstStyle/>
          <a:p>
            <a:r>
              <a:rPr lang="en-US"/>
              <a:t>Dramatic Strides toward Worldwide EMS Use in Recent Years </a:t>
            </a:r>
          </a:p>
        </p:txBody>
      </p:sp>
      <p:cxnSp>
        <p:nvCxnSpPr>
          <p:cNvPr id="6" name="Straight Connector 5">
            <a:extLst>
              <a:ext uri="{FF2B5EF4-FFF2-40B4-BE49-F238E27FC236}">
                <a16:creationId xmlns:a16="http://schemas.microsoft.com/office/drawing/2014/main" id="{CCF0F744-F46D-208D-076B-630A1EAE2E82}"/>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E5A3857-D68E-06CE-232C-BEB60E41B357}"/>
              </a:ext>
            </a:extLst>
          </p:cNvPr>
          <p:cNvSpPr txBox="1"/>
          <p:nvPr/>
        </p:nvSpPr>
        <p:spPr>
          <a:xfrm>
            <a:off x="395574" y="1744242"/>
            <a:ext cx="5951543" cy="4431983"/>
          </a:xfrm>
          <a:prstGeom prst="rect">
            <a:avLst/>
          </a:prstGeom>
          <a:noFill/>
        </p:spPr>
        <p:txBody>
          <a:bodyPr wrap="square" lIns="91440" tIns="91440" rIns="91440" bIns="91440" anchor="t" anchorCtr="0">
            <a:spAutoFit/>
          </a:bodyPr>
          <a:lstStyle/>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IATTC</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 LL and PS Interim EM Minimum Standards </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ADOPTED September 2024</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ICCAT - </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LL and PS EM Minimum Standards </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ADOPTED November 2023</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IOTC</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 ADOPTED LL, PS, P&amp;L EM definitions, EM program and data minimum standards </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May 2023 </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r>
              <a:rPr kumimoji="0" lang="en-US"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st</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RFMO to do so)</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WCPFC</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 LL and PS Interim EM Minimum Standards </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ADOPTED September 2024</a:t>
            </a: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p:txBody>
      </p:sp>
      <p:pic>
        <p:nvPicPr>
          <p:cNvPr id="8" name="Picture 7" descr="Map&#10;&#10;Description automatically generated">
            <a:extLst>
              <a:ext uri="{FF2B5EF4-FFF2-40B4-BE49-F238E27FC236}">
                <a16:creationId xmlns:a16="http://schemas.microsoft.com/office/drawing/2014/main" id="{B272AE6D-2048-4764-ED8E-16CA88D3826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318034" y="3102985"/>
            <a:ext cx="5478392" cy="3160655"/>
          </a:xfrm>
          <a:prstGeom prst="rect">
            <a:avLst/>
          </a:prstGeom>
        </p:spPr>
      </p:pic>
      <p:sp>
        <p:nvSpPr>
          <p:cNvPr id="11" name="TextBox 10">
            <a:extLst>
              <a:ext uri="{FF2B5EF4-FFF2-40B4-BE49-F238E27FC236}">
                <a16:creationId xmlns:a16="http://schemas.microsoft.com/office/drawing/2014/main" id="{4B3AAAD2-6510-71D7-E7BA-6F36C51CF543}"/>
              </a:ext>
            </a:extLst>
          </p:cNvPr>
          <p:cNvSpPr txBox="1"/>
          <p:nvPr/>
        </p:nvSpPr>
        <p:spPr>
          <a:xfrm>
            <a:off x="6856783" y="1625657"/>
            <a:ext cx="4344617" cy="1569660"/>
          </a:xfrm>
          <a:prstGeom prst="rect">
            <a:avLst/>
          </a:prstGeom>
          <a:solidFill>
            <a:schemeClr val="bg1"/>
          </a:solidFill>
          <a:ln w="19050">
            <a:solidFill>
              <a:schemeClr val="tx2"/>
            </a:solid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203D94"/>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All RFMOS poised to remedy longstanding problem of subpar observer coverage on longline vessels</a:t>
            </a:r>
            <a:endParaRPr kumimoji="0" lang="en-US" b="0" i="0" u="none" strike="noStrike" kern="1200" cap="none" spc="0" normalizeH="0" baseline="0" noProof="0">
              <a:ln>
                <a:noFill/>
              </a:ln>
              <a:solidFill>
                <a:srgbClr val="0C1114"/>
              </a:solidFill>
              <a:effectLst/>
              <a:uLnTx/>
              <a:uFillTx/>
              <a:latin typeface="Arial" panose="020B0604020202020204"/>
              <a:ea typeface="+mn-ea"/>
              <a:cs typeface="Arial"/>
            </a:endParaRPr>
          </a:p>
        </p:txBody>
      </p:sp>
      <p:sp>
        <p:nvSpPr>
          <p:cNvPr id="12" name="Rectangle 11">
            <a:extLst>
              <a:ext uri="{FF2B5EF4-FFF2-40B4-BE49-F238E27FC236}">
                <a16:creationId xmlns:a16="http://schemas.microsoft.com/office/drawing/2014/main" id="{1D731A07-6182-A4CF-C8DB-83977B70A964}"/>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806745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3FB43-8216-E474-0991-09624B373836}"/>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AEC77D34-F192-6BB7-95FC-43B465885D3B}"/>
              </a:ext>
            </a:extLst>
          </p:cNvPr>
          <p:cNvSpPr/>
          <p:nvPr/>
        </p:nvSpPr>
        <p:spPr>
          <a:xfrm rot="10800000" flipH="1">
            <a:off x="-271749" y="3904126"/>
            <a:ext cx="6547858"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8764057E-6A70-B5FA-0E5C-843A99E23CE0}"/>
              </a:ext>
            </a:extLst>
          </p:cNvPr>
          <p:cNvSpPr txBox="1">
            <a:spLocks/>
          </p:cNvSpPr>
          <p:nvPr/>
        </p:nvSpPr>
        <p:spPr>
          <a:xfrm>
            <a:off x="831850" y="4280764"/>
            <a:ext cx="8523165" cy="538847"/>
          </a:xfrm>
          <a:prstGeom prst="rect">
            <a:avLst/>
          </a:prstGeom>
        </p:spPr>
        <p:txBody>
          <a:bodyPr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Q&amp;A</a:t>
            </a:r>
          </a:p>
        </p:txBody>
      </p:sp>
      <p:cxnSp>
        <p:nvCxnSpPr>
          <p:cNvPr id="2" name="Straight Connector 1">
            <a:extLst>
              <a:ext uri="{FF2B5EF4-FFF2-40B4-BE49-F238E27FC236}">
                <a16:creationId xmlns:a16="http://schemas.microsoft.com/office/drawing/2014/main" id="{27F8A6D0-F12A-AD43-4851-4F9BA99E2F7F}"/>
              </a:ext>
            </a:extLst>
          </p:cNvPr>
          <p:cNvCxnSpPr>
            <a:cxnSpLocks/>
          </p:cNvCxnSpPr>
          <p:nvPr/>
        </p:nvCxnSpPr>
        <p:spPr>
          <a:xfrm>
            <a:off x="-708252" y="3904126"/>
            <a:ext cx="69843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652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FDEADA-C8FC-FE39-1197-E51ED63941A1}"/>
              </a:ext>
            </a:extLst>
          </p:cNvPr>
          <p:cNvSpPr>
            <a:spLocks noGrp="1"/>
          </p:cNvSpPr>
          <p:nvPr>
            <p:ph type="ctrTitle"/>
          </p:nvPr>
        </p:nvSpPr>
        <p:spPr/>
        <p:txBody>
          <a:bodyPr/>
          <a:lstStyle/>
          <a:p>
            <a:r>
              <a:rPr lang="it-IT"/>
              <a:t>IL RUOLO DI MSC NEL PROGRESSO DELLA SOSTENIBILITÀ DEL TONNO </a:t>
            </a:r>
          </a:p>
        </p:txBody>
      </p:sp>
      <p:sp>
        <p:nvSpPr>
          <p:cNvPr id="3" name="Sottotitolo 2">
            <a:extLst>
              <a:ext uri="{FF2B5EF4-FFF2-40B4-BE49-F238E27FC236}">
                <a16:creationId xmlns:a16="http://schemas.microsoft.com/office/drawing/2014/main" id="{1608B67A-6B8A-53F0-0C52-E2E82CF8CE84}"/>
              </a:ext>
            </a:extLst>
          </p:cNvPr>
          <p:cNvSpPr>
            <a:spLocks noGrp="1"/>
          </p:cNvSpPr>
          <p:nvPr>
            <p:ph type="subTitle" idx="1"/>
          </p:nvPr>
        </p:nvSpPr>
        <p:spPr/>
        <p:txBody>
          <a:bodyPr/>
          <a:lstStyle/>
          <a:p>
            <a:r>
              <a:rPr lang="it-IT"/>
              <a:t>7 ottobre 2025</a:t>
            </a:r>
          </a:p>
        </p:txBody>
      </p:sp>
    </p:spTree>
    <p:extLst>
      <p:ext uri="{BB962C8B-B14F-4D97-AF65-F5344CB8AC3E}">
        <p14:creationId xmlns:p14="http://schemas.microsoft.com/office/powerpoint/2010/main" val="39721528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62931003-9473-88B0-2957-331DC976C8FB}"/>
              </a:ext>
            </a:extLst>
          </p:cNvPr>
          <p:cNvSpPr>
            <a:spLocks noGrp="1"/>
          </p:cNvSpPr>
          <p:nvPr>
            <p:ph type="ctrTitle"/>
          </p:nvPr>
        </p:nvSpPr>
        <p:spPr/>
        <p:txBody>
          <a:bodyPr/>
          <a:lstStyle/>
          <a:p>
            <a:r>
              <a:rPr lang="it-IT"/>
              <a:t>MSC- MARINE STEWARDSHIP COUNCIL</a:t>
            </a:r>
          </a:p>
        </p:txBody>
      </p:sp>
    </p:spTree>
    <p:extLst>
      <p:ext uri="{BB962C8B-B14F-4D97-AF65-F5344CB8AC3E}">
        <p14:creationId xmlns:p14="http://schemas.microsoft.com/office/powerpoint/2010/main" val="2211891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C8429008-34C7-50A2-5615-0E825F2B4549}"/>
              </a:ext>
            </a:extLst>
          </p:cNvPr>
          <p:cNvSpPr/>
          <p:nvPr/>
        </p:nvSpPr>
        <p:spPr>
          <a:xfrm>
            <a:off x="584201" y="1547176"/>
            <a:ext cx="5080249" cy="3913824"/>
          </a:xfrm>
          <a:prstGeom prst="roundRect">
            <a:avLst/>
          </a:prstGeom>
          <a:solidFill>
            <a:srgbClr val="0057BF"/>
          </a:solidFill>
          <a:ln>
            <a:solidFill>
              <a:srgbClr val="0057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a:ln>
                  <a:noFill/>
                </a:ln>
                <a:solidFill>
                  <a:prstClr val="white"/>
                </a:solidFill>
                <a:effectLst/>
                <a:uLnTx/>
                <a:uFillTx/>
                <a:latin typeface="Impact" panose="020B0806030902050204" pitchFamily="34" charset="0"/>
                <a:ea typeface="+mn-ea"/>
                <a:cs typeface="+mn-cs"/>
              </a:rPr>
              <a:t>VISION</a:t>
            </a:r>
            <a:endParaRPr kumimoji="0" lang="it-IT" sz="3200" b="1" i="0" u="none" strike="noStrike" kern="1200" cap="none" spc="0" normalizeH="0" baseline="0" noProof="0">
              <a:ln>
                <a:noFill/>
              </a:ln>
              <a:solidFill>
                <a:prstClr val="white"/>
              </a:solidFill>
              <a:effectLst/>
              <a:uLnTx/>
              <a:uFillTx/>
              <a:latin typeface="Impact" panose="020B080603090205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white"/>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a:ln>
                  <a:noFill/>
                </a:ln>
                <a:solidFill>
                  <a:prstClr val="white"/>
                </a:solidFill>
                <a:effectLst/>
                <a:uLnTx/>
                <a:uFillTx/>
                <a:latin typeface="Arial" panose="020B0604020202020204"/>
                <a:ea typeface="+mn-ea"/>
                <a:cs typeface="+mn-cs"/>
              </a:rPr>
              <a:t>Oceani pieni di vita e risorse ittiche preservate per le future generazioni</a:t>
            </a:r>
          </a:p>
        </p:txBody>
      </p:sp>
      <p:sp>
        <p:nvSpPr>
          <p:cNvPr id="12" name="Rectangle: Rounded Corners 11">
            <a:extLst>
              <a:ext uri="{FF2B5EF4-FFF2-40B4-BE49-F238E27FC236}">
                <a16:creationId xmlns:a16="http://schemas.microsoft.com/office/drawing/2014/main" id="{741B4BDE-A5A8-23A6-9565-C42BC8D02B9E}"/>
              </a:ext>
            </a:extLst>
          </p:cNvPr>
          <p:cNvSpPr/>
          <p:nvPr/>
        </p:nvSpPr>
        <p:spPr>
          <a:xfrm>
            <a:off x="6388101" y="1606549"/>
            <a:ext cx="5219700" cy="3854451"/>
          </a:xfrm>
          <a:prstGeom prst="roundRect">
            <a:avLst/>
          </a:prstGeom>
          <a:solidFill>
            <a:srgbClr val="BEF5F5"/>
          </a:solidFill>
          <a:ln>
            <a:solidFill>
              <a:srgbClr val="BEF5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a:ln>
                  <a:noFill/>
                </a:ln>
                <a:solidFill>
                  <a:prstClr val="black"/>
                </a:solidFill>
                <a:effectLst/>
                <a:uLnTx/>
                <a:uFillTx/>
                <a:latin typeface="Impact" panose="020B0806030902050204" pitchFamily="34" charset="0"/>
                <a:ea typeface="+mn-ea"/>
                <a:cs typeface="+mn-cs"/>
              </a:rPr>
              <a:t>MISSION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black"/>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133" b="0" i="0" u="none" strike="noStrike" kern="1200" cap="none" spc="0" normalizeH="0" baseline="0" noProof="0">
                <a:ln>
                  <a:noFill/>
                </a:ln>
                <a:solidFill>
                  <a:prstClr val="black"/>
                </a:solidFill>
                <a:effectLst/>
                <a:uLnTx/>
                <a:uFillTx/>
                <a:latin typeface="Arial" panose="020B0604020202020204"/>
                <a:ea typeface="+mn-ea"/>
                <a:cs typeface="+mn-cs"/>
              </a:rPr>
              <a:t>utilizzare il marchio MSC e il programma di certificazione della pesca per contribuire alla salute degli oceani, influenzando le scelte delle persone durante l’acquisto di prodotti ittici e lavorando con i nostri partner per trasformare il mercato su base sostenibile.</a:t>
            </a:r>
          </a:p>
        </p:txBody>
      </p:sp>
      <p:sp>
        <p:nvSpPr>
          <p:cNvPr id="19" name="TextBox 18">
            <a:extLst>
              <a:ext uri="{FF2B5EF4-FFF2-40B4-BE49-F238E27FC236}">
                <a16:creationId xmlns:a16="http://schemas.microsoft.com/office/drawing/2014/main" id="{DA22BE89-DA19-7A6C-A75E-37DEFC3D4E9C}"/>
              </a:ext>
            </a:extLst>
          </p:cNvPr>
          <p:cNvSpPr txBox="1"/>
          <p:nvPr/>
        </p:nvSpPr>
        <p:spPr>
          <a:xfrm>
            <a:off x="1" y="425727"/>
            <a:ext cx="12191999" cy="789896"/>
          </a:xfrm>
          <a:prstGeom prst="rect">
            <a:avLst/>
          </a:prstGeom>
          <a:noFill/>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IT" sz="4533"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mpact" panose="020B0806030902050204" pitchFamily="34" charset="0"/>
                <a:ea typeface="+mn-ea"/>
                <a:cs typeface="+mn-cs"/>
              </a:rPr>
              <a:t>MSC: ORGANIZZAZIONE NON PROFIT INDIPENDENTE</a:t>
            </a:r>
            <a:endParaRPr kumimoji="0" lang="it-IT" sz="4533"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a:ea typeface="+mn-ea"/>
              <a:cs typeface="+mn-cs"/>
            </a:endParaRPr>
          </a:p>
        </p:txBody>
      </p:sp>
    </p:spTree>
    <p:extLst>
      <p:ext uri="{BB962C8B-B14F-4D97-AF65-F5344CB8AC3E}">
        <p14:creationId xmlns:p14="http://schemas.microsoft.com/office/powerpoint/2010/main" val="22692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6215F879-BB98-A134-E4B1-6BE0A5207092}"/>
              </a:ext>
            </a:extLst>
          </p:cNvPr>
          <p:cNvSpPr>
            <a:spLocks noGrp="1"/>
          </p:cNvSpPr>
          <p:nvPr>
            <p:ph type="ctrTitle"/>
          </p:nvPr>
        </p:nvSpPr>
        <p:spPr/>
        <p:txBody>
          <a:bodyPr/>
          <a:lstStyle/>
          <a:p>
            <a:r>
              <a:rPr lang="it-IT" noProof="0"/>
              <a:t>I NOSTRI RISULTATI A OGGI</a:t>
            </a:r>
          </a:p>
        </p:txBody>
      </p:sp>
      <p:sp>
        <p:nvSpPr>
          <p:cNvPr id="9" name="Segnaposto testo 8">
            <a:extLst>
              <a:ext uri="{FF2B5EF4-FFF2-40B4-BE49-F238E27FC236}">
                <a16:creationId xmlns:a16="http://schemas.microsoft.com/office/drawing/2014/main" id="{9C245DDE-8EFB-9A04-AFE2-0181A5E86DDA}"/>
              </a:ext>
            </a:extLst>
          </p:cNvPr>
          <p:cNvSpPr>
            <a:spLocks noGrp="1"/>
          </p:cNvSpPr>
          <p:nvPr>
            <p:ph type="body" sz="quarter" idx="16"/>
          </p:nvPr>
        </p:nvSpPr>
        <p:spPr>
          <a:xfrm>
            <a:off x="323035" y="912000"/>
            <a:ext cx="1869447" cy="1584000"/>
          </a:xfrm>
        </p:spPr>
        <p:txBody>
          <a:bodyPr/>
          <a:lstStyle/>
          <a:p>
            <a:r>
              <a:rPr lang="it-IT" sz="6667"/>
              <a:t>19,5</a:t>
            </a:r>
            <a:r>
              <a:rPr lang="it-IT" sz="4000"/>
              <a:t>%</a:t>
            </a:r>
          </a:p>
        </p:txBody>
      </p:sp>
      <p:sp>
        <p:nvSpPr>
          <p:cNvPr id="10" name="Segnaposto testo 9">
            <a:extLst>
              <a:ext uri="{FF2B5EF4-FFF2-40B4-BE49-F238E27FC236}">
                <a16:creationId xmlns:a16="http://schemas.microsoft.com/office/drawing/2014/main" id="{617C883F-34F2-5365-4BCD-D6F6212785F3}"/>
              </a:ext>
            </a:extLst>
          </p:cNvPr>
          <p:cNvSpPr>
            <a:spLocks noGrp="1"/>
          </p:cNvSpPr>
          <p:nvPr>
            <p:ph type="body" sz="quarter" idx="17"/>
          </p:nvPr>
        </p:nvSpPr>
        <p:spPr>
          <a:xfrm>
            <a:off x="444966" y="3219157"/>
            <a:ext cx="1869447" cy="1584000"/>
          </a:xfrm>
        </p:spPr>
        <p:txBody>
          <a:bodyPr/>
          <a:lstStyle/>
          <a:p>
            <a:r>
              <a:rPr lang="it-IT" sz="6667"/>
              <a:t>63</a:t>
            </a:r>
          </a:p>
        </p:txBody>
      </p:sp>
      <p:sp>
        <p:nvSpPr>
          <p:cNvPr id="11" name="Segnaposto testo 10">
            <a:extLst>
              <a:ext uri="{FF2B5EF4-FFF2-40B4-BE49-F238E27FC236}">
                <a16:creationId xmlns:a16="http://schemas.microsoft.com/office/drawing/2014/main" id="{3D4FB79F-D21C-DA1F-FD28-B941354323A3}"/>
              </a:ext>
            </a:extLst>
          </p:cNvPr>
          <p:cNvSpPr>
            <a:spLocks noGrp="1"/>
          </p:cNvSpPr>
          <p:nvPr>
            <p:ph type="body" sz="half" idx="19"/>
          </p:nvPr>
        </p:nvSpPr>
        <p:spPr>
          <a:xfrm>
            <a:off x="2495212" y="1431919"/>
            <a:ext cx="2901641" cy="769700"/>
          </a:xfrm>
        </p:spPr>
        <p:txBody>
          <a:bodyPr>
            <a:normAutofit fontScale="77500" lnSpcReduction="20000"/>
          </a:bodyPr>
          <a:lstStyle/>
          <a:p>
            <a:r>
              <a:rPr lang="it-IT" noProof="0"/>
              <a:t>DEL PESCATO GLOBALE PROVIENE DA ATTIVITA’ DI PESCA COINVOLTE NEL NOSTRO PROGRAMMA</a:t>
            </a:r>
          </a:p>
        </p:txBody>
      </p:sp>
      <p:sp>
        <p:nvSpPr>
          <p:cNvPr id="13" name="Segnaposto testo 12">
            <a:extLst>
              <a:ext uri="{FF2B5EF4-FFF2-40B4-BE49-F238E27FC236}">
                <a16:creationId xmlns:a16="http://schemas.microsoft.com/office/drawing/2014/main" id="{E0735FCA-685E-08E7-F908-1D4AB87F0D2F}"/>
              </a:ext>
            </a:extLst>
          </p:cNvPr>
          <p:cNvSpPr>
            <a:spLocks noGrp="1"/>
          </p:cNvSpPr>
          <p:nvPr>
            <p:ph type="body" sz="half" idx="21"/>
          </p:nvPr>
        </p:nvSpPr>
        <p:spPr>
          <a:xfrm>
            <a:off x="2495212" y="3881093"/>
            <a:ext cx="2901641" cy="272081"/>
          </a:xfrm>
        </p:spPr>
        <p:txBody>
          <a:bodyPr/>
          <a:lstStyle/>
          <a:p>
            <a:r>
              <a:rPr lang="it-IT" noProof="0"/>
              <a:t>PAESI IN TUTTO IL MONDO</a:t>
            </a:r>
          </a:p>
        </p:txBody>
      </p:sp>
      <p:sp>
        <p:nvSpPr>
          <p:cNvPr id="14" name="Segnaposto testo 9">
            <a:extLst>
              <a:ext uri="{FF2B5EF4-FFF2-40B4-BE49-F238E27FC236}">
                <a16:creationId xmlns:a16="http://schemas.microsoft.com/office/drawing/2014/main" id="{5D86D767-08CD-8904-AC6F-A462CCC05570}"/>
              </a:ext>
            </a:extLst>
          </p:cNvPr>
          <p:cNvSpPr txBox="1">
            <a:spLocks/>
          </p:cNvSpPr>
          <p:nvPr/>
        </p:nvSpPr>
        <p:spPr>
          <a:xfrm>
            <a:off x="444966" y="4382184"/>
            <a:ext cx="1869447" cy="1584000"/>
          </a:xfrm>
          <a:prstGeom prst="rect">
            <a:avLst/>
          </a:prstGeom>
        </p:spPr>
        <p:txBody>
          <a:bodyPr lIns="0" tIns="0" rIns="0" bIns="0"/>
          <a:lstStyle>
            <a:lvl1pPr marL="171450" indent="-171450" algn="l" defTabSz="685800" rtl="0" eaLnBrk="1" latinLnBrk="0" hangingPunct="1">
              <a:lnSpc>
                <a:spcPts val="9000"/>
              </a:lnSpc>
              <a:spcBef>
                <a:spcPts val="750"/>
              </a:spcBef>
              <a:buFontTx/>
              <a:buNone/>
              <a:defRPr sz="9000" kern="1200">
                <a:solidFill>
                  <a:srgbClr val="BEF5F5"/>
                </a:solidFill>
                <a:latin typeface="Impact" panose="020B0806030902050204" pitchFamily="34" charset="0"/>
                <a:ea typeface="+mn-ea"/>
                <a:cs typeface="+mn-cs"/>
              </a:defRPr>
            </a:lvl1pPr>
            <a:lvl2pPr marL="514350" indent="-171450" algn="l" defTabSz="685800" rtl="0" eaLnBrk="1" latinLnBrk="0" hangingPunct="1">
              <a:lnSpc>
                <a:spcPct val="90000"/>
              </a:lnSpc>
              <a:spcBef>
                <a:spcPts val="375"/>
              </a:spcBef>
              <a:buFontTx/>
              <a:buNone/>
              <a:defRPr sz="1800" kern="1200">
                <a:solidFill>
                  <a:srgbClr val="0057BF"/>
                </a:solidFill>
                <a:latin typeface="Impact" panose="020B0806030902050204" pitchFamily="34" charset="0"/>
                <a:ea typeface="+mn-ea"/>
                <a:cs typeface="+mn-cs"/>
              </a:defRPr>
            </a:lvl2pPr>
            <a:lvl3pPr marL="857250" indent="-171450" algn="l" defTabSz="685800" rtl="0" eaLnBrk="1" latinLnBrk="0" hangingPunct="1">
              <a:lnSpc>
                <a:spcPct val="90000"/>
              </a:lnSpc>
              <a:spcBef>
                <a:spcPts val="375"/>
              </a:spcBef>
              <a:buFontTx/>
              <a:buNone/>
              <a:defRPr sz="1500" kern="1200">
                <a:solidFill>
                  <a:srgbClr val="0057BF"/>
                </a:solidFill>
                <a:latin typeface="Impact" panose="020B0806030902050204" pitchFamily="34" charset="0"/>
                <a:ea typeface="+mn-ea"/>
                <a:cs typeface="+mn-cs"/>
              </a:defRPr>
            </a:lvl3pPr>
            <a:lvl4pPr marL="1200150" indent="-171450" algn="l" defTabSz="685800" rtl="0" eaLnBrk="1" latinLnBrk="0" hangingPunct="1">
              <a:lnSpc>
                <a:spcPct val="90000"/>
              </a:lnSpc>
              <a:spcBef>
                <a:spcPts val="375"/>
              </a:spcBef>
              <a:buFontTx/>
              <a:buNone/>
              <a:defRPr sz="1350" kern="1200">
                <a:solidFill>
                  <a:srgbClr val="0057BF"/>
                </a:solidFill>
                <a:latin typeface="Impact" panose="020B0806030902050204" pitchFamily="34" charset="0"/>
                <a:ea typeface="+mn-ea"/>
                <a:cs typeface="+mn-cs"/>
              </a:defRPr>
            </a:lvl4pPr>
            <a:lvl5pPr marL="1543050" indent="-171450" algn="l" defTabSz="685800" rtl="0" eaLnBrk="1" latinLnBrk="0" hangingPunct="1">
              <a:lnSpc>
                <a:spcPct val="90000"/>
              </a:lnSpc>
              <a:spcBef>
                <a:spcPts val="375"/>
              </a:spcBef>
              <a:buFontTx/>
              <a:buNone/>
              <a:defRPr sz="1350" kern="1200">
                <a:solidFill>
                  <a:srgbClr val="0057BF"/>
                </a:solidFill>
                <a:latin typeface="Impact" panose="020B080603090205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594" marR="0" lvl="0" indent="-228594" algn="l" defTabSz="914377" rtl="0" eaLnBrk="1" fontAlgn="auto" latinLnBrk="0" hangingPunct="1">
              <a:lnSpc>
                <a:spcPts val="12000"/>
              </a:lnSpc>
              <a:spcBef>
                <a:spcPts val="1000"/>
              </a:spcBef>
              <a:spcAft>
                <a:spcPts val="0"/>
              </a:spcAft>
              <a:buClrTx/>
              <a:buSzTx/>
              <a:buFontTx/>
              <a:buNone/>
              <a:tabLst/>
              <a:defRPr/>
            </a:pPr>
            <a:r>
              <a:rPr kumimoji="0" lang="it-IT" sz="6667" b="0" i="0" u="none" strike="noStrike" kern="1200" cap="none" spc="0" normalizeH="0" baseline="0" noProof="0">
                <a:ln>
                  <a:noFill/>
                </a:ln>
                <a:solidFill>
                  <a:srgbClr val="BEF5F5"/>
                </a:solidFill>
                <a:effectLst/>
                <a:uLnTx/>
                <a:uFillTx/>
                <a:latin typeface="Impact" panose="020B0806030902050204" pitchFamily="34" charset="0"/>
                <a:ea typeface="+mn-ea"/>
                <a:cs typeface="+mn-cs"/>
              </a:rPr>
              <a:t>22K</a:t>
            </a:r>
          </a:p>
        </p:txBody>
      </p:sp>
      <p:sp>
        <p:nvSpPr>
          <p:cNvPr id="15" name="Segnaposto testo 12">
            <a:extLst>
              <a:ext uri="{FF2B5EF4-FFF2-40B4-BE49-F238E27FC236}">
                <a16:creationId xmlns:a16="http://schemas.microsoft.com/office/drawing/2014/main" id="{F67760D2-ADED-30C0-08D8-308E1CAAF4C7}"/>
              </a:ext>
            </a:extLst>
          </p:cNvPr>
          <p:cNvSpPr txBox="1">
            <a:spLocks/>
          </p:cNvSpPr>
          <p:nvPr/>
        </p:nvSpPr>
        <p:spPr>
          <a:xfrm>
            <a:off x="2472364" y="4916729"/>
            <a:ext cx="2901641" cy="272081"/>
          </a:xfrm>
          <a:prstGeom prst="rect">
            <a:avLst/>
          </a:prstGeom>
        </p:spPr>
        <p:txBody>
          <a:bodyPr lIns="0" tIns="0" rIns="0" bIns="0"/>
          <a:lstStyle>
            <a:lvl1pPr marL="0" indent="-184150" algn="l" defTabSz="685800" rtl="0" eaLnBrk="1" latinLnBrk="0" hangingPunct="1">
              <a:lnSpc>
                <a:spcPts val="1600"/>
              </a:lnSpc>
              <a:spcBef>
                <a:spcPts val="500"/>
              </a:spcBef>
              <a:buClr>
                <a:srgbClr val="0057BF"/>
              </a:buClr>
              <a:buSzPct val="120000"/>
              <a:buFontTx/>
              <a:buNone/>
              <a:tabLst/>
              <a:defRPr sz="1200" b="0" i="0" kern="1200">
                <a:solidFill>
                  <a:srgbClr val="FFFFFF"/>
                </a:solidFill>
                <a:latin typeface="Impact" panose="020B080603090205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245527" algn="l" defTabSz="914377" rtl="0" eaLnBrk="1" fontAlgn="auto" latinLnBrk="0" hangingPunct="1">
              <a:lnSpc>
                <a:spcPts val="2133"/>
              </a:lnSpc>
              <a:spcBef>
                <a:spcPts val="667"/>
              </a:spcBef>
              <a:spcAft>
                <a:spcPts val="0"/>
              </a:spcAft>
              <a:buClr>
                <a:srgbClr val="0057BF"/>
              </a:buClr>
              <a:buSzPct val="120000"/>
              <a:buFontTx/>
              <a:buNone/>
              <a:tabLst/>
              <a:defRPr/>
            </a:pPr>
            <a:r>
              <a:rPr kumimoji="0" lang="it-IT" sz="1600" b="0" i="0" u="none" strike="noStrike" kern="1200" cap="none" spc="0" normalizeH="0" baseline="0" noProof="0">
                <a:ln>
                  <a:noFill/>
                </a:ln>
                <a:solidFill>
                  <a:srgbClr val="FFFFFF"/>
                </a:solidFill>
                <a:effectLst/>
                <a:uLnTx/>
                <a:uFillTx/>
                <a:latin typeface="Impact" panose="020B0806030902050204" pitchFamily="34" charset="0"/>
                <a:ea typeface="+mn-ea"/>
                <a:cs typeface="Arial" panose="020B0604020202020204" pitchFamily="34" charset="0"/>
              </a:rPr>
              <a:t>PRODOTTI CON IL MARCHIO BLU MSC NEL MONDO</a:t>
            </a:r>
          </a:p>
        </p:txBody>
      </p:sp>
      <p:sp>
        <p:nvSpPr>
          <p:cNvPr id="16" name="CasellaDiTesto 15">
            <a:extLst>
              <a:ext uri="{FF2B5EF4-FFF2-40B4-BE49-F238E27FC236}">
                <a16:creationId xmlns:a16="http://schemas.microsoft.com/office/drawing/2014/main" id="{ED85471D-55A1-E564-E164-988530C049CA}"/>
              </a:ext>
            </a:extLst>
          </p:cNvPr>
          <p:cNvSpPr txBox="1"/>
          <p:nvPr/>
        </p:nvSpPr>
        <p:spPr>
          <a:xfrm>
            <a:off x="3558554" y="6206347"/>
            <a:ext cx="2405530" cy="27699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it-IT" sz="1200" b="0" i="1" u="none" strike="noStrike" kern="1200" cap="none" spc="0" normalizeH="0" baseline="0" noProof="0">
                <a:ln>
                  <a:noFill/>
                </a:ln>
                <a:solidFill>
                  <a:srgbClr val="FFFFFF"/>
                </a:solidFill>
                <a:effectLst/>
                <a:uLnTx/>
                <a:uFillTx/>
                <a:latin typeface="Arial" panose="020B0604020202020204"/>
                <a:ea typeface="+mn-ea"/>
                <a:cs typeface="+mn-cs"/>
              </a:rPr>
              <a:t>Fonte: MSC </a:t>
            </a:r>
            <a:r>
              <a:rPr kumimoji="0" lang="it-IT" sz="1200" b="0" i="1" u="none" strike="noStrike" kern="1200" cap="none" spc="0" normalizeH="0" baseline="0" noProof="0" err="1">
                <a:ln>
                  <a:noFill/>
                </a:ln>
                <a:solidFill>
                  <a:srgbClr val="FFFFFF"/>
                </a:solidFill>
                <a:effectLst/>
                <a:uLnTx/>
                <a:uFillTx/>
                <a:latin typeface="Arial" panose="020B0604020202020204"/>
                <a:ea typeface="+mn-ea"/>
                <a:cs typeface="+mn-cs"/>
              </a:rPr>
              <a:t>Annual</a:t>
            </a:r>
            <a:r>
              <a:rPr kumimoji="0" lang="it-IT" sz="1200" b="0" i="1" u="none" strike="noStrike" kern="1200" cap="none" spc="0" normalizeH="0" baseline="0" noProof="0">
                <a:ln>
                  <a:noFill/>
                </a:ln>
                <a:solidFill>
                  <a:srgbClr val="FFFFFF"/>
                </a:solidFill>
                <a:effectLst/>
                <a:uLnTx/>
                <a:uFillTx/>
                <a:latin typeface="Arial" panose="020B0604020202020204"/>
                <a:ea typeface="+mn-ea"/>
                <a:cs typeface="+mn-cs"/>
              </a:rPr>
              <a:t> Report 2026</a:t>
            </a:r>
          </a:p>
        </p:txBody>
      </p:sp>
      <p:sp>
        <p:nvSpPr>
          <p:cNvPr id="2" name="Segnaposto testo 8">
            <a:extLst>
              <a:ext uri="{FF2B5EF4-FFF2-40B4-BE49-F238E27FC236}">
                <a16:creationId xmlns:a16="http://schemas.microsoft.com/office/drawing/2014/main" id="{2B7F7A80-8829-1514-33EE-E28CCFB8B155}"/>
              </a:ext>
            </a:extLst>
          </p:cNvPr>
          <p:cNvSpPr txBox="1">
            <a:spLocks/>
          </p:cNvSpPr>
          <p:nvPr/>
        </p:nvSpPr>
        <p:spPr>
          <a:xfrm>
            <a:off x="384001" y="2065579"/>
            <a:ext cx="1869447" cy="1584000"/>
          </a:xfrm>
          <a:prstGeom prst="rect">
            <a:avLst/>
          </a:prstGeom>
        </p:spPr>
        <p:txBody>
          <a:bodyPr lIns="0" tIns="0" rIns="0" bIns="0"/>
          <a:lstStyle>
            <a:lvl1pPr marL="171450" indent="-171450" algn="l" defTabSz="685800" rtl="0" eaLnBrk="1" latinLnBrk="0" hangingPunct="1">
              <a:lnSpc>
                <a:spcPts val="9000"/>
              </a:lnSpc>
              <a:spcBef>
                <a:spcPts val="750"/>
              </a:spcBef>
              <a:buFontTx/>
              <a:buNone/>
              <a:defRPr sz="9000" kern="1200">
                <a:solidFill>
                  <a:srgbClr val="BEF5F5"/>
                </a:solidFill>
                <a:latin typeface="Impact" panose="020B0806030902050204" pitchFamily="34" charset="0"/>
                <a:ea typeface="+mn-ea"/>
                <a:cs typeface="+mn-cs"/>
              </a:defRPr>
            </a:lvl1pPr>
            <a:lvl2pPr marL="514350" indent="-171450" algn="l" defTabSz="685800" rtl="0" eaLnBrk="1" latinLnBrk="0" hangingPunct="1">
              <a:lnSpc>
                <a:spcPct val="90000"/>
              </a:lnSpc>
              <a:spcBef>
                <a:spcPts val="375"/>
              </a:spcBef>
              <a:buFontTx/>
              <a:buNone/>
              <a:defRPr sz="1800" kern="1200">
                <a:solidFill>
                  <a:srgbClr val="0057BF"/>
                </a:solidFill>
                <a:latin typeface="Impact" panose="020B0806030902050204" pitchFamily="34" charset="0"/>
                <a:ea typeface="+mn-ea"/>
                <a:cs typeface="+mn-cs"/>
              </a:defRPr>
            </a:lvl2pPr>
            <a:lvl3pPr marL="857250" indent="-171450" algn="l" defTabSz="685800" rtl="0" eaLnBrk="1" latinLnBrk="0" hangingPunct="1">
              <a:lnSpc>
                <a:spcPct val="90000"/>
              </a:lnSpc>
              <a:spcBef>
                <a:spcPts val="375"/>
              </a:spcBef>
              <a:buFontTx/>
              <a:buNone/>
              <a:defRPr sz="1500" kern="1200">
                <a:solidFill>
                  <a:srgbClr val="0057BF"/>
                </a:solidFill>
                <a:latin typeface="Impact" panose="020B0806030902050204" pitchFamily="34" charset="0"/>
                <a:ea typeface="+mn-ea"/>
                <a:cs typeface="+mn-cs"/>
              </a:defRPr>
            </a:lvl3pPr>
            <a:lvl4pPr marL="1200150" indent="-171450" algn="l" defTabSz="685800" rtl="0" eaLnBrk="1" latinLnBrk="0" hangingPunct="1">
              <a:lnSpc>
                <a:spcPct val="90000"/>
              </a:lnSpc>
              <a:spcBef>
                <a:spcPts val="375"/>
              </a:spcBef>
              <a:buFontTx/>
              <a:buNone/>
              <a:defRPr sz="1350" kern="1200">
                <a:solidFill>
                  <a:srgbClr val="0057BF"/>
                </a:solidFill>
                <a:latin typeface="Impact" panose="020B0806030902050204" pitchFamily="34" charset="0"/>
                <a:ea typeface="+mn-ea"/>
                <a:cs typeface="+mn-cs"/>
              </a:defRPr>
            </a:lvl4pPr>
            <a:lvl5pPr marL="1543050" indent="-171450" algn="l" defTabSz="685800" rtl="0" eaLnBrk="1" latinLnBrk="0" hangingPunct="1">
              <a:lnSpc>
                <a:spcPct val="90000"/>
              </a:lnSpc>
              <a:spcBef>
                <a:spcPts val="375"/>
              </a:spcBef>
              <a:buFontTx/>
              <a:buNone/>
              <a:defRPr sz="1350" kern="1200">
                <a:solidFill>
                  <a:srgbClr val="0057BF"/>
                </a:solidFill>
                <a:latin typeface="Impact" panose="020B080603090205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594" marR="0" lvl="0" indent="-228594" algn="l" defTabSz="914377" rtl="0" eaLnBrk="1" fontAlgn="auto" latinLnBrk="0" hangingPunct="1">
              <a:lnSpc>
                <a:spcPts val="12000"/>
              </a:lnSpc>
              <a:spcBef>
                <a:spcPts val="1000"/>
              </a:spcBef>
              <a:spcAft>
                <a:spcPts val="0"/>
              </a:spcAft>
              <a:buClrTx/>
              <a:buSzTx/>
              <a:buFontTx/>
              <a:buNone/>
              <a:tabLst/>
              <a:defRPr/>
            </a:pPr>
            <a:r>
              <a:rPr kumimoji="0" lang="it-IT" sz="6667" b="0" i="0" u="none" strike="noStrike" kern="1200" cap="none" spc="0" normalizeH="0" baseline="0" noProof="0">
                <a:ln>
                  <a:noFill/>
                </a:ln>
                <a:solidFill>
                  <a:srgbClr val="BEF5F5"/>
                </a:solidFill>
                <a:effectLst/>
                <a:uLnTx/>
                <a:uFillTx/>
                <a:latin typeface="Impact" panose="020B0806030902050204" pitchFamily="34" charset="0"/>
                <a:ea typeface="+mn-ea"/>
                <a:cs typeface="+mn-cs"/>
              </a:rPr>
              <a:t>789</a:t>
            </a:r>
            <a:endParaRPr kumimoji="0" lang="it-IT" sz="4000" b="0" i="0" u="none" strike="noStrike" kern="1200" cap="none" spc="0" normalizeH="0" baseline="0" noProof="0">
              <a:ln>
                <a:noFill/>
              </a:ln>
              <a:solidFill>
                <a:srgbClr val="BEF5F5"/>
              </a:solidFill>
              <a:effectLst/>
              <a:uLnTx/>
              <a:uFillTx/>
              <a:latin typeface="Impact" panose="020B0806030902050204" pitchFamily="34" charset="0"/>
              <a:ea typeface="+mn-ea"/>
              <a:cs typeface="+mn-cs"/>
            </a:endParaRPr>
          </a:p>
        </p:txBody>
      </p:sp>
      <p:sp>
        <p:nvSpPr>
          <p:cNvPr id="3" name="Segnaposto testo 10">
            <a:extLst>
              <a:ext uri="{FF2B5EF4-FFF2-40B4-BE49-F238E27FC236}">
                <a16:creationId xmlns:a16="http://schemas.microsoft.com/office/drawing/2014/main" id="{45739A4C-0F98-40F6-EE7C-3731F795AEDC}"/>
              </a:ext>
            </a:extLst>
          </p:cNvPr>
          <p:cNvSpPr txBox="1">
            <a:spLocks/>
          </p:cNvSpPr>
          <p:nvPr/>
        </p:nvSpPr>
        <p:spPr>
          <a:xfrm>
            <a:off x="2495212" y="2721538"/>
            <a:ext cx="2901641" cy="272081"/>
          </a:xfrm>
          <a:prstGeom prst="rect">
            <a:avLst/>
          </a:prstGeom>
        </p:spPr>
        <p:txBody>
          <a:bodyPr lIns="0" tIns="0" rIns="0" bIns="0"/>
          <a:lstStyle>
            <a:lvl1pPr marL="0" indent="-184150" algn="l" defTabSz="685800" rtl="0" eaLnBrk="1" latinLnBrk="0" hangingPunct="1">
              <a:lnSpc>
                <a:spcPts val="1600"/>
              </a:lnSpc>
              <a:spcBef>
                <a:spcPts val="500"/>
              </a:spcBef>
              <a:buClr>
                <a:srgbClr val="0057BF"/>
              </a:buClr>
              <a:buSzPct val="120000"/>
              <a:buFontTx/>
              <a:buNone/>
              <a:tabLst/>
              <a:defRPr sz="1200" b="0" i="0" kern="1200">
                <a:solidFill>
                  <a:srgbClr val="FFFFFF"/>
                </a:solidFill>
                <a:latin typeface="Impact" panose="020B080603090205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245527" algn="l" defTabSz="914377" rtl="0" eaLnBrk="1" fontAlgn="auto" latinLnBrk="0" hangingPunct="1">
              <a:lnSpc>
                <a:spcPts val="2133"/>
              </a:lnSpc>
              <a:spcBef>
                <a:spcPts val="667"/>
              </a:spcBef>
              <a:spcAft>
                <a:spcPts val="0"/>
              </a:spcAft>
              <a:buClr>
                <a:srgbClr val="0057BF"/>
              </a:buClr>
              <a:buSzPct val="120000"/>
              <a:buFontTx/>
              <a:buNone/>
              <a:tabLst/>
              <a:defRPr/>
            </a:pPr>
            <a:r>
              <a:rPr kumimoji="0" lang="it-IT" sz="1600" b="0" i="0" u="none" strike="noStrike" kern="1200" cap="none" spc="0" normalizeH="0" baseline="0" noProof="0">
                <a:ln>
                  <a:noFill/>
                </a:ln>
                <a:solidFill>
                  <a:srgbClr val="FFFFFF"/>
                </a:solidFill>
                <a:effectLst/>
                <a:uLnTx/>
                <a:uFillTx/>
                <a:latin typeface="Impact" panose="020B0806030902050204" pitchFamily="34" charset="0"/>
                <a:ea typeface="+mn-ea"/>
                <a:cs typeface="Arial" panose="020B0604020202020204" pitchFamily="34" charset="0"/>
              </a:rPr>
              <a:t>ATTIVITÀ  DI PESCA</a:t>
            </a:r>
          </a:p>
        </p:txBody>
      </p:sp>
    </p:spTree>
    <p:extLst>
      <p:ext uri="{BB962C8B-B14F-4D97-AF65-F5344CB8AC3E}">
        <p14:creationId xmlns:p14="http://schemas.microsoft.com/office/powerpoint/2010/main" val="42852618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3497C-627E-848D-1236-672A722D675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DB3D741-683D-BE82-9F5B-96832CC63CCF}"/>
              </a:ext>
            </a:extLst>
          </p:cNvPr>
          <p:cNvSpPr>
            <a:spLocks noGrp="1"/>
          </p:cNvSpPr>
          <p:nvPr>
            <p:ph type="ctrTitle"/>
          </p:nvPr>
        </p:nvSpPr>
        <p:spPr/>
        <p:txBody>
          <a:bodyPr/>
          <a:lstStyle/>
          <a:p>
            <a:r>
              <a:rPr lang="it-IT"/>
              <a:t>IL MARCHIO MSC IN ITALIA</a:t>
            </a:r>
          </a:p>
        </p:txBody>
      </p:sp>
      <p:sp>
        <p:nvSpPr>
          <p:cNvPr id="3" name="Rectangle: Rounded Corners 2">
            <a:extLst>
              <a:ext uri="{FF2B5EF4-FFF2-40B4-BE49-F238E27FC236}">
                <a16:creationId xmlns:a16="http://schemas.microsoft.com/office/drawing/2014/main" id="{17C53EBE-E48E-FBFE-6941-0C1555DF9677}"/>
              </a:ext>
            </a:extLst>
          </p:cNvPr>
          <p:cNvSpPr/>
          <p:nvPr/>
        </p:nvSpPr>
        <p:spPr>
          <a:xfrm>
            <a:off x="2613274" y="1118316"/>
            <a:ext cx="4127708" cy="1795856"/>
          </a:xfrm>
          <a:prstGeom prst="roundRect">
            <a:avLst/>
          </a:prstGeom>
          <a:solidFill>
            <a:srgbClr val="0057BF"/>
          </a:solidFill>
          <a:ln>
            <a:solidFill>
              <a:srgbClr val="0057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IT" sz="2667" b="0" i="0" u="none" strike="noStrike" kern="1200" cap="none" spc="0" normalizeH="0" baseline="0" noProof="0">
                <a:ln>
                  <a:noFill/>
                </a:ln>
                <a:solidFill>
                  <a:prstClr val="white"/>
                </a:solidFill>
                <a:effectLst/>
                <a:uLnTx/>
                <a:uFillTx/>
                <a:latin typeface="Impact" panose="020B0806030902050204" pitchFamily="34" charset="0"/>
                <a:ea typeface="+mn-ea"/>
                <a:cs typeface="+mn-cs"/>
              </a:rPr>
              <a:t>AWARENESS</a:t>
            </a:r>
            <a:endParaRPr kumimoji="0" lang="it-IT" sz="2400" b="0" i="0" u="none" strike="noStrike" kern="1200" cap="none" spc="0" normalizeH="0" baseline="0" noProof="0">
              <a:ln>
                <a:noFill/>
              </a:ln>
              <a:solidFill>
                <a:prstClr val="white"/>
              </a:solidFill>
              <a:effectLst/>
              <a:uLnTx/>
              <a:uFillTx/>
              <a:latin typeface="Impact" panose="020B0806030902050204" pitchFamily="34" charset="0"/>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white"/>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white"/>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white"/>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white"/>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 name="Rectangle: Rounded Corners 3">
            <a:extLst>
              <a:ext uri="{FF2B5EF4-FFF2-40B4-BE49-F238E27FC236}">
                <a16:creationId xmlns:a16="http://schemas.microsoft.com/office/drawing/2014/main" id="{297FCD43-2829-EF17-4413-4B5B4DAA5FB7}"/>
              </a:ext>
            </a:extLst>
          </p:cNvPr>
          <p:cNvSpPr/>
          <p:nvPr/>
        </p:nvSpPr>
        <p:spPr>
          <a:xfrm>
            <a:off x="2613274" y="3015309"/>
            <a:ext cx="4156980" cy="1795856"/>
          </a:xfrm>
          <a:prstGeom prst="roundRect">
            <a:avLst/>
          </a:prstGeom>
          <a:solidFill>
            <a:srgbClr val="BEF5F5"/>
          </a:solidFill>
          <a:ln>
            <a:solidFill>
              <a:srgbClr val="BEF5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IT" sz="2133" b="0" i="0" u="none" strike="noStrike" kern="1200" cap="none" spc="0" normalizeH="0" baseline="0" noProof="0">
                <a:ln>
                  <a:noFill/>
                </a:ln>
                <a:solidFill>
                  <a:prstClr val="black">
                    <a:lumMod val="95000"/>
                    <a:lumOff val="5000"/>
                  </a:prstClr>
                </a:solidFill>
                <a:effectLst/>
                <a:uLnTx/>
                <a:uFillTx/>
                <a:latin typeface="Impact" panose="020B0806030902050204" pitchFamily="34" charset="0"/>
                <a:ea typeface="+mn-ea"/>
                <a:cs typeface="+mn-cs"/>
              </a:rPr>
              <a:t>UNDERSTANDING</a:t>
            </a:r>
            <a:endParaRPr kumimoji="0" lang="it-IT" sz="3200" b="0" i="0" u="none" strike="noStrike" kern="1200" cap="none" spc="0" normalizeH="0" baseline="0" noProof="0">
              <a:ln>
                <a:noFill/>
              </a:ln>
              <a:solidFill>
                <a:prstClr val="black">
                  <a:lumMod val="95000"/>
                  <a:lumOff val="5000"/>
                </a:prstClr>
              </a:solidFill>
              <a:effectLst/>
              <a:uLnTx/>
              <a:uFillTx/>
              <a:latin typeface="Impact" panose="020B0806030902050204" pitchFamily="34" charset="0"/>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black">
                  <a:lumMod val="95000"/>
                  <a:lumOff val="5000"/>
                </a:prstClr>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black">
                  <a:lumMod val="95000"/>
                  <a:lumOff val="5000"/>
                </a:prstClr>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black">
                  <a:lumMod val="95000"/>
                  <a:lumOff val="5000"/>
                </a:prstClr>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black">
                  <a:lumMod val="95000"/>
                  <a:lumOff val="5000"/>
                </a:prstClr>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black">
                  <a:lumMod val="95000"/>
                  <a:lumOff val="5000"/>
                </a:prstClr>
              </a:solidFill>
              <a:effectLst/>
              <a:uLnTx/>
              <a:uFillTx/>
              <a:latin typeface="Arial" panose="020B0604020202020204"/>
              <a:ea typeface="+mn-ea"/>
              <a:cs typeface="+mn-cs"/>
            </a:endParaRPr>
          </a:p>
        </p:txBody>
      </p:sp>
      <p:sp>
        <p:nvSpPr>
          <p:cNvPr id="6" name="Rectangle: Rounded Corners 5">
            <a:extLst>
              <a:ext uri="{FF2B5EF4-FFF2-40B4-BE49-F238E27FC236}">
                <a16:creationId xmlns:a16="http://schemas.microsoft.com/office/drawing/2014/main" id="{36B60C9F-8CD8-F300-764F-5C9E2D391CFE}"/>
              </a:ext>
            </a:extLst>
          </p:cNvPr>
          <p:cNvSpPr/>
          <p:nvPr/>
        </p:nvSpPr>
        <p:spPr>
          <a:xfrm>
            <a:off x="2628521" y="4917348"/>
            <a:ext cx="4156980" cy="1795856"/>
          </a:xfrm>
          <a:prstGeom prst="roundRect">
            <a:avLst/>
          </a:prstGeom>
          <a:solidFill>
            <a:srgbClr val="0057BF"/>
          </a:solidFill>
          <a:ln>
            <a:solidFill>
              <a:srgbClr val="0057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a:ln>
                  <a:noFill/>
                </a:ln>
                <a:solidFill>
                  <a:prstClr val="white"/>
                </a:solidFill>
                <a:effectLst/>
                <a:uLnTx/>
                <a:uFillTx/>
                <a:latin typeface="Impact" panose="020B0806030902050204" pitchFamily="34" charset="0"/>
                <a:ea typeface="+mn-ea"/>
                <a:cs typeface="+mn-cs"/>
              </a:rPr>
              <a:t>TRUST</a:t>
            </a: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white"/>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6400" b="0" i="0" u="none" strike="noStrike" kern="1200" cap="none" spc="0" normalizeH="0" baseline="0" noProof="0">
              <a:ln>
                <a:noFill/>
              </a:ln>
              <a:solidFill>
                <a:prstClr val="white"/>
              </a:solidFill>
              <a:effectLst/>
              <a:uLnTx/>
              <a:uFillTx/>
              <a:latin typeface="Impact" panose="020B0806030902050204" pitchFamily="34" charset="0"/>
              <a:ea typeface="+mn-ea"/>
              <a:cs typeface="+mn-cs"/>
            </a:endParaRPr>
          </a:p>
        </p:txBody>
      </p:sp>
      <p:pic>
        <p:nvPicPr>
          <p:cNvPr id="9" name="Picture 8">
            <a:extLst>
              <a:ext uri="{FF2B5EF4-FFF2-40B4-BE49-F238E27FC236}">
                <a16:creationId xmlns:a16="http://schemas.microsoft.com/office/drawing/2014/main" id="{FC70AD4F-24BC-E023-B97F-1935D8A241AE}"/>
              </a:ext>
            </a:extLst>
          </p:cNvPr>
          <p:cNvPicPr>
            <a:picLocks noChangeAspect="1"/>
          </p:cNvPicPr>
          <p:nvPr/>
        </p:nvPicPr>
        <p:blipFill>
          <a:blip r:embed="rId3"/>
          <a:stretch>
            <a:fillRect/>
          </a:stretch>
        </p:blipFill>
        <p:spPr>
          <a:xfrm>
            <a:off x="384001" y="2171314"/>
            <a:ext cx="1870289" cy="2515372"/>
          </a:xfrm>
          <a:prstGeom prst="rect">
            <a:avLst/>
          </a:prstGeom>
        </p:spPr>
      </p:pic>
      <p:sp>
        <p:nvSpPr>
          <p:cNvPr id="10" name="CasellaDiTesto 15">
            <a:extLst>
              <a:ext uri="{FF2B5EF4-FFF2-40B4-BE49-F238E27FC236}">
                <a16:creationId xmlns:a16="http://schemas.microsoft.com/office/drawing/2014/main" id="{D5BDB103-72E9-CC48-81B6-FE9E6261F960}"/>
              </a:ext>
            </a:extLst>
          </p:cNvPr>
          <p:cNvSpPr txBox="1"/>
          <p:nvPr/>
        </p:nvSpPr>
        <p:spPr>
          <a:xfrm>
            <a:off x="9323774" y="6550225"/>
            <a:ext cx="2754280" cy="27699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it-IT" sz="1200" b="0" i="1" u="none" strike="noStrike" kern="1200" cap="none" spc="0" normalizeH="0" baseline="0" noProof="0">
                <a:ln>
                  <a:noFill/>
                </a:ln>
                <a:solidFill>
                  <a:prstClr val="white"/>
                </a:solidFill>
                <a:effectLst/>
                <a:uLnTx/>
                <a:uFillTx/>
                <a:latin typeface="Arial" panose="020B0604020202020204"/>
                <a:ea typeface="+mn-ea"/>
                <a:cs typeface="+mn-cs"/>
              </a:rPr>
              <a:t>Fonte: MSC - </a:t>
            </a:r>
            <a:r>
              <a:rPr kumimoji="0" lang="it-IT" sz="1200" b="0" i="1" u="none" strike="noStrike" kern="1200" cap="none" spc="0" normalizeH="0" baseline="0" noProof="0" err="1">
                <a:ln>
                  <a:noFill/>
                </a:ln>
                <a:solidFill>
                  <a:prstClr val="white"/>
                </a:solidFill>
                <a:effectLst/>
                <a:uLnTx/>
                <a:uFillTx/>
                <a:latin typeface="Arial" panose="020B0604020202020204"/>
                <a:ea typeface="+mn-ea"/>
                <a:cs typeface="+mn-cs"/>
              </a:rPr>
              <a:t>Globescan</a:t>
            </a:r>
            <a:r>
              <a:rPr kumimoji="0" lang="it-IT" sz="1200" b="0" i="1" u="none" strike="noStrike" kern="1200" cap="none" spc="0" normalizeH="0" baseline="0" noProof="0">
                <a:ln>
                  <a:noFill/>
                </a:ln>
                <a:solidFill>
                  <a:prstClr val="white"/>
                </a:solidFill>
                <a:effectLst/>
                <a:uLnTx/>
                <a:uFillTx/>
                <a:latin typeface="Arial" panose="020B0604020202020204"/>
                <a:ea typeface="+mn-ea"/>
                <a:cs typeface="+mn-cs"/>
              </a:rPr>
              <a:t> survey 2026</a:t>
            </a:r>
          </a:p>
        </p:txBody>
      </p:sp>
      <p:sp>
        <p:nvSpPr>
          <p:cNvPr id="11" name="TextBox 10">
            <a:extLst>
              <a:ext uri="{FF2B5EF4-FFF2-40B4-BE49-F238E27FC236}">
                <a16:creationId xmlns:a16="http://schemas.microsoft.com/office/drawing/2014/main" id="{99A67419-C7D5-8468-9DE9-6FF9D2430F4F}"/>
              </a:ext>
            </a:extLst>
          </p:cNvPr>
          <p:cNvSpPr txBox="1"/>
          <p:nvPr/>
        </p:nvSpPr>
        <p:spPr>
          <a:xfrm>
            <a:off x="2613273" y="1832428"/>
            <a:ext cx="4299761" cy="1077218"/>
          </a:xfrm>
          <a:prstGeom prst="rect">
            <a:avLst/>
          </a:prstGeom>
          <a:noFill/>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IT" sz="6400" b="0" i="0" u="none" strike="noStrike" kern="1200" cap="none" spc="0" normalizeH="0" baseline="0" noProof="0">
                <a:ln>
                  <a:noFill/>
                </a:ln>
                <a:solidFill>
                  <a:prstClr val="white"/>
                </a:solidFill>
                <a:effectLst/>
                <a:uLnTx/>
                <a:uFillTx/>
                <a:latin typeface="Impact" panose="020B0806030902050204" pitchFamily="34" charset="0"/>
                <a:ea typeface="+mn-ea"/>
                <a:cs typeface="+mn-cs"/>
              </a:rPr>
              <a:t>53%</a:t>
            </a:r>
          </a:p>
        </p:txBody>
      </p:sp>
      <p:sp>
        <p:nvSpPr>
          <p:cNvPr id="12" name="TextBox 11">
            <a:extLst>
              <a:ext uri="{FF2B5EF4-FFF2-40B4-BE49-F238E27FC236}">
                <a16:creationId xmlns:a16="http://schemas.microsoft.com/office/drawing/2014/main" id="{DFA42F5A-6368-48DD-CD14-AF05B04859F3}"/>
              </a:ext>
            </a:extLst>
          </p:cNvPr>
          <p:cNvSpPr txBox="1"/>
          <p:nvPr/>
        </p:nvSpPr>
        <p:spPr>
          <a:xfrm>
            <a:off x="2643765" y="5605208"/>
            <a:ext cx="4299761" cy="1077218"/>
          </a:xfrm>
          <a:prstGeom prst="rect">
            <a:avLst/>
          </a:prstGeom>
          <a:noFill/>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IT" sz="6400" b="0" i="0" u="none" strike="noStrike" kern="1200" cap="none" spc="0" normalizeH="0" baseline="0" noProof="0">
                <a:ln>
                  <a:noFill/>
                </a:ln>
                <a:solidFill>
                  <a:prstClr val="white"/>
                </a:solidFill>
                <a:effectLst/>
                <a:uLnTx/>
                <a:uFillTx/>
                <a:latin typeface="Impact" panose="020B0806030902050204" pitchFamily="34" charset="0"/>
                <a:ea typeface="+mn-ea"/>
                <a:cs typeface="+mn-cs"/>
              </a:rPr>
              <a:t>86%</a:t>
            </a:r>
          </a:p>
        </p:txBody>
      </p:sp>
      <p:sp>
        <p:nvSpPr>
          <p:cNvPr id="16" name="TextBox 15">
            <a:extLst>
              <a:ext uri="{FF2B5EF4-FFF2-40B4-BE49-F238E27FC236}">
                <a16:creationId xmlns:a16="http://schemas.microsoft.com/office/drawing/2014/main" id="{533681D6-8BEF-943C-A4C6-6AD4FA4C12A5}"/>
              </a:ext>
            </a:extLst>
          </p:cNvPr>
          <p:cNvSpPr txBox="1"/>
          <p:nvPr/>
        </p:nvSpPr>
        <p:spPr>
          <a:xfrm>
            <a:off x="2613272" y="3708215"/>
            <a:ext cx="4330253" cy="1077218"/>
          </a:xfrm>
          <a:prstGeom prst="rect">
            <a:avLst/>
          </a:prstGeom>
          <a:noFill/>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IT" sz="6400" b="0" i="0" u="none" strike="noStrike" kern="1200" cap="none" spc="0" normalizeH="0" baseline="0" noProof="0">
                <a:ln>
                  <a:noFill/>
                </a:ln>
                <a:solidFill>
                  <a:prstClr val="black">
                    <a:lumMod val="95000"/>
                    <a:lumOff val="5000"/>
                  </a:prstClr>
                </a:solidFill>
                <a:effectLst/>
                <a:uLnTx/>
                <a:uFillTx/>
                <a:latin typeface="Impact" panose="020B0806030902050204" pitchFamily="34" charset="0"/>
                <a:ea typeface="+mn-ea"/>
                <a:cs typeface="+mn-cs"/>
              </a:rPr>
              <a:t>47%</a:t>
            </a:r>
          </a:p>
        </p:txBody>
      </p:sp>
      <p:sp>
        <p:nvSpPr>
          <p:cNvPr id="7" name="Rectangle: Rounded Corners 3">
            <a:extLst>
              <a:ext uri="{FF2B5EF4-FFF2-40B4-BE49-F238E27FC236}">
                <a16:creationId xmlns:a16="http://schemas.microsoft.com/office/drawing/2014/main" id="{BCF459ED-718F-8A14-9757-C4AB40BB3E91}"/>
              </a:ext>
            </a:extLst>
          </p:cNvPr>
          <p:cNvSpPr/>
          <p:nvPr/>
        </p:nvSpPr>
        <p:spPr>
          <a:xfrm>
            <a:off x="7683421" y="2891165"/>
            <a:ext cx="4330252" cy="1920000"/>
          </a:xfrm>
          <a:prstGeom prst="roundRect">
            <a:avLst/>
          </a:prstGeom>
          <a:solidFill>
            <a:srgbClr val="D7AAFA"/>
          </a:solidFill>
          <a:ln>
            <a:solidFill>
              <a:srgbClr val="D7AAF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2133" b="0" i="0" u="none" strike="noStrike" kern="1200" cap="none" spc="0" normalizeH="0" baseline="0" noProof="0">
              <a:ln>
                <a:noFill/>
              </a:ln>
              <a:solidFill>
                <a:prstClr val="black">
                  <a:lumMod val="95000"/>
                  <a:lumOff val="5000"/>
                </a:prstClr>
              </a:solidFill>
              <a:effectLst/>
              <a:uLnTx/>
              <a:uFillTx/>
              <a:latin typeface="Impact" panose="020B0806030902050204" pitchFamily="34" charset="0"/>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2133" b="0" i="0" u="none" strike="noStrike" kern="1200" cap="none" spc="0" normalizeH="0" baseline="0" noProof="0">
              <a:ln>
                <a:noFill/>
              </a:ln>
              <a:solidFill>
                <a:prstClr val="black">
                  <a:lumMod val="95000"/>
                  <a:lumOff val="5000"/>
                </a:prstClr>
              </a:solidFill>
              <a:effectLst/>
              <a:uLnTx/>
              <a:uFillTx/>
              <a:latin typeface="Impact" panose="020B0806030902050204" pitchFamily="34" charset="0"/>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2133" b="0" i="0" u="none" strike="noStrike" kern="1200" cap="none" spc="0" normalizeH="0" baseline="0" noProof="0">
              <a:ln>
                <a:noFill/>
              </a:ln>
              <a:solidFill>
                <a:prstClr val="black">
                  <a:lumMod val="95000"/>
                  <a:lumOff val="5000"/>
                </a:prstClr>
              </a:solidFill>
              <a:effectLst/>
              <a:uLnTx/>
              <a:uFillTx/>
              <a:latin typeface="Impact" panose="020B0806030902050204" pitchFamily="34" charset="0"/>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IT" sz="2133" b="0" i="0" u="none" strike="noStrike" kern="1200" cap="none" spc="0" normalizeH="0" baseline="0" noProof="0">
                <a:ln>
                  <a:noFill/>
                </a:ln>
                <a:solidFill>
                  <a:prstClr val="black">
                    <a:lumMod val="95000"/>
                    <a:lumOff val="5000"/>
                  </a:prstClr>
                </a:solidFill>
                <a:effectLst/>
                <a:uLnTx/>
                <a:uFillTx/>
                <a:latin typeface="Impact" panose="020B0806030902050204" pitchFamily="34" charset="0"/>
                <a:ea typeface="+mn-ea"/>
                <a:cs typeface="+mn-cs"/>
              </a:rPr>
              <a:t>IMPATTO DEL MARCHIO MSC SULLA PROPENSIONE ALL’ACQUISTO</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it-IT" sz="5333" b="0" i="0" u="none" strike="noStrike" kern="1200" cap="none" spc="0" normalizeH="0" baseline="0" noProof="0">
                <a:ln>
                  <a:noFill/>
                </a:ln>
                <a:solidFill>
                  <a:prstClr val="black">
                    <a:lumMod val="95000"/>
                    <a:lumOff val="5000"/>
                  </a:prstClr>
                </a:solidFill>
                <a:effectLst/>
                <a:uLnTx/>
                <a:uFillTx/>
                <a:latin typeface="Impact" panose="020B0806030902050204" pitchFamily="34" charset="0"/>
                <a:ea typeface="+mn-ea"/>
                <a:cs typeface="+mn-cs"/>
              </a:rPr>
              <a:t>62%</a:t>
            </a: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black">
                  <a:lumMod val="95000"/>
                  <a:lumOff val="5000"/>
                </a:prstClr>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black">
                  <a:lumMod val="95000"/>
                  <a:lumOff val="5000"/>
                </a:prstClr>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black">
                  <a:lumMod val="95000"/>
                  <a:lumOff val="5000"/>
                </a:prstClr>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black">
                  <a:lumMod val="95000"/>
                  <a:lumOff val="5000"/>
                </a:prstClr>
              </a:solidFill>
              <a:effectLst/>
              <a:uLnTx/>
              <a:uFillTx/>
              <a:latin typeface="Arial" panose="020B0604020202020204"/>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a:ln>
                <a:noFill/>
              </a:ln>
              <a:solidFill>
                <a:prstClr val="black">
                  <a:lumMod val="95000"/>
                  <a:lumOff val="5000"/>
                </a:prst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68407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9A056F60-5FE7-8760-BADE-99084A196A01}"/>
              </a:ext>
            </a:extLst>
          </p:cNvPr>
          <p:cNvSpPr>
            <a:spLocks noGrp="1"/>
          </p:cNvSpPr>
          <p:nvPr>
            <p:ph type="ctrTitle"/>
          </p:nvPr>
        </p:nvSpPr>
        <p:spPr/>
        <p:txBody>
          <a:bodyPr/>
          <a:lstStyle/>
          <a:p>
            <a:r>
              <a:rPr lang="it-IT" b="1"/>
              <a:t>VERSO UNA PESCA DEL TONNO PIÙ SOSTENIBILE</a:t>
            </a:r>
            <a:endParaRPr lang="it-IT"/>
          </a:p>
        </p:txBody>
      </p:sp>
      <p:sp>
        <p:nvSpPr>
          <p:cNvPr id="5" name="Segnaposto testo 4">
            <a:extLst>
              <a:ext uri="{FF2B5EF4-FFF2-40B4-BE49-F238E27FC236}">
                <a16:creationId xmlns:a16="http://schemas.microsoft.com/office/drawing/2014/main" id="{0DDCB6E3-2042-74CA-D031-B792FC127679}"/>
              </a:ext>
            </a:extLst>
          </p:cNvPr>
          <p:cNvSpPr>
            <a:spLocks noGrp="1"/>
          </p:cNvSpPr>
          <p:nvPr>
            <p:ph type="body" sz="quarter" idx="13"/>
          </p:nvPr>
        </p:nvSpPr>
        <p:spPr/>
        <p:txBody>
          <a:bodyPr/>
          <a:lstStyle/>
          <a:p>
            <a:r>
              <a:rPr lang="it-IT"/>
              <a:t>Matilde Vallerani - Responsabile delle relazioni con le attività di pesca MSC Italia</a:t>
            </a:r>
          </a:p>
        </p:txBody>
      </p:sp>
    </p:spTree>
    <p:extLst>
      <p:ext uri="{BB962C8B-B14F-4D97-AF65-F5344CB8AC3E}">
        <p14:creationId xmlns:p14="http://schemas.microsoft.com/office/powerpoint/2010/main" val="18788185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F4C27DE2-9969-795B-F5D9-5C94486E6B8A}"/>
              </a:ext>
            </a:extLst>
          </p:cNvPr>
          <p:cNvPicPr>
            <a:picLocks noChangeAspect="1"/>
          </p:cNvPicPr>
          <p:nvPr/>
        </p:nvPicPr>
        <p:blipFill>
          <a:blip r:embed="rId2"/>
          <a:srcRect l="1833" t="2826" r="12589" b="2826"/>
          <a:stretch>
            <a:fillRect/>
          </a:stretch>
        </p:blipFill>
        <p:spPr>
          <a:xfrm>
            <a:off x="1802892" y="1547820"/>
            <a:ext cx="8586216" cy="4642716"/>
          </a:xfrm>
          <a:prstGeom prst="rect">
            <a:avLst/>
          </a:prstGeom>
        </p:spPr>
      </p:pic>
      <p:sp>
        <p:nvSpPr>
          <p:cNvPr id="9" name="Titolo 8">
            <a:extLst>
              <a:ext uri="{FF2B5EF4-FFF2-40B4-BE49-F238E27FC236}">
                <a16:creationId xmlns:a16="http://schemas.microsoft.com/office/drawing/2014/main" id="{3951E86B-7364-117F-365C-B64632C908D8}"/>
              </a:ext>
            </a:extLst>
          </p:cNvPr>
          <p:cNvSpPr>
            <a:spLocks noGrp="1"/>
          </p:cNvSpPr>
          <p:nvPr>
            <p:ph type="ctrTitle"/>
          </p:nvPr>
        </p:nvSpPr>
        <p:spPr/>
        <p:txBody>
          <a:bodyPr/>
          <a:lstStyle/>
          <a:p>
            <a:r>
              <a:rPr lang="it-IT"/>
              <a:t>ATTIVITÀ DI PESCA DEL TONNO COINVOLTE  NEL PROGRAMMA MSC</a:t>
            </a:r>
          </a:p>
        </p:txBody>
      </p:sp>
      <p:sp>
        <p:nvSpPr>
          <p:cNvPr id="14" name="CasellaDiTesto 13">
            <a:extLst>
              <a:ext uri="{FF2B5EF4-FFF2-40B4-BE49-F238E27FC236}">
                <a16:creationId xmlns:a16="http://schemas.microsoft.com/office/drawing/2014/main" id="{D4D5ED99-48FD-5484-BC8B-ECB1191DCAB6}"/>
              </a:ext>
            </a:extLst>
          </p:cNvPr>
          <p:cNvSpPr txBox="1"/>
          <p:nvPr/>
        </p:nvSpPr>
        <p:spPr>
          <a:xfrm>
            <a:off x="10389108" y="6610912"/>
            <a:ext cx="170110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a:ln>
                  <a:noFill/>
                </a:ln>
                <a:solidFill>
                  <a:prstClr val="white"/>
                </a:solidFill>
                <a:effectLst/>
                <a:uLnTx/>
                <a:uFillTx/>
                <a:latin typeface="Arial" panose="020B0604020202020204"/>
                <a:ea typeface="+mn-ea"/>
                <a:cs typeface="+mn-cs"/>
              </a:rPr>
              <a:t>Fonte: MSC Tuna NL June 2026</a:t>
            </a:r>
          </a:p>
        </p:txBody>
      </p:sp>
    </p:spTree>
    <p:extLst>
      <p:ext uri="{BB962C8B-B14F-4D97-AF65-F5344CB8AC3E}">
        <p14:creationId xmlns:p14="http://schemas.microsoft.com/office/powerpoint/2010/main" val="25949198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2D35B3D2-19D4-9AD5-2497-D7CD90047D3F}"/>
              </a:ext>
            </a:extLst>
          </p:cNvPr>
          <p:cNvSpPr>
            <a:spLocks noGrp="1"/>
          </p:cNvSpPr>
          <p:nvPr>
            <p:ph type="ctrTitle"/>
          </p:nvPr>
        </p:nvSpPr>
        <p:spPr/>
        <p:txBody>
          <a:bodyPr/>
          <a:lstStyle/>
          <a:p>
            <a:r>
              <a:rPr lang="it-IT"/>
              <a:t>IL TONNO CERTIFICATO IN FORTE CRESCITA</a:t>
            </a:r>
          </a:p>
        </p:txBody>
      </p:sp>
      <p:sp>
        <p:nvSpPr>
          <p:cNvPr id="5" name="Segnaposto testo 4">
            <a:extLst>
              <a:ext uri="{FF2B5EF4-FFF2-40B4-BE49-F238E27FC236}">
                <a16:creationId xmlns:a16="http://schemas.microsoft.com/office/drawing/2014/main" id="{B51B5DB0-7DCD-EA6A-15E2-6CC3A7E73859}"/>
              </a:ext>
            </a:extLst>
          </p:cNvPr>
          <p:cNvSpPr>
            <a:spLocks noGrp="1"/>
          </p:cNvSpPr>
          <p:nvPr>
            <p:ph type="body" sz="half" idx="2"/>
          </p:nvPr>
        </p:nvSpPr>
        <p:spPr>
          <a:xfrm>
            <a:off x="439236" y="912000"/>
            <a:ext cx="11280000" cy="393360"/>
          </a:xfrm>
        </p:spPr>
        <p:txBody>
          <a:bodyPr/>
          <a:lstStyle/>
          <a:p>
            <a:pPr marL="0" indent="0">
              <a:buNone/>
            </a:pPr>
            <a:r>
              <a:rPr lang="it-IT" sz="1400">
                <a:hlinkClick r:id="rId2"/>
              </a:rPr>
              <a:t>Fonte: MSC </a:t>
            </a:r>
            <a:r>
              <a:rPr lang="it-IT" sz="1400" err="1">
                <a:hlinkClick r:id="rId2"/>
              </a:rPr>
              <a:t>Sustainable</a:t>
            </a:r>
            <a:r>
              <a:rPr lang="it-IT" sz="1400">
                <a:hlinkClick r:id="rId2"/>
              </a:rPr>
              <a:t> Tuna Yearbook 2026</a:t>
            </a:r>
            <a:endParaRPr lang="it-IT" sz="1400"/>
          </a:p>
          <a:p>
            <a:pPr marL="0" indent="0">
              <a:buNone/>
            </a:pPr>
            <a:endParaRPr lang="it-IT" sz="1400"/>
          </a:p>
        </p:txBody>
      </p:sp>
      <p:grpSp>
        <p:nvGrpSpPr>
          <p:cNvPr id="8" name="Groupe 20">
            <a:extLst>
              <a:ext uri="{FF2B5EF4-FFF2-40B4-BE49-F238E27FC236}">
                <a16:creationId xmlns:a16="http://schemas.microsoft.com/office/drawing/2014/main" id="{3FEC2FC6-8305-0DC9-EFD8-9DF489BDD94F}"/>
              </a:ext>
            </a:extLst>
          </p:cNvPr>
          <p:cNvGrpSpPr>
            <a:grpSpLocks noChangeAspect="1"/>
          </p:cNvGrpSpPr>
          <p:nvPr/>
        </p:nvGrpSpPr>
        <p:grpSpPr>
          <a:xfrm>
            <a:off x="335385" y="1344202"/>
            <a:ext cx="11520000" cy="3890006"/>
            <a:chOff x="345439" y="2163136"/>
            <a:chExt cx="10836814" cy="3659312"/>
          </a:xfrm>
        </p:grpSpPr>
        <p:sp>
          <p:nvSpPr>
            <p:cNvPr id="9" name="Rectangle : coins arrondis 12">
              <a:extLst>
                <a:ext uri="{FF2B5EF4-FFF2-40B4-BE49-F238E27FC236}">
                  <a16:creationId xmlns:a16="http://schemas.microsoft.com/office/drawing/2014/main" id="{AE43B751-B2F5-9B59-2C97-AA03C05487BA}"/>
                </a:ext>
              </a:extLst>
            </p:cNvPr>
            <p:cNvSpPr/>
            <p:nvPr/>
          </p:nvSpPr>
          <p:spPr>
            <a:xfrm>
              <a:off x="5812692" y="2163136"/>
              <a:ext cx="5369561" cy="3659311"/>
            </a:xfrm>
            <a:prstGeom prst="roundRect">
              <a:avLst>
                <a:gd name="adj" fmla="val 5211"/>
              </a:avLst>
            </a:prstGeom>
            <a:solidFill>
              <a:srgbClr val="D0D6D8">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16"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Rectangle : coins arrondis 8">
              <a:extLst>
                <a:ext uri="{FF2B5EF4-FFF2-40B4-BE49-F238E27FC236}">
                  <a16:creationId xmlns:a16="http://schemas.microsoft.com/office/drawing/2014/main" id="{C7137BE1-AEE6-6A64-A8C0-A9E0888437D0}"/>
                </a:ext>
              </a:extLst>
            </p:cNvPr>
            <p:cNvSpPr/>
            <p:nvPr/>
          </p:nvSpPr>
          <p:spPr>
            <a:xfrm>
              <a:off x="345439" y="2163137"/>
              <a:ext cx="5369561" cy="3659311"/>
            </a:xfrm>
            <a:prstGeom prst="roundRect">
              <a:avLst>
                <a:gd name="adj" fmla="val 5211"/>
              </a:avLst>
            </a:prstGeom>
            <a:solidFill>
              <a:srgbClr val="D0D6D8">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16"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1" name="Image 7">
              <a:extLst>
                <a:ext uri="{FF2B5EF4-FFF2-40B4-BE49-F238E27FC236}">
                  <a16:creationId xmlns:a16="http://schemas.microsoft.com/office/drawing/2014/main" id="{6F3984C5-FF9B-02B1-5278-91213C7F53FA}"/>
                </a:ext>
              </a:extLst>
            </p:cNvPr>
            <p:cNvPicPr>
              <a:picLocks noChangeAspect="1"/>
            </p:cNvPicPr>
            <p:nvPr/>
          </p:nvPicPr>
          <p:blipFill>
            <a:blip r:embed="rId3"/>
            <a:stretch>
              <a:fillRect/>
            </a:stretch>
          </p:blipFill>
          <p:spPr>
            <a:xfrm>
              <a:off x="443131" y="2314681"/>
              <a:ext cx="5174175" cy="3356222"/>
            </a:xfrm>
            <a:prstGeom prst="rect">
              <a:avLst/>
            </a:prstGeom>
          </p:spPr>
        </p:pic>
        <p:pic>
          <p:nvPicPr>
            <p:cNvPr id="12" name="Image 10">
              <a:extLst>
                <a:ext uri="{FF2B5EF4-FFF2-40B4-BE49-F238E27FC236}">
                  <a16:creationId xmlns:a16="http://schemas.microsoft.com/office/drawing/2014/main" id="{CAD2F5E8-E21A-4166-F4A3-AA2DF16B5A7C}"/>
                </a:ext>
              </a:extLst>
            </p:cNvPr>
            <p:cNvPicPr>
              <a:picLocks noChangeAspect="1"/>
            </p:cNvPicPr>
            <p:nvPr/>
          </p:nvPicPr>
          <p:blipFill>
            <a:blip r:embed="rId4"/>
            <a:stretch>
              <a:fillRect/>
            </a:stretch>
          </p:blipFill>
          <p:spPr>
            <a:xfrm>
              <a:off x="5929372" y="2314681"/>
              <a:ext cx="5136200" cy="3356222"/>
            </a:xfrm>
            <a:prstGeom prst="rect">
              <a:avLst/>
            </a:prstGeom>
          </p:spPr>
        </p:pic>
      </p:grpSp>
    </p:spTree>
    <p:extLst>
      <p:ext uri="{BB962C8B-B14F-4D97-AF65-F5344CB8AC3E}">
        <p14:creationId xmlns:p14="http://schemas.microsoft.com/office/powerpoint/2010/main" val="38226636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2D2E7F-7741-74C7-526F-4A74AD79CA45}"/>
              </a:ext>
            </a:extLst>
          </p:cNvPr>
          <p:cNvSpPr>
            <a:spLocks noGrp="1"/>
          </p:cNvSpPr>
          <p:nvPr>
            <p:ph type="ctrTitle"/>
          </p:nvPr>
        </p:nvSpPr>
        <p:spPr/>
        <p:txBody>
          <a:bodyPr/>
          <a:lstStyle/>
          <a:p>
            <a:r>
              <a:rPr lang="it-IT"/>
              <a:t>CHE COSA SIGNIFICA SOSTENIBILE?</a:t>
            </a:r>
          </a:p>
        </p:txBody>
      </p:sp>
      <p:sp>
        <p:nvSpPr>
          <p:cNvPr id="61" name="Rectangle 1177">
            <a:extLst>
              <a:ext uri="{FF2B5EF4-FFF2-40B4-BE49-F238E27FC236}">
                <a16:creationId xmlns:a16="http://schemas.microsoft.com/office/drawing/2014/main" id="{D651319A-2ADD-3DEE-2203-D180C6A41C2B}"/>
              </a:ext>
            </a:extLst>
          </p:cNvPr>
          <p:cNvSpPr/>
          <p:nvPr/>
        </p:nvSpPr>
        <p:spPr>
          <a:xfrm>
            <a:off x="546624" y="1372301"/>
            <a:ext cx="3440160" cy="270000"/>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a:ln>
                  <a:noFill/>
                </a:ln>
                <a:solidFill>
                  <a:srgbClr val="DFAA51"/>
                </a:solidFill>
                <a:effectLst/>
                <a:uLnTx/>
                <a:uFillTx/>
                <a:latin typeface="Impact" panose="020B0806030902050204" pitchFamily="34" charset="0"/>
                <a:ea typeface="+mn-ea"/>
                <a:cs typeface="+mn-cs"/>
              </a:rPr>
              <a:t>Principio 1 :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a:ln>
                  <a:noFill/>
                </a:ln>
                <a:solidFill>
                  <a:srgbClr val="DFAA51"/>
                </a:solidFill>
                <a:effectLst/>
                <a:uLnTx/>
                <a:uFillTx/>
                <a:latin typeface="Impact" panose="020B0806030902050204" pitchFamily="34" charset="0"/>
                <a:ea typeface="+mn-ea"/>
                <a:cs typeface="+mn-cs"/>
              </a:rPr>
              <a:t>POPOLAZIONI ITTICHE IN SALUTE</a:t>
            </a:r>
          </a:p>
        </p:txBody>
      </p:sp>
      <p:sp>
        <p:nvSpPr>
          <p:cNvPr id="63" name="Rectangle 1178">
            <a:extLst>
              <a:ext uri="{FF2B5EF4-FFF2-40B4-BE49-F238E27FC236}">
                <a16:creationId xmlns:a16="http://schemas.microsoft.com/office/drawing/2014/main" id="{D0FDA829-FADD-E86E-176C-1EDF64526DEF}"/>
              </a:ext>
            </a:extLst>
          </p:cNvPr>
          <p:cNvSpPr/>
          <p:nvPr/>
        </p:nvSpPr>
        <p:spPr>
          <a:xfrm>
            <a:off x="4694387" y="1372301"/>
            <a:ext cx="2801996" cy="270000"/>
          </a:xfrm>
          <a:prstGeom prst="rect">
            <a:avLst/>
          </a:prstGeom>
          <a:solidFill>
            <a:schemeClr val="bg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a:ln>
                  <a:noFill/>
                </a:ln>
                <a:solidFill>
                  <a:srgbClr val="487989"/>
                </a:solidFill>
                <a:effectLst/>
                <a:uLnTx/>
                <a:uFillTx/>
                <a:latin typeface="Impact" panose="020B0806030902050204" pitchFamily="34" charset="0"/>
                <a:ea typeface="+mn-ea"/>
                <a:cs typeface="+mn-cs"/>
              </a:rPr>
              <a:t>Principio 2 :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a:ln>
                  <a:noFill/>
                </a:ln>
                <a:solidFill>
                  <a:srgbClr val="487989"/>
                </a:solidFill>
                <a:effectLst/>
                <a:uLnTx/>
                <a:uFillTx/>
                <a:latin typeface="Impact" panose="020B0806030902050204" pitchFamily="34" charset="0"/>
                <a:ea typeface="+mn-ea"/>
                <a:cs typeface="+mn-cs"/>
              </a:rPr>
              <a:t>IMPATTI MINIMIZZATI</a:t>
            </a:r>
          </a:p>
        </p:txBody>
      </p:sp>
      <p:sp>
        <p:nvSpPr>
          <p:cNvPr id="65" name="Rectangle 2047">
            <a:extLst>
              <a:ext uri="{FF2B5EF4-FFF2-40B4-BE49-F238E27FC236}">
                <a16:creationId xmlns:a16="http://schemas.microsoft.com/office/drawing/2014/main" id="{C2E6C9E3-0701-0578-0044-DE258DEA793E}"/>
              </a:ext>
            </a:extLst>
          </p:cNvPr>
          <p:cNvSpPr/>
          <p:nvPr/>
        </p:nvSpPr>
        <p:spPr>
          <a:xfrm>
            <a:off x="8203986" y="1372301"/>
            <a:ext cx="2827571" cy="269999"/>
          </a:xfrm>
          <a:prstGeom prst="rect">
            <a:avLst/>
          </a:prstGeom>
          <a:solidFill>
            <a:srgbClr val="FFFF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a:ln>
                  <a:noFill/>
                </a:ln>
                <a:solidFill>
                  <a:srgbClr val="005DAA"/>
                </a:solidFill>
                <a:effectLst/>
                <a:uLnTx/>
                <a:uFillTx/>
                <a:latin typeface="Impact" panose="020B0806030902050204" pitchFamily="34" charset="0"/>
                <a:ea typeface="+mn-ea"/>
                <a:cs typeface="+mn-cs"/>
              </a:rPr>
              <a:t>Principio 3 :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a:ln>
                  <a:noFill/>
                </a:ln>
                <a:solidFill>
                  <a:srgbClr val="005DAA"/>
                </a:solidFill>
                <a:effectLst/>
                <a:uLnTx/>
                <a:uFillTx/>
                <a:latin typeface="Impact" panose="020B0806030902050204" pitchFamily="34" charset="0"/>
                <a:ea typeface="+mn-ea"/>
                <a:cs typeface="+mn-cs"/>
              </a:rPr>
              <a:t>GESTIONE EFFICACE</a:t>
            </a:r>
          </a:p>
        </p:txBody>
      </p:sp>
      <p:pic>
        <p:nvPicPr>
          <p:cNvPr id="4" name="Immagine 3">
            <a:extLst>
              <a:ext uri="{FF2B5EF4-FFF2-40B4-BE49-F238E27FC236}">
                <a16:creationId xmlns:a16="http://schemas.microsoft.com/office/drawing/2014/main" id="{48CE8457-CCCF-037A-9EDA-4836618C5EA6}"/>
              </a:ext>
            </a:extLst>
          </p:cNvPr>
          <p:cNvPicPr>
            <a:picLocks noChangeAspect="1"/>
          </p:cNvPicPr>
          <p:nvPr/>
        </p:nvPicPr>
        <p:blipFill>
          <a:blip r:embed="rId2"/>
          <a:stretch>
            <a:fillRect/>
          </a:stretch>
        </p:blipFill>
        <p:spPr>
          <a:xfrm>
            <a:off x="8203986" y="1810512"/>
            <a:ext cx="3729524" cy="2694629"/>
          </a:xfrm>
          <a:prstGeom prst="rect">
            <a:avLst/>
          </a:prstGeom>
        </p:spPr>
      </p:pic>
      <p:pic>
        <p:nvPicPr>
          <p:cNvPr id="6" name="Immagine 5">
            <a:extLst>
              <a:ext uri="{FF2B5EF4-FFF2-40B4-BE49-F238E27FC236}">
                <a16:creationId xmlns:a16="http://schemas.microsoft.com/office/drawing/2014/main" id="{C649C69A-F324-D5EA-637F-34A45BFEB7E0}"/>
              </a:ext>
            </a:extLst>
          </p:cNvPr>
          <p:cNvPicPr>
            <a:picLocks noChangeAspect="1"/>
          </p:cNvPicPr>
          <p:nvPr/>
        </p:nvPicPr>
        <p:blipFill>
          <a:blip r:embed="rId3"/>
          <a:stretch>
            <a:fillRect/>
          </a:stretch>
        </p:blipFill>
        <p:spPr>
          <a:xfrm>
            <a:off x="4274231" y="1810512"/>
            <a:ext cx="3643537" cy="4429027"/>
          </a:xfrm>
          <a:prstGeom prst="rect">
            <a:avLst/>
          </a:prstGeom>
        </p:spPr>
      </p:pic>
      <p:pic>
        <p:nvPicPr>
          <p:cNvPr id="10" name="Immagine 9">
            <a:extLst>
              <a:ext uri="{FF2B5EF4-FFF2-40B4-BE49-F238E27FC236}">
                <a16:creationId xmlns:a16="http://schemas.microsoft.com/office/drawing/2014/main" id="{E187D5D7-180B-8438-A3E5-4F1590A14E65}"/>
              </a:ext>
            </a:extLst>
          </p:cNvPr>
          <p:cNvPicPr>
            <a:picLocks noChangeAspect="1"/>
          </p:cNvPicPr>
          <p:nvPr/>
        </p:nvPicPr>
        <p:blipFill>
          <a:blip r:embed="rId4"/>
          <a:stretch>
            <a:fillRect/>
          </a:stretch>
        </p:blipFill>
        <p:spPr>
          <a:xfrm>
            <a:off x="258490" y="1872583"/>
            <a:ext cx="3798116" cy="2632558"/>
          </a:xfrm>
          <a:prstGeom prst="rect">
            <a:avLst/>
          </a:prstGeom>
        </p:spPr>
      </p:pic>
    </p:spTree>
    <p:extLst>
      <p:ext uri="{BB962C8B-B14F-4D97-AF65-F5344CB8AC3E}">
        <p14:creationId xmlns:p14="http://schemas.microsoft.com/office/powerpoint/2010/main" val="41710200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92EC18-1B87-BEAC-6DB0-93A70DBD584E}"/>
              </a:ext>
            </a:extLst>
          </p:cNvPr>
          <p:cNvSpPr>
            <a:spLocks noGrp="1"/>
          </p:cNvSpPr>
          <p:nvPr>
            <p:ph type="ctrTitle"/>
          </p:nvPr>
        </p:nvSpPr>
        <p:spPr/>
        <p:txBody>
          <a:bodyPr/>
          <a:lstStyle/>
          <a:p>
            <a:r>
              <a:rPr lang="it-IT"/>
              <a:t>LO STANDARD MSC E LA PESCA DEL TONNO</a:t>
            </a:r>
          </a:p>
        </p:txBody>
      </p:sp>
      <p:sp>
        <p:nvSpPr>
          <p:cNvPr id="3" name="Segnaposto testo 2">
            <a:extLst>
              <a:ext uri="{FF2B5EF4-FFF2-40B4-BE49-F238E27FC236}">
                <a16:creationId xmlns:a16="http://schemas.microsoft.com/office/drawing/2014/main" id="{A471C780-FA4B-2C73-8143-50BDF80D8464}"/>
              </a:ext>
            </a:extLst>
          </p:cNvPr>
          <p:cNvSpPr>
            <a:spLocks noGrp="1"/>
          </p:cNvSpPr>
          <p:nvPr>
            <p:ph type="body" sz="half" idx="2"/>
          </p:nvPr>
        </p:nvSpPr>
        <p:spPr>
          <a:xfrm>
            <a:off x="384001" y="1735128"/>
            <a:ext cx="5824775" cy="3129480"/>
          </a:xfrm>
        </p:spPr>
        <p:txBody>
          <a:bodyPr/>
          <a:lstStyle/>
          <a:p>
            <a:pPr marL="342900" indent="-342900">
              <a:lnSpc>
                <a:spcPct val="100000"/>
              </a:lnSpc>
              <a:buFont typeface="Arial" panose="020B0604020202020204" pitchFamily="34" charset="0"/>
              <a:buChar char="•"/>
            </a:pPr>
            <a:r>
              <a:rPr lang="it-IT" sz="2000">
                <a:solidFill>
                  <a:schemeClr val="bg1"/>
                </a:solidFill>
              </a:rPr>
              <a:t>Shark </a:t>
            </a:r>
            <a:r>
              <a:rPr lang="it-IT" sz="2000" err="1">
                <a:solidFill>
                  <a:schemeClr val="bg1"/>
                </a:solidFill>
              </a:rPr>
              <a:t>finning</a:t>
            </a:r>
            <a:r>
              <a:rPr lang="it-IT" sz="2000">
                <a:solidFill>
                  <a:schemeClr val="bg1"/>
                </a:solidFill>
              </a:rPr>
              <a:t> – politica </a:t>
            </a:r>
            <a:r>
              <a:rPr lang="it-IT" sz="2000" b="1">
                <a:solidFill>
                  <a:schemeClr val="bg1"/>
                </a:solidFill>
              </a:rPr>
              <a:t>Fins </a:t>
            </a:r>
            <a:r>
              <a:rPr lang="it-IT" sz="2000" b="1" err="1">
                <a:solidFill>
                  <a:schemeClr val="bg1"/>
                </a:solidFill>
              </a:rPr>
              <a:t>Naturally</a:t>
            </a:r>
            <a:r>
              <a:rPr lang="it-IT" sz="2000" b="1">
                <a:solidFill>
                  <a:schemeClr val="bg1"/>
                </a:solidFill>
              </a:rPr>
              <a:t> Attached </a:t>
            </a:r>
            <a:r>
              <a:rPr lang="it-IT" sz="2000">
                <a:solidFill>
                  <a:schemeClr val="bg1"/>
                </a:solidFill>
              </a:rPr>
              <a:t>per tutte le </a:t>
            </a:r>
            <a:r>
              <a:rPr lang="it-IT" sz="2000" err="1">
                <a:solidFill>
                  <a:schemeClr val="bg1"/>
                </a:solidFill>
              </a:rPr>
              <a:t>fisheries</a:t>
            </a:r>
            <a:r>
              <a:rPr lang="it-IT" sz="2000">
                <a:solidFill>
                  <a:schemeClr val="bg1"/>
                </a:solidFill>
              </a:rPr>
              <a:t> certificate</a:t>
            </a:r>
          </a:p>
          <a:p>
            <a:pPr marL="342900" indent="-342900">
              <a:lnSpc>
                <a:spcPts val="1860"/>
              </a:lnSpc>
              <a:buFont typeface="Arial" panose="020B0604020202020204" pitchFamily="34" charset="0"/>
              <a:buChar char="•"/>
            </a:pPr>
            <a:r>
              <a:rPr lang="it-IT" sz="2000" b="1" err="1">
                <a:solidFill>
                  <a:schemeClr val="bg1"/>
                </a:solidFill>
              </a:rPr>
              <a:t>FADs</a:t>
            </a:r>
            <a:r>
              <a:rPr lang="it-IT" sz="2000" b="1">
                <a:solidFill>
                  <a:schemeClr val="bg1"/>
                </a:solidFill>
              </a:rPr>
              <a:t> (Dispositivi di aggregazione di pesci)</a:t>
            </a:r>
            <a:r>
              <a:rPr lang="it-IT" sz="2000">
                <a:solidFill>
                  <a:schemeClr val="bg1"/>
                </a:solidFill>
              </a:rPr>
              <a:t> - requisiti per la gestione della prevenzione e della riduzione dell'impatto</a:t>
            </a:r>
          </a:p>
          <a:p>
            <a:pPr marL="342900" indent="-342900">
              <a:lnSpc>
                <a:spcPct val="100000"/>
              </a:lnSpc>
              <a:buFont typeface="Arial" panose="020B0604020202020204" pitchFamily="34" charset="0"/>
              <a:buChar char="•"/>
            </a:pPr>
            <a:r>
              <a:rPr lang="it-IT" sz="2000">
                <a:solidFill>
                  <a:schemeClr val="bg1"/>
                </a:solidFill>
              </a:rPr>
              <a:t>Protezione di </a:t>
            </a:r>
            <a:r>
              <a:rPr lang="it-IT" sz="2000" b="1">
                <a:solidFill>
                  <a:schemeClr val="bg1"/>
                </a:solidFill>
              </a:rPr>
              <a:t>specie ETP</a:t>
            </a:r>
          </a:p>
          <a:p>
            <a:pPr marL="342900" indent="-342900">
              <a:lnSpc>
                <a:spcPct val="100000"/>
              </a:lnSpc>
              <a:buFont typeface="Arial" panose="020B0604020202020204" pitchFamily="34" charset="0"/>
              <a:buChar char="•"/>
            </a:pPr>
            <a:r>
              <a:rPr lang="it-IT" sz="2000">
                <a:solidFill>
                  <a:schemeClr val="bg1"/>
                </a:solidFill>
              </a:rPr>
              <a:t>Aumento dei livelli di </a:t>
            </a:r>
            <a:r>
              <a:rPr lang="it-IT" sz="2000" b="1">
                <a:solidFill>
                  <a:schemeClr val="bg1"/>
                </a:solidFill>
              </a:rPr>
              <a:t>monitoraggio e sorveglianza</a:t>
            </a:r>
          </a:p>
          <a:p>
            <a:pPr marL="342900" indent="-342900">
              <a:lnSpc>
                <a:spcPct val="100000"/>
              </a:lnSpc>
              <a:buFont typeface="Arial" panose="020B0604020202020204" pitchFamily="34" charset="0"/>
              <a:buChar char="•"/>
            </a:pPr>
            <a:r>
              <a:rPr lang="it-IT" sz="2000">
                <a:solidFill>
                  <a:schemeClr val="bg1"/>
                </a:solidFill>
              </a:rPr>
              <a:t>Requisiti per le attività di pesca gestite dalle </a:t>
            </a:r>
            <a:r>
              <a:rPr lang="it-IT" sz="2000" err="1">
                <a:solidFill>
                  <a:schemeClr val="bg1"/>
                </a:solidFill>
              </a:rPr>
              <a:t>RFMOs</a:t>
            </a:r>
            <a:r>
              <a:rPr lang="it-IT" sz="2000">
                <a:solidFill>
                  <a:schemeClr val="bg1"/>
                </a:solidFill>
              </a:rPr>
              <a:t> (organizzazioni regionali di gestione della pesca) per incentivare l’adozione di </a:t>
            </a:r>
            <a:r>
              <a:rPr lang="it-IT" sz="2000" b="1">
                <a:solidFill>
                  <a:schemeClr val="bg1"/>
                </a:solidFill>
              </a:rPr>
              <a:t>strategie cattura</a:t>
            </a:r>
          </a:p>
        </p:txBody>
      </p:sp>
    </p:spTree>
    <p:extLst>
      <p:ext uri="{BB962C8B-B14F-4D97-AF65-F5344CB8AC3E}">
        <p14:creationId xmlns:p14="http://schemas.microsoft.com/office/powerpoint/2010/main" val="33270481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E0BBFD-28D2-279D-70CB-8EFE34591974}"/>
              </a:ext>
            </a:extLst>
          </p:cNvPr>
          <p:cNvSpPr>
            <a:spLocks noGrp="1"/>
          </p:cNvSpPr>
          <p:nvPr>
            <p:ph type="ctrTitle"/>
          </p:nvPr>
        </p:nvSpPr>
        <p:spPr/>
        <p:txBody>
          <a:bodyPr/>
          <a:lstStyle/>
          <a:p>
            <a:r>
              <a:rPr lang="it-IT" noProof="0"/>
              <a:t>SOSTENIBILITÀ COME PROCESSO CONTINUO</a:t>
            </a:r>
          </a:p>
        </p:txBody>
      </p:sp>
      <p:sp>
        <p:nvSpPr>
          <p:cNvPr id="7" name="Segnaposto testo 6">
            <a:extLst>
              <a:ext uri="{FF2B5EF4-FFF2-40B4-BE49-F238E27FC236}">
                <a16:creationId xmlns:a16="http://schemas.microsoft.com/office/drawing/2014/main" id="{90AB9F64-B087-6442-87AB-F60F61A2841F}"/>
              </a:ext>
            </a:extLst>
          </p:cNvPr>
          <p:cNvSpPr>
            <a:spLocks noGrp="1"/>
          </p:cNvSpPr>
          <p:nvPr>
            <p:ph type="body" sz="half" idx="2"/>
          </p:nvPr>
        </p:nvSpPr>
        <p:spPr>
          <a:xfrm>
            <a:off x="384002" y="912000"/>
            <a:ext cx="11280000" cy="871536"/>
          </a:xfrm>
        </p:spPr>
        <p:txBody>
          <a:bodyPr/>
          <a:lstStyle/>
          <a:p>
            <a:pPr marL="0" indent="0">
              <a:buNone/>
            </a:pPr>
            <a:r>
              <a:rPr lang="it-IT" sz="2200" noProof="0"/>
              <a:t>La certificazione MSC premia </a:t>
            </a:r>
            <a:r>
              <a:rPr lang="it-IT" sz="2200" b="1" noProof="0"/>
              <a:t>la sostenibilità dinamica</a:t>
            </a:r>
            <a:r>
              <a:rPr lang="it-IT" sz="2200" noProof="0"/>
              <a:t>, e richiede </a:t>
            </a:r>
            <a:r>
              <a:rPr lang="it-IT" sz="2200" b="1" noProof="0"/>
              <a:t>progressi continui</a:t>
            </a:r>
            <a:r>
              <a:rPr lang="it-IT" sz="2200" noProof="0"/>
              <a:t>.</a:t>
            </a:r>
          </a:p>
        </p:txBody>
      </p:sp>
      <p:graphicFrame>
        <p:nvGraphicFramePr>
          <p:cNvPr id="8" name="Diagramma 7">
            <a:extLst>
              <a:ext uri="{FF2B5EF4-FFF2-40B4-BE49-F238E27FC236}">
                <a16:creationId xmlns:a16="http://schemas.microsoft.com/office/drawing/2014/main" id="{E12B3F40-4904-05D5-819D-3F04B59233FB}"/>
              </a:ext>
            </a:extLst>
          </p:cNvPr>
          <p:cNvGraphicFramePr/>
          <p:nvPr/>
        </p:nvGraphicFramePr>
        <p:xfrm>
          <a:off x="3224363" y="1953343"/>
          <a:ext cx="5742039" cy="44734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2831425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5931F-3763-061B-ADF4-12585DA2B4F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B2FE9A7-865D-25AA-2895-9D98CAC26499}"/>
              </a:ext>
            </a:extLst>
          </p:cNvPr>
          <p:cNvSpPr>
            <a:spLocks noGrp="1"/>
          </p:cNvSpPr>
          <p:nvPr>
            <p:ph type="ctrTitle"/>
          </p:nvPr>
        </p:nvSpPr>
        <p:spPr/>
        <p:txBody>
          <a:bodyPr/>
          <a:lstStyle/>
          <a:p>
            <a:r>
              <a:rPr lang="it-IT"/>
              <a:t>LA CERTIFICAZIONE NON È UN TRAGUARDO STATICO</a:t>
            </a:r>
          </a:p>
        </p:txBody>
      </p:sp>
      <p:pic>
        <p:nvPicPr>
          <p:cNvPr id="6" name="Immagine 5" descr="MSC Scoring">
            <a:extLst>
              <a:ext uri="{FF2B5EF4-FFF2-40B4-BE49-F238E27FC236}">
                <a16:creationId xmlns:a16="http://schemas.microsoft.com/office/drawing/2014/main" id="{17CBD9B8-7A7B-34C8-EDD9-C35CC2C37B49}"/>
              </a:ext>
            </a:extLst>
          </p:cNvPr>
          <p:cNvPicPr>
            <a:picLocks noChangeAspect="1"/>
          </p:cNvPicPr>
          <p:nvPr/>
        </p:nvPicPr>
        <p:blipFill>
          <a:blip r:embed="rId3"/>
          <a:srcRect t="13649"/>
          <a:stretch>
            <a:fillRect/>
          </a:stretch>
        </p:blipFill>
        <p:spPr>
          <a:xfrm>
            <a:off x="5385531" y="1752466"/>
            <a:ext cx="6421237" cy="3353068"/>
          </a:xfrm>
          <a:prstGeom prst="rect">
            <a:avLst/>
          </a:prstGeom>
        </p:spPr>
      </p:pic>
      <p:sp>
        <p:nvSpPr>
          <p:cNvPr id="5" name="Segnaposto testo 4">
            <a:extLst>
              <a:ext uri="{FF2B5EF4-FFF2-40B4-BE49-F238E27FC236}">
                <a16:creationId xmlns:a16="http://schemas.microsoft.com/office/drawing/2014/main" id="{222C44A8-6E5A-7A8B-4DF2-02CF80994D0E}"/>
              </a:ext>
            </a:extLst>
          </p:cNvPr>
          <p:cNvSpPr>
            <a:spLocks noGrp="1"/>
          </p:cNvSpPr>
          <p:nvPr>
            <p:ph type="body" sz="half" idx="10"/>
          </p:nvPr>
        </p:nvSpPr>
        <p:spPr>
          <a:xfrm>
            <a:off x="526708" y="1638974"/>
            <a:ext cx="4608000" cy="4512000"/>
          </a:xfrm>
        </p:spPr>
        <p:txBody>
          <a:bodyPr/>
          <a:lstStyle/>
          <a:p>
            <a:r>
              <a:rPr lang="it-IT" sz="1800"/>
              <a:t>Requisiti di miglioramento fissati dal CAB quando un indicatore ottiene un </a:t>
            </a:r>
            <a:r>
              <a:rPr lang="it-IT" sz="1800" b="1"/>
              <a:t>punteggio 60–79</a:t>
            </a:r>
            <a:r>
              <a:rPr lang="it-IT" sz="1800"/>
              <a:t>.</a:t>
            </a:r>
          </a:p>
          <a:p>
            <a:r>
              <a:rPr lang="it-IT" sz="1800"/>
              <a:t>La </a:t>
            </a:r>
            <a:r>
              <a:rPr lang="it-IT" sz="1800" err="1"/>
              <a:t>fishery</a:t>
            </a:r>
            <a:r>
              <a:rPr lang="it-IT" sz="1800"/>
              <a:t> resta certificata, ma deve attuare un </a:t>
            </a:r>
            <a:r>
              <a:rPr lang="it-IT" sz="1800" b="1"/>
              <a:t>piano d’azione </a:t>
            </a:r>
            <a:r>
              <a:rPr lang="it-IT" sz="1800"/>
              <a:t>per raggiungere</a:t>
            </a:r>
            <a:r>
              <a:rPr lang="it-IT" sz="1800" b="1"/>
              <a:t> almeno 80</a:t>
            </a:r>
            <a:r>
              <a:rPr lang="it-IT" sz="1800"/>
              <a:t>.</a:t>
            </a:r>
          </a:p>
          <a:p>
            <a:r>
              <a:rPr lang="it-IT" sz="1800"/>
              <a:t>Il CAB </a:t>
            </a:r>
            <a:r>
              <a:rPr lang="it-IT" sz="1800" b="1"/>
              <a:t>verifica</a:t>
            </a:r>
            <a:r>
              <a:rPr lang="it-IT" sz="1800"/>
              <a:t> ogni anno i </a:t>
            </a:r>
            <a:r>
              <a:rPr lang="it-IT" sz="1800" b="1"/>
              <a:t>progressi</a:t>
            </a:r>
            <a:r>
              <a:rPr lang="it-IT" sz="1800"/>
              <a:t> e il rispetto delle </a:t>
            </a:r>
            <a:r>
              <a:rPr lang="it-IT" sz="1800" b="1"/>
              <a:t>scadenze</a:t>
            </a:r>
            <a:r>
              <a:rPr lang="it-IT" sz="1800"/>
              <a:t>.</a:t>
            </a:r>
          </a:p>
          <a:p>
            <a:r>
              <a:rPr lang="it-IT" sz="1800"/>
              <a:t>Se la condizione </a:t>
            </a:r>
            <a:r>
              <a:rPr lang="it-IT" sz="1800" b="1"/>
              <a:t>non viene chiusa </a:t>
            </a:r>
            <a:r>
              <a:rPr lang="it-IT" sz="1800"/>
              <a:t>entro i tempi previsti, il certificato viene </a:t>
            </a:r>
            <a:r>
              <a:rPr lang="it-IT" sz="1800" b="1"/>
              <a:t>sospeso</a:t>
            </a:r>
            <a:r>
              <a:rPr lang="it-IT" sz="1800"/>
              <a:t>.</a:t>
            </a:r>
          </a:p>
        </p:txBody>
      </p:sp>
      <p:sp>
        <p:nvSpPr>
          <p:cNvPr id="7" name="CasellaDiTesto 6">
            <a:extLst>
              <a:ext uri="{FF2B5EF4-FFF2-40B4-BE49-F238E27FC236}">
                <a16:creationId xmlns:a16="http://schemas.microsoft.com/office/drawing/2014/main" id="{EE9032D1-815F-D034-3052-08D719C4F610}"/>
              </a:ext>
            </a:extLst>
          </p:cNvPr>
          <p:cNvSpPr txBox="1"/>
          <p:nvPr/>
        </p:nvSpPr>
        <p:spPr>
          <a:xfrm>
            <a:off x="283517" y="912000"/>
            <a:ext cx="485119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a:ln>
                  <a:noFill/>
                </a:ln>
                <a:solidFill>
                  <a:srgbClr val="0057BF"/>
                </a:solidFill>
                <a:effectLst/>
                <a:uLnTx/>
                <a:uFillTx/>
                <a:latin typeface="Arial" panose="020B0604020202020204"/>
                <a:ea typeface="+mn-ea"/>
                <a:cs typeface="+mn-cs"/>
              </a:rPr>
              <a:t>COSA SONO LE CONDIZIONI?</a:t>
            </a:r>
          </a:p>
        </p:txBody>
      </p:sp>
    </p:spTree>
    <p:extLst>
      <p:ext uri="{BB962C8B-B14F-4D97-AF65-F5344CB8AC3E}">
        <p14:creationId xmlns:p14="http://schemas.microsoft.com/office/powerpoint/2010/main" val="19414246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25162372-5628-553C-329D-38DDFF7363B9}"/>
              </a:ext>
            </a:extLst>
          </p:cNvPr>
          <p:cNvSpPr>
            <a:spLocks noGrp="1"/>
          </p:cNvSpPr>
          <p:nvPr>
            <p:ph type="ctrTitle"/>
          </p:nvPr>
        </p:nvSpPr>
        <p:spPr/>
        <p:txBody>
          <a:bodyPr/>
          <a:lstStyle/>
          <a:p>
            <a:r>
              <a:rPr lang="it-IT"/>
              <a:t>MIGLIORAMENTI CONCRETI</a:t>
            </a:r>
          </a:p>
        </p:txBody>
      </p:sp>
      <p:sp>
        <p:nvSpPr>
          <p:cNvPr id="5" name="TextBox 4"/>
          <p:cNvSpPr txBox="1"/>
          <p:nvPr/>
        </p:nvSpPr>
        <p:spPr>
          <a:xfrm>
            <a:off x="438912" y="1280160"/>
            <a:ext cx="2103120" cy="868680"/>
          </a:xfrm>
          <a:prstGeom prst="rect">
            <a:avLst/>
          </a:prstGeom>
          <a:no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6000" b="0" i="0" u="none" strike="noStrike" kern="1200" cap="none" spc="0" normalizeH="0" baseline="0" noProof="0">
                <a:ln>
                  <a:noFill/>
                </a:ln>
                <a:solidFill>
                  <a:srgbClr val="BEF5F5"/>
                </a:solidFill>
                <a:effectLst/>
                <a:uLnTx/>
                <a:uFillTx/>
                <a:latin typeface="Impact"/>
                <a:ea typeface="+mn-ea"/>
                <a:cs typeface="+mn-cs"/>
              </a:rPr>
              <a:t>229</a:t>
            </a:r>
          </a:p>
        </p:txBody>
      </p:sp>
      <p:sp>
        <p:nvSpPr>
          <p:cNvPr id="6" name="TextBox 5"/>
          <p:cNvSpPr txBox="1"/>
          <p:nvPr/>
        </p:nvSpPr>
        <p:spPr>
          <a:xfrm>
            <a:off x="438912" y="2267712"/>
            <a:ext cx="2743200" cy="102412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300" b="0" i="0" u="none" strike="noStrike" kern="1200" cap="none" spc="0" normalizeH="0" baseline="0" noProof="0">
                <a:ln>
                  <a:noFill/>
                </a:ln>
                <a:solidFill>
                  <a:srgbClr val="FFFFFF"/>
                </a:solidFill>
                <a:effectLst/>
                <a:uLnTx/>
                <a:uFillTx/>
                <a:latin typeface="Arial"/>
                <a:ea typeface="+mn-ea"/>
                <a:cs typeface="+mn-cs"/>
              </a:rPr>
              <a:t>attività di pesca coinvolte
nel programma MSC</a:t>
            </a:r>
          </a:p>
        </p:txBody>
      </p:sp>
      <p:sp>
        <p:nvSpPr>
          <p:cNvPr id="7" name="Rectangle 6"/>
          <p:cNvSpPr/>
          <p:nvPr/>
        </p:nvSpPr>
        <p:spPr>
          <a:xfrm>
            <a:off x="3456432" y="1353312"/>
            <a:ext cx="22860" cy="4206240"/>
          </a:xfrm>
          <a:prstGeom prst="rect">
            <a:avLst/>
          </a:prstGeom>
          <a:solidFill>
            <a:srgbClr val="BEF5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TextBox 7"/>
          <p:cNvSpPr txBox="1"/>
          <p:nvPr/>
        </p:nvSpPr>
        <p:spPr>
          <a:xfrm>
            <a:off x="3913632" y="1280160"/>
            <a:ext cx="1261872" cy="749808"/>
          </a:xfrm>
          <a:prstGeom prst="rect">
            <a:avLst/>
          </a:prstGeom>
          <a:no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5800" b="0" i="0" u="none" strike="noStrike" kern="1200" cap="none" spc="0" normalizeH="0" baseline="0" noProof="0">
                <a:ln>
                  <a:noFill/>
                </a:ln>
                <a:solidFill>
                  <a:srgbClr val="BEF5F5"/>
                </a:solidFill>
                <a:effectLst/>
                <a:uLnTx/>
                <a:uFillTx/>
                <a:latin typeface="Impact"/>
                <a:ea typeface="+mn-ea"/>
                <a:cs typeface="+mn-cs"/>
              </a:rPr>
              <a:t>248</a:t>
            </a:r>
          </a:p>
        </p:txBody>
      </p:sp>
      <p:sp>
        <p:nvSpPr>
          <p:cNvPr id="9" name="TextBox 8"/>
          <p:cNvSpPr txBox="1"/>
          <p:nvPr/>
        </p:nvSpPr>
        <p:spPr>
          <a:xfrm>
            <a:off x="5230368" y="1408176"/>
            <a:ext cx="5074920" cy="502920"/>
          </a:xfrm>
          <a:prstGeom prst="rect">
            <a:avLst/>
          </a:prstGeom>
          <a:no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300" b="0" i="0" u="none" strike="noStrike" kern="1200" cap="none" spc="0" normalizeH="0" baseline="0" noProof="0">
                <a:ln>
                  <a:noFill/>
                </a:ln>
                <a:solidFill>
                  <a:srgbClr val="FFFFFF"/>
                </a:solidFill>
                <a:effectLst/>
                <a:uLnTx/>
                <a:uFillTx/>
                <a:latin typeface="Arial"/>
                <a:ea typeface="+mn-ea"/>
                <a:cs typeface="+mn-cs"/>
              </a:rPr>
              <a:t>miglioramenti negli ultimi 3 anni</a:t>
            </a:r>
          </a:p>
        </p:txBody>
      </p:sp>
      <p:sp>
        <p:nvSpPr>
          <p:cNvPr id="10" name="Rectangle 9"/>
          <p:cNvSpPr/>
          <p:nvPr/>
        </p:nvSpPr>
        <p:spPr>
          <a:xfrm>
            <a:off x="3941063" y="2084831"/>
            <a:ext cx="7269480" cy="18288"/>
          </a:xfrm>
          <a:prstGeom prst="rect">
            <a:avLst/>
          </a:prstGeom>
          <a:solidFill>
            <a:srgbClr val="BEF5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1" name="Picture 10" descr="icon-habitat.png"/>
          <p:cNvPicPr>
            <a:picLocks noChangeAspect="1"/>
          </p:cNvPicPr>
          <p:nvPr/>
        </p:nvPicPr>
        <p:blipFill>
          <a:blip r:embed="rId3"/>
          <a:stretch>
            <a:fillRect/>
          </a:stretch>
        </p:blipFill>
        <p:spPr>
          <a:xfrm>
            <a:off x="3950208" y="2487168"/>
            <a:ext cx="713232" cy="713232"/>
          </a:xfrm>
          <a:prstGeom prst="rect">
            <a:avLst/>
          </a:prstGeom>
        </p:spPr>
      </p:pic>
      <p:sp>
        <p:nvSpPr>
          <p:cNvPr id="12" name="TextBox 11"/>
          <p:cNvSpPr txBox="1"/>
          <p:nvPr/>
        </p:nvSpPr>
        <p:spPr>
          <a:xfrm>
            <a:off x="4809744" y="2478024"/>
            <a:ext cx="713232" cy="475488"/>
          </a:xfrm>
          <a:prstGeom prst="rect">
            <a:avLst/>
          </a:prstGeom>
          <a:no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400" b="0" i="0" u="none" strike="noStrike" kern="1200" cap="none" spc="0" normalizeH="0" baseline="0" noProof="0">
                <a:ln>
                  <a:noFill/>
                </a:ln>
                <a:solidFill>
                  <a:srgbClr val="BEF5F5"/>
                </a:solidFill>
                <a:effectLst/>
                <a:uLnTx/>
                <a:uFillTx/>
                <a:latin typeface="Impact"/>
                <a:ea typeface="+mn-ea"/>
                <a:cs typeface="+mn-cs"/>
              </a:rPr>
              <a:t>39</a:t>
            </a:r>
          </a:p>
        </p:txBody>
      </p:sp>
      <p:sp>
        <p:nvSpPr>
          <p:cNvPr id="13" name="TextBox 12"/>
          <p:cNvSpPr txBox="1"/>
          <p:nvPr/>
        </p:nvSpPr>
        <p:spPr>
          <a:xfrm>
            <a:off x="4809744" y="2999232"/>
            <a:ext cx="3127248" cy="7498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a:ln>
                  <a:noFill/>
                </a:ln>
                <a:solidFill>
                  <a:srgbClr val="FFFFFF"/>
                </a:solidFill>
                <a:effectLst/>
                <a:uLnTx/>
                <a:uFillTx/>
                <a:latin typeface="Arial"/>
                <a:ea typeface="+mn-ea"/>
                <a:cs typeface="+mn-cs"/>
              </a:rPr>
              <a:t>habitat ed ecosistemi</a:t>
            </a:r>
          </a:p>
        </p:txBody>
      </p:sp>
      <p:pic>
        <p:nvPicPr>
          <p:cNvPr id="14" name="Picture 13" descr="icon-etp.png"/>
          <p:cNvPicPr>
            <a:picLocks noChangeAspect="1"/>
          </p:cNvPicPr>
          <p:nvPr/>
        </p:nvPicPr>
        <p:blipFill>
          <a:blip r:embed="rId4"/>
          <a:stretch>
            <a:fillRect/>
          </a:stretch>
        </p:blipFill>
        <p:spPr>
          <a:xfrm>
            <a:off x="7699248" y="2487168"/>
            <a:ext cx="713232" cy="713232"/>
          </a:xfrm>
          <a:prstGeom prst="rect">
            <a:avLst/>
          </a:prstGeom>
        </p:spPr>
      </p:pic>
      <p:sp>
        <p:nvSpPr>
          <p:cNvPr id="15" name="TextBox 14"/>
          <p:cNvSpPr txBox="1"/>
          <p:nvPr/>
        </p:nvSpPr>
        <p:spPr>
          <a:xfrm>
            <a:off x="8558784" y="2478024"/>
            <a:ext cx="713232" cy="475488"/>
          </a:xfrm>
          <a:prstGeom prst="rect">
            <a:avLst/>
          </a:prstGeom>
          <a:no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400" b="0" i="0" u="none" strike="noStrike" kern="1200" cap="none" spc="0" normalizeH="0" baseline="0" noProof="0">
                <a:ln>
                  <a:noFill/>
                </a:ln>
                <a:solidFill>
                  <a:srgbClr val="BEF5F5"/>
                </a:solidFill>
                <a:effectLst/>
                <a:uLnTx/>
                <a:uFillTx/>
                <a:latin typeface="Impact"/>
                <a:ea typeface="+mn-ea"/>
                <a:cs typeface="+mn-cs"/>
              </a:rPr>
              <a:t>93</a:t>
            </a:r>
          </a:p>
        </p:txBody>
      </p:sp>
      <p:sp>
        <p:nvSpPr>
          <p:cNvPr id="16" name="TextBox 15"/>
          <p:cNvSpPr txBox="1"/>
          <p:nvPr/>
        </p:nvSpPr>
        <p:spPr>
          <a:xfrm>
            <a:off x="8558784" y="2999232"/>
            <a:ext cx="3218688" cy="7498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700" b="0" i="0" u="none" strike="noStrike" kern="1200" cap="none" spc="0" normalizeH="0" baseline="0" noProof="0">
                <a:ln>
                  <a:noFill/>
                </a:ln>
                <a:solidFill>
                  <a:srgbClr val="FFFFFF"/>
                </a:solidFill>
                <a:effectLst/>
                <a:uLnTx/>
                <a:uFillTx/>
                <a:latin typeface="Arial"/>
                <a:ea typeface="+mn-ea"/>
                <a:cs typeface="+mn-cs"/>
              </a:rPr>
              <a:t>specie ETP e bycatch</a:t>
            </a:r>
          </a:p>
        </p:txBody>
      </p:sp>
      <p:pic>
        <p:nvPicPr>
          <p:cNvPr id="17" name="Picture 16" descr="icon-stock.png"/>
          <p:cNvPicPr>
            <a:picLocks noChangeAspect="1"/>
          </p:cNvPicPr>
          <p:nvPr/>
        </p:nvPicPr>
        <p:blipFill>
          <a:blip r:embed="rId5"/>
          <a:stretch>
            <a:fillRect/>
          </a:stretch>
        </p:blipFill>
        <p:spPr>
          <a:xfrm>
            <a:off x="3950208" y="4041648"/>
            <a:ext cx="713232" cy="713232"/>
          </a:xfrm>
          <a:prstGeom prst="rect">
            <a:avLst/>
          </a:prstGeom>
        </p:spPr>
      </p:pic>
      <p:sp>
        <p:nvSpPr>
          <p:cNvPr id="18" name="TextBox 17"/>
          <p:cNvSpPr txBox="1"/>
          <p:nvPr/>
        </p:nvSpPr>
        <p:spPr>
          <a:xfrm>
            <a:off x="4809744" y="4032504"/>
            <a:ext cx="713232" cy="475488"/>
          </a:xfrm>
          <a:prstGeom prst="rect">
            <a:avLst/>
          </a:prstGeom>
          <a:no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3400" b="0" i="0" u="none" strike="noStrike" kern="1200" cap="none" spc="0" normalizeH="0" baseline="0" noProof="0">
                <a:ln>
                  <a:noFill/>
                </a:ln>
                <a:solidFill>
                  <a:srgbClr val="BEF5F5"/>
                </a:solidFill>
                <a:effectLst/>
                <a:uLnTx/>
                <a:uFillTx/>
                <a:latin typeface="Impact"/>
                <a:ea typeface="+mn-ea"/>
                <a:cs typeface="+mn-cs"/>
              </a:rPr>
              <a:t>72</a:t>
            </a:r>
          </a:p>
        </p:txBody>
      </p:sp>
      <p:sp>
        <p:nvSpPr>
          <p:cNvPr id="19" name="TextBox 18"/>
          <p:cNvSpPr txBox="1"/>
          <p:nvPr/>
        </p:nvSpPr>
        <p:spPr>
          <a:xfrm>
            <a:off x="4809744" y="4553712"/>
            <a:ext cx="3127248" cy="7498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0" i="0" u="none" strike="noStrike" kern="1200" cap="none" spc="0" normalizeH="0" baseline="0" noProof="0">
                <a:ln>
                  <a:noFill/>
                </a:ln>
                <a:solidFill>
                  <a:srgbClr val="FFFFFF"/>
                </a:solidFill>
                <a:effectLst/>
                <a:uLnTx/>
                <a:uFillTx/>
                <a:latin typeface="Arial"/>
                <a:ea typeface="+mn-ea"/>
                <a:cs typeface="+mn-cs"/>
              </a:rPr>
              <a:t>stato dello stock e
strategie di cattura</a:t>
            </a:r>
          </a:p>
        </p:txBody>
      </p:sp>
      <p:pic>
        <p:nvPicPr>
          <p:cNvPr id="20" name="Picture 19" descr="icon-governance.png"/>
          <p:cNvPicPr>
            <a:picLocks noChangeAspect="1"/>
          </p:cNvPicPr>
          <p:nvPr/>
        </p:nvPicPr>
        <p:blipFill>
          <a:blip r:embed="rId6"/>
          <a:stretch>
            <a:fillRect/>
          </a:stretch>
        </p:blipFill>
        <p:spPr>
          <a:xfrm>
            <a:off x="7699248" y="4041648"/>
            <a:ext cx="713232" cy="713232"/>
          </a:xfrm>
          <a:prstGeom prst="rect">
            <a:avLst/>
          </a:prstGeom>
        </p:spPr>
      </p:pic>
      <p:sp>
        <p:nvSpPr>
          <p:cNvPr id="21" name="TextBox 20"/>
          <p:cNvSpPr txBox="1"/>
          <p:nvPr/>
        </p:nvSpPr>
        <p:spPr>
          <a:xfrm>
            <a:off x="8558784" y="4032504"/>
            <a:ext cx="713232" cy="475488"/>
          </a:xfrm>
          <a:prstGeom prst="rect">
            <a:avLst/>
          </a:prstGeom>
          <a:no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400" b="0" i="0" u="none" strike="noStrike" kern="1200" cap="none" spc="0" normalizeH="0" baseline="0" noProof="0">
                <a:ln>
                  <a:noFill/>
                </a:ln>
                <a:solidFill>
                  <a:srgbClr val="BEF5F5"/>
                </a:solidFill>
                <a:effectLst/>
                <a:uLnTx/>
                <a:uFillTx/>
                <a:latin typeface="Impact"/>
                <a:ea typeface="+mn-ea"/>
                <a:cs typeface="+mn-cs"/>
              </a:rPr>
              <a:t>44</a:t>
            </a:r>
          </a:p>
        </p:txBody>
      </p:sp>
      <p:sp>
        <p:nvSpPr>
          <p:cNvPr id="22" name="TextBox 21"/>
          <p:cNvSpPr txBox="1"/>
          <p:nvPr/>
        </p:nvSpPr>
        <p:spPr>
          <a:xfrm>
            <a:off x="8558784" y="4553712"/>
            <a:ext cx="3218688" cy="749808"/>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0" i="0" u="none" strike="noStrike" kern="1200" cap="none" spc="0" normalizeH="0" baseline="0" noProof="0">
                <a:ln>
                  <a:noFill/>
                </a:ln>
                <a:solidFill>
                  <a:srgbClr val="FFFFFF"/>
                </a:solidFill>
                <a:effectLst/>
                <a:uLnTx/>
                <a:uFillTx/>
                <a:latin typeface="Arial"/>
                <a:ea typeface="+mn-ea"/>
                <a:cs typeface="+mn-cs"/>
              </a:rPr>
              <a:t>gestione della pesca,
governance e politiche</a:t>
            </a:r>
          </a:p>
        </p:txBody>
      </p:sp>
    </p:spTree>
    <p:extLst>
      <p:ext uri="{BB962C8B-B14F-4D97-AF65-F5344CB8AC3E}">
        <p14:creationId xmlns:p14="http://schemas.microsoft.com/office/powerpoint/2010/main" val="28368747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25162372-5628-553C-329D-38DDFF7363B9}"/>
              </a:ext>
            </a:extLst>
          </p:cNvPr>
          <p:cNvSpPr>
            <a:spLocks noGrp="1"/>
          </p:cNvSpPr>
          <p:nvPr>
            <p:ph type="ctrTitle"/>
          </p:nvPr>
        </p:nvSpPr>
        <p:spPr/>
        <p:txBody>
          <a:bodyPr/>
          <a:lstStyle/>
          <a:p>
            <a:r>
              <a:rPr lang="it-IT"/>
              <a:t>MIGLIORAMENTI CONCRETI</a:t>
            </a:r>
          </a:p>
        </p:txBody>
      </p:sp>
      <p:sp>
        <p:nvSpPr>
          <p:cNvPr id="5" name="Segnaposto testo 4">
            <a:extLst>
              <a:ext uri="{FF2B5EF4-FFF2-40B4-BE49-F238E27FC236}">
                <a16:creationId xmlns:a16="http://schemas.microsoft.com/office/drawing/2014/main" id="{E8F1258E-A6E4-054A-EE93-8EC13D65214C}"/>
              </a:ext>
            </a:extLst>
          </p:cNvPr>
          <p:cNvSpPr>
            <a:spLocks noGrp="1"/>
          </p:cNvSpPr>
          <p:nvPr>
            <p:ph type="body" sz="half" idx="2"/>
          </p:nvPr>
        </p:nvSpPr>
        <p:spPr/>
        <p:txBody>
          <a:bodyPr/>
          <a:lstStyle/>
          <a:p>
            <a:r>
              <a:rPr lang="it-IT"/>
              <a:t>FAD biodegradabili che non causano </a:t>
            </a:r>
            <a:r>
              <a:rPr lang="it-IT" err="1"/>
              <a:t>impigliamenti</a:t>
            </a:r>
            <a:endParaRPr lang="it-IT"/>
          </a:p>
          <a:p>
            <a:r>
              <a:rPr lang="it-IT"/>
              <a:t>Riduzione delle catture accessorie</a:t>
            </a:r>
          </a:p>
          <a:p>
            <a:r>
              <a:rPr lang="it-IT"/>
              <a:t>Miglioramento della raccolta dei dati</a:t>
            </a:r>
          </a:p>
          <a:p>
            <a:r>
              <a:rPr lang="it-IT"/>
              <a:t>Sviluppo di meccanismi per la gestione e il rilascio delle catture accessorie</a:t>
            </a:r>
          </a:p>
          <a:p>
            <a:r>
              <a:rPr lang="it-IT"/>
              <a:t>Studi sulla sopravvivenza tramite marcatura satellitare</a:t>
            </a:r>
          </a:p>
          <a:p>
            <a:r>
              <a:rPr lang="it-IT"/>
              <a:t>Migliore gestione, compresi progressi verso strategie di pesca all’avanguardia</a:t>
            </a:r>
          </a:p>
        </p:txBody>
      </p:sp>
    </p:spTree>
    <p:extLst>
      <p:ext uri="{BB962C8B-B14F-4D97-AF65-F5344CB8AC3E}">
        <p14:creationId xmlns:p14="http://schemas.microsoft.com/office/powerpoint/2010/main" val="33244310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1460B7-D7C2-4E7B-AB26-EEEC59EC17D4}"/>
              </a:ext>
            </a:extLst>
          </p:cNvPr>
          <p:cNvSpPr>
            <a:spLocks noGrp="1"/>
          </p:cNvSpPr>
          <p:nvPr>
            <p:ph type="ctrTitle"/>
          </p:nvPr>
        </p:nvSpPr>
        <p:spPr/>
        <p:txBody>
          <a:bodyPr/>
          <a:lstStyle/>
          <a:p>
            <a:pPr>
              <a:lnSpc>
                <a:spcPct val="100000"/>
              </a:lnSpc>
            </a:pPr>
            <a:r>
              <a:rPr lang="fi-FI" b="1"/>
              <a:t>DA CONDIZIONE MSC A STRATEGIA IOTC</a:t>
            </a:r>
            <a:br>
              <a:rPr lang="fi-FI" b="1"/>
            </a:br>
            <a:r>
              <a:rPr lang="fi-FI" sz="2000">
                <a:latin typeface="+mn-lt"/>
              </a:rPr>
              <a:t>Il caso dell’attività di pesca </a:t>
            </a:r>
            <a:r>
              <a:rPr lang="it-IT" sz="2000" i="1">
                <a:latin typeface="+mn-lt"/>
              </a:rPr>
              <a:t>AGAC </a:t>
            </a:r>
            <a:r>
              <a:rPr lang="it-IT" sz="2000" i="1" err="1">
                <a:latin typeface="+mn-lt"/>
              </a:rPr>
              <a:t>Four</a:t>
            </a:r>
            <a:r>
              <a:rPr lang="it-IT" sz="2000" i="1">
                <a:latin typeface="+mn-lt"/>
              </a:rPr>
              <a:t> Oceans</a:t>
            </a:r>
            <a:endParaRPr lang="it-IT" i="1"/>
          </a:p>
        </p:txBody>
      </p:sp>
      <p:graphicFrame>
        <p:nvGraphicFramePr>
          <p:cNvPr id="6" name="Diagramma 5">
            <a:extLst>
              <a:ext uri="{FF2B5EF4-FFF2-40B4-BE49-F238E27FC236}">
                <a16:creationId xmlns:a16="http://schemas.microsoft.com/office/drawing/2014/main" id="{F0602F1C-78E7-0486-5730-0ED1C59741F9}"/>
              </a:ext>
            </a:extLst>
          </p:cNvPr>
          <p:cNvGraphicFramePr/>
          <p:nvPr/>
        </p:nvGraphicFramePr>
        <p:xfrm>
          <a:off x="384002" y="1152024"/>
          <a:ext cx="11280000" cy="53219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76473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9F615-232F-ACAA-8B05-DD534FA9590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DB8684A-94BE-9206-5ABF-477B86658E56}"/>
              </a:ext>
            </a:extLst>
          </p:cNvPr>
          <p:cNvSpPr>
            <a:spLocks noGrp="1"/>
          </p:cNvSpPr>
          <p:nvPr>
            <p:ph type="ctrTitle"/>
          </p:nvPr>
        </p:nvSpPr>
        <p:spPr/>
        <p:txBody>
          <a:bodyPr/>
          <a:lstStyle/>
          <a:p>
            <a:r>
              <a:rPr lang="it-IT"/>
              <a:t>LE FISHERIES MSC MIGLIORANO CONTINUAMENTE</a:t>
            </a:r>
          </a:p>
        </p:txBody>
      </p:sp>
      <p:pic>
        <p:nvPicPr>
          <p:cNvPr id="5" name="Immagine 4">
            <a:extLst>
              <a:ext uri="{FF2B5EF4-FFF2-40B4-BE49-F238E27FC236}">
                <a16:creationId xmlns:a16="http://schemas.microsoft.com/office/drawing/2014/main" id="{E3F7C892-83E9-006F-9C15-AAD3C7C44970}"/>
              </a:ext>
            </a:extLst>
          </p:cNvPr>
          <p:cNvPicPr>
            <a:picLocks noChangeAspect="1"/>
          </p:cNvPicPr>
          <p:nvPr/>
        </p:nvPicPr>
        <p:blipFill>
          <a:blip r:embed="rId2"/>
          <a:stretch>
            <a:fillRect/>
          </a:stretch>
        </p:blipFill>
        <p:spPr>
          <a:xfrm>
            <a:off x="1038776" y="1790178"/>
            <a:ext cx="4985224" cy="3277642"/>
          </a:xfrm>
          <a:prstGeom prst="rect">
            <a:avLst/>
          </a:prstGeom>
        </p:spPr>
      </p:pic>
      <p:graphicFrame>
        <p:nvGraphicFramePr>
          <p:cNvPr id="8" name="Tabella 7">
            <a:extLst>
              <a:ext uri="{FF2B5EF4-FFF2-40B4-BE49-F238E27FC236}">
                <a16:creationId xmlns:a16="http://schemas.microsoft.com/office/drawing/2014/main" id="{C41B49BE-E349-41D3-5D5E-4400EFA28F26}"/>
              </a:ext>
            </a:extLst>
          </p:cNvPr>
          <p:cNvGraphicFramePr>
            <a:graphicFrameLocks noGrp="1"/>
          </p:cNvGraphicFramePr>
          <p:nvPr/>
        </p:nvGraphicFramePr>
        <p:xfrm>
          <a:off x="6411272" y="1798319"/>
          <a:ext cx="4985224" cy="1630680"/>
        </p:xfrm>
        <a:graphic>
          <a:graphicData uri="http://schemas.openxmlformats.org/drawingml/2006/table">
            <a:tbl>
              <a:tblPr firstRow="1" bandRow="1">
                <a:tableStyleId>{5C22544A-7EE6-4342-B048-85BDC9FD1C3A}</a:tableStyleId>
              </a:tblPr>
              <a:tblGrid>
                <a:gridCol w="1123384">
                  <a:extLst>
                    <a:ext uri="{9D8B030D-6E8A-4147-A177-3AD203B41FA5}">
                      <a16:colId xmlns:a16="http://schemas.microsoft.com/office/drawing/2014/main" val="673038929"/>
                    </a:ext>
                  </a:extLst>
                </a:gridCol>
                <a:gridCol w="1225296">
                  <a:extLst>
                    <a:ext uri="{9D8B030D-6E8A-4147-A177-3AD203B41FA5}">
                      <a16:colId xmlns:a16="http://schemas.microsoft.com/office/drawing/2014/main" val="3405353683"/>
                    </a:ext>
                  </a:extLst>
                </a:gridCol>
                <a:gridCol w="1591056">
                  <a:extLst>
                    <a:ext uri="{9D8B030D-6E8A-4147-A177-3AD203B41FA5}">
                      <a16:colId xmlns:a16="http://schemas.microsoft.com/office/drawing/2014/main" val="1575400435"/>
                    </a:ext>
                  </a:extLst>
                </a:gridCol>
                <a:gridCol w="1045488">
                  <a:extLst>
                    <a:ext uri="{9D8B030D-6E8A-4147-A177-3AD203B41FA5}">
                      <a16:colId xmlns:a16="http://schemas.microsoft.com/office/drawing/2014/main" val="2089768392"/>
                    </a:ext>
                  </a:extLst>
                </a:gridCol>
              </a:tblGrid>
              <a:tr h="335787">
                <a:tc>
                  <a:txBody>
                    <a:bodyPr/>
                    <a:lstStyle/>
                    <a:p>
                      <a:endParaRPr lang="it-IT" sz="140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b="0" err="1">
                          <a:solidFill>
                            <a:schemeClr val="tx1"/>
                          </a:solidFill>
                        </a:rPr>
                        <a:t>Initial</a:t>
                      </a:r>
                      <a:r>
                        <a:rPr lang="it-IT" sz="1400" b="0">
                          <a:solidFill>
                            <a:schemeClr val="tx1"/>
                          </a:solidFill>
                        </a:rPr>
                        <a:t> </a:t>
                      </a:r>
                      <a:r>
                        <a:rPr lang="it-IT" sz="1400" b="0" err="1">
                          <a:solidFill>
                            <a:schemeClr val="tx1"/>
                          </a:solidFill>
                        </a:rPr>
                        <a:t>Assessment</a:t>
                      </a:r>
                      <a:endParaRPr lang="it-IT" sz="14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b="0">
                          <a:solidFill>
                            <a:schemeClr val="tx1"/>
                          </a:solidFill>
                        </a:rPr>
                        <a:t>1st </a:t>
                      </a:r>
                    </a:p>
                    <a:p>
                      <a:r>
                        <a:rPr lang="it-IT" sz="1400" b="0">
                          <a:solidFill>
                            <a:schemeClr val="tx1"/>
                          </a:solidFill>
                        </a:rPr>
                        <a:t>Re-</a:t>
                      </a:r>
                      <a:r>
                        <a:rPr lang="it-IT" sz="1400" b="0" err="1">
                          <a:solidFill>
                            <a:schemeClr val="tx1"/>
                          </a:solidFill>
                        </a:rPr>
                        <a:t>Assessment</a:t>
                      </a:r>
                      <a:endParaRPr lang="it-IT" sz="14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b="0">
                          <a:solidFill>
                            <a:schemeClr val="tx1"/>
                          </a:solidFill>
                        </a:rPr>
                        <a:t>% Change</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9026541"/>
                  </a:ext>
                </a:extLst>
              </a:tr>
              <a:tr h="370840">
                <a:tc>
                  <a:txBody>
                    <a:bodyPr/>
                    <a:lstStyle/>
                    <a:p>
                      <a:r>
                        <a:rPr lang="it-IT" sz="1400" err="1"/>
                        <a:t>Principle</a:t>
                      </a:r>
                      <a:r>
                        <a:rPr lang="it-IT" sz="1400"/>
                        <a:t> 1</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t>82.63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t>84.17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solidFill>
                            <a:srgbClr val="A5B44B"/>
                          </a:solidFill>
                        </a:rPr>
                        <a:t>+1.9%</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0880442"/>
                  </a:ext>
                </a:extLst>
              </a:tr>
              <a:tr h="370840">
                <a:tc>
                  <a:txBody>
                    <a:bodyPr/>
                    <a:lstStyle/>
                    <a:p>
                      <a:r>
                        <a:rPr lang="it-IT" sz="1400" err="1"/>
                        <a:t>Principle</a:t>
                      </a:r>
                      <a:r>
                        <a:rPr lang="it-IT" sz="1400"/>
                        <a:t> 2</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t>88.38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t>90.63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solidFill>
                            <a:srgbClr val="A5B44B"/>
                          </a:solidFill>
                        </a:rPr>
                        <a:t>+2.5%</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4226812"/>
                  </a:ext>
                </a:extLst>
              </a:tr>
              <a:tr h="370840">
                <a:tc>
                  <a:txBody>
                    <a:bodyPr/>
                    <a:lstStyle/>
                    <a:p>
                      <a:r>
                        <a:rPr lang="it-IT" sz="1400" err="1"/>
                        <a:t>Principle</a:t>
                      </a:r>
                      <a:r>
                        <a:rPr lang="it-IT" sz="1400"/>
                        <a:t> 3</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it-IT" sz="1400"/>
                        <a:t>86.71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it-IT" sz="1400"/>
                        <a:t>88.54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it-IT" sz="1400">
                          <a:solidFill>
                            <a:srgbClr val="A5B44B"/>
                          </a:solidFill>
                        </a:rPr>
                        <a:t>+2.1%</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529894996"/>
                  </a:ext>
                </a:extLst>
              </a:tr>
            </a:tbl>
          </a:graphicData>
        </a:graphic>
      </p:graphicFrame>
      <p:sp>
        <p:nvSpPr>
          <p:cNvPr id="12" name="CasellaDiTesto 11">
            <a:extLst>
              <a:ext uri="{FF2B5EF4-FFF2-40B4-BE49-F238E27FC236}">
                <a16:creationId xmlns:a16="http://schemas.microsoft.com/office/drawing/2014/main" id="{8556ED78-C0F5-FF46-83E0-F8A94F4018F3}"/>
              </a:ext>
            </a:extLst>
          </p:cNvPr>
          <p:cNvSpPr txBox="1"/>
          <p:nvPr/>
        </p:nvSpPr>
        <p:spPr>
          <a:xfrm>
            <a:off x="384002" y="1043311"/>
            <a:ext cx="609447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prstClr val="black"/>
                </a:solidFill>
                <a:effectLst/>
                <a:uLnTx/>
                <a:uFillTx/>
                <a:latin typeface="Arial" panose="020B0604020202020204"/>
                <a:ea typeface="+mn-ea"/>
                <a:cs typeface="+mn-cs"/>
                <a:hlinkClick r:id="rId3"/>
              </a:rPr>
              <a:t>Fonte: MSC </a:t>
            </a:r>
            <a:r>
              <a:rPr kumimoji="0" lang="it-IT" sz="1400" b="0" i="0" u="none" strike="noStrike" kern="1200" cap="none" spc="0" normalizeH="0" baseline="0" noProof="0" err="1">
                <a:ln>
                  <a:noFill/>
                </a:ln>
                <a:solidFill>
                  <a:prstClr val="black"/>
                </a:solidFill>
                <a:effectLst/>
                <a:uLnTx/>
                <a:uFillTx/>
                <a:latin typeface="Arial" panose="020B0604020202020204"/>
                <a:ea typeface="+mn-ea"/>
                <a:cs typeface="+mn-cs"/>
                <a:hlinkClick r:id="rId3"/>
              </a:rPr>
              <a:t>Sustainable</a:t>
            </a:r>
            <a:r>
              <a:rPr kumimoji="0" lang="it-IT" sz="1400" b="0" i="0" u="none" strike="noStrike" kern="1200" cap="none" spc="0" normalizeH="0" baseline="0" noProof="0">
                <a:ln>
                  <a:noFill/>
                </a:ln>
                <a:solidFill>
                  <a:prstClr val="black"/>
                </a:solidFill>
                <a:effectLst/>
                <a:uLnTx/>
                <a:uFillTx/>
                <a:latin typeface="Arial" panose="020B0604020202020204"/>
                <a:ea typeface="+mn-ea"/>
                <a:cs typeface="+mn-cs"/>
                <a:hlinkClick r:id="rId3"/>
              </a:rPr>
              <a:t> Tuna Yearbook 2026</a:t>
            </a:r>
            <a:endParaRPr kumimoji="0" lang="it-IT" sz="1400" b="0" i="0" u="none" strike="noStrike" kern="1200" cap="none" spc="0" normalizeH="0" baseline="0" noProof="0">
              <a:ln>
                <a:noFill/>
              </a:ln>
              <a:solidFill>
                <a:prstClr val="black"/>
              </a:solidFill>
              <a:effectLst/>
              <a:uLnTx/>
              <a:uFillTx/>
              <a:latin typeface="Arial" panose="020B0604020202020204"/>
              <a:ea typeface="+mn-ea"/>
              <a:cs typeface="+mn-cs"/>
            </a:endParaRPr>
          </a:p>
        </p:txBody>
      </p:sp>
      <p:graphicFrame>
        <p:nvGraphicFramePr>
          <p:cNvPr id="14" name="Tabella 13">
            <a:extLst>
              <a:ext uri="{FF2B5EF4-FFF2-40B4-BE49-F238E27FC236}">
                <a16:creationId xmlns:a16="http://schemas.microsoft.com/office/drawing/2014/main" id="{5FD82BCC-6CE2-DAAF-D5F1-9EB1CF68400A}"/>
              </a:ext>
            </a:extLst>
          </p:cNvPr>
          <p:cNvGraphicFramePr>
            <a:graphicFrameLocks noGrp="1"/>
          </p:cNvGraphicFramePr>
          <p:nvPr/>
        </p:nvGraphicFramePr>
        <p:xfrm>
          <a:off x="6411272" y="4369803"/>
          <a:ext cx="4985224" cy="1630680"/>
        </p:xfrm>
        <a:graphic>
          <a:graphicData uri="http://schemas.openxmlformats.org/drawingml/2006/table">
            <a:tbl>
              <a:tblPr firstRow="1" bandRow="1">
                <a:tableStyleId>{5C22544A-7EE6-4342-B048-85BDC9FD1C3A}</a:tableStyleId>
              </a:tblPr>
              <a:tblGrid>
                <a:gridCol w="1123384">
                  <a:extLst>
                    <a:ext uri="{9D8B030D-6E8A-4147-A177-3AD203B41FA5}">
                      <a16:colId xmlns:a16="http://schemas.microsoft.com/office/drawing/2014/main" val="673038929"/>
                    </a:ext>
                  </a:extLst>
                </a:gridCol>
                <a:gridCol w="1225296">
                  <a:extLst>
                    <a:ext uri="{9D8B030D-6E8A-4147-A177-3AD203B41FA5}">
                      <a16:colId xmlns:a16="http://schemas.microsoft.com/office/drawing/2014/main" val="3405353683"/>
                    </a:ext>
                  </a:extLst>
                </a:gridCol>
                <a:gridCol w="1591056">
                  <a:extLst>
                    <a:ext uri="{9D8B030D-6E8A-4147-A177-3AD203B41FA5}">
                      <a16:colId xmlns:a16="http://schemas.microsoft.com/office/drawing/2014/main" val="1575400435"/>
                    </a:ext>
                  </a:extLst>
                </a:gridCol>
                <a:gridCol w="1045488">
                  <a:extLst>
                    <a:ext uri="{9D8B030D-6E8A-4147-A177-3AD203B41FA5}">
                      <a16:colId xmlns:a16="http://schemas.microsoft.com/office/drawing/2014/main" val="2089768392"/>
                    </a:ext>
                  </a:extLst>
                </a:gridCol>
              </a:tblGrid>
              <a:tr h="335787">
                <a:tc>
                  <a:txBody>
                    <a:bodyPr/>
                    <a:lstStyle/>
                    <a:p>
                      <a:endParaRPr lang="it-IT" sz="140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b="0" err="1">
                          <a:solidFill>
                            <a:schemeClr val="tx1"/>
                          </a:solidFill>
                        </a:rPr>
                        <a:t>Initial</a:t>
                      </a:r>
                      <a:r>
                        <a:rPr lang="it-IT" sz="1400" b="0">
                          <a:solidFill>
                            <a:schemeClr val="tx1"/>
                          </a:solidFill>
                        </a:rPr>
                        <a:t> </a:t>
                      </a:r>
                      <a:r>
                        <a:rPr lang="it-IT" sz="1400" b="0" err="1">
                          <a:solidFill>
                            <a:schemeClr val="tx1"/>
                          </a:solidFill>
                        </a:rPr>
                        <a:t>Assessment</a:t>
                      </a:r>
                      <a:endParaRPr lang="it-IT" sz="14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b="0">
                          <a:solidFill>
                            <a:schemeClr val="tx1"/>
                          </a:solidFill>
                        </a:rPr>
                        <a:t>1st </a:t>
                      </a:r>
                    </a:p>
                    <a:p>
                      <a:r>
                        <a:rPr lang="it-IT" sz="1400" b="0">
                          <a:solidFill>
                            <a:schemeClr val="tx1"/>
                          </a:solidFill>
                        </a:rPr>
                        <a:t>Re-</a:t>
                      </a:r>
                      <a:r>
                        <a:rPr lang="it-IT" sz="1400" b="0" err="1">
                          <a:solidFill>
                            <a:schemeClr val="tx1"/>
                          </a:solidFill>
                        </a:rPr>
                        <a:t>Assessment</a:t>
                      </a:r>
                      <a:endParaRPr lang="it-IT" sz="14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b="0">
                          <a:solidFill>
                            <a:schemeClr val="tx1"/>
                          </a:solidFill>
                        </a:rPr>
                        <a:t>% Change</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9026541"/>
                  </a:ext>
                </a:extLst>
              </a:tr>
              <a:tr h="370840">
                <a:tc>
                  <a:txBody>
                    <a:bodyPr/>
                    <a:lstStyle/>
                    <a:p>
                      <a:r>
                        <a:rPr lang="it-IT" sz="1400" err="1"/>
                        <a:t>Principle</a:t>
                      </a:r>
                      <a:r>
                        <a:rPr lang="it-IT" sz="1400"/>
                        <a:t> 1</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t>83.73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t>86.01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solidFill>
                            <a:srgbClr val="A5B44B"/>
                          </a:solidFill>
                        </a:rPr>
                        <a:t>+2.7%</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0880442"/>
                  </a:ext>
                </a:extLst>
              </a:tr>
              <a:tr h="370840">
                <a:tc>
                  <a:txBody>
                    <a:bodyPr/>
                    <a:lstStyle/>
                    <a:p>
                      <a:r>
                        <a:rPr lang="it-IT" sz="1400" err="1"/>
                        <a:t>Principle</a:t>
                      </a:r>
                      <a:r>
                        <a:rPr lang="it-IT" sz="1400"/>
                        <a:t> 2</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t>86.04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t>91.82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t-IT" sz="1400">
                          <a:solidFill>
                            <a:srgbClr val="A5B44B"/>
                          </a:solidFill>
                        </a:rPr>
                        <a:t>+6.7%</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4226812"/>
                  </a:ext>
                </a:extLst>
              </a:tr>
              <a:tr h="370840">
                <a:tc>
                  <a:txBody>
                    <a:bodyPr/>
                    <a:lstStyle/>
                    <a:p>
                      <a:r>
                        <a:rPr lang="it-IT" sz="1400" err="1"/>
                        <a:t>Principle</a:t>
                      </a:r>
                      <a:r>
                        <a:rPr lang="it-IT" sz="1400"/>
                        <a:t> 3</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it-IT" sz="1400"/>
                        <a:t>84.78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it-IT" sz="1400"/>
                        <a:t>87.21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it-IT" sz="1400">
                          <a:solidFill>
                            <a:srgbClr val="A5B44B"/>
                          </a:solidFill>
                        </a:rPr>
                        <a:t>+2.9%</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529894996"/>
                  </a:ext>
                </a:extLst>
              </a:tr>
            </a:tbl>
          </a:graphicData>
        </a:graphic>
      </p:graphicFrame>
      <p:sp>
        <p:nvSpPr>
          <p:cNvPr id="15" name="CasellaDiTesto 14">
            <a:extLst>
              <a:ext uri="{FF2B5EF4-FFF2-40B4-BE49-F238E27FC236}">
                <a16:creationId xmlns:a16="http://schemas.microsoft.com/office/drawing/2014/main" id="{88C72B4A-50BB-1D22-6C46-D4F1F641F20B}"/>
              </a:ext>
            </a:extLst>
          </p:cNvPr>
          <p:cNvSpPr txBox="1"/>
          <p:nvPr/>
        </p:nvSpPr>
        <p:spPr>
          <a:xfrm>
            <a:off x="6246680" y="4007541"/>
            <a:ext cx="396716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057BF"/>
                </a:solidFill>
                <a:effectLst/>
                <a:uLnTx/>
                <a:uFillTx/>
                <a:latin typeface="Arial" panose="020B0604020202020204"/>
                <a:ea typeface="+mn-ea"/>
                <a:cs typeface="+mn-cs"/>
              </a:rPr>
              <a:t>Media ponderata volume catture: </a:t>
            </a:r>
          </a:p>
        </p:txBody>
      </p:sp>
    </p:spTree>
    <p:extLst>
      <p:ext uri="{BB962C8B-B14F-4D97-AF65-F5344CB8AC3E}">
        <p14:creationId xmlns:p14="http://schemas.microsoft.com/office/powerpoint/2010/main" val="560753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3B638D8A-6CCD-28A1-83A5-D79DC92C8849}"/>
              </a:ext>
            </a:extLst>
          </p:cNvPr>
          <p:cNvSpPr>
            <a:spLocks noGrp="1"/>
          </p:cNvSpPr>
          <p:nvPr>
            <p:ph type="ctrTitle"/>
          </p:nvPr>
        </p:nvSpPr>
        <p:spPr/>
        <p:txBody>
          <a:bodyPr/>
          <a:lstStyle/>
          <a:p>
            <a:r>
              <a:rPr lang="it-IT"/>
              <a:t>FISHERIES PROGRAM REVISIONS</a:t>
            </a:r>
          </a:p>
        </p:txBody>
      </p:sp>
      <p:sp>
        <p:nvSpPr>
          <p:cNvPr id="6" name="Segnaposto testo 5">
            <a:extLst>
              <a:ext uri="{FF2B5EF4-FFF2-40B4-BE49-F238E27FC236}">
                <a16:creationId xmlns:a16="http://schemas.microsoft.com/office/drawing/2014/main" id="{44EC8ED8-079C-0AF2-E2DC-EAF383699B33}"/>
              </a:ext>
            </a:extLst>
          </p:cNvPr>
          <p:cNvSpPr>
            <a:spLocks noGrp="1"/>
          </p:cNvSpPr>
          <p:nvPr>
            <p:ph type="body" sz="half" idx="2"/>
          </p:nvPr>
        </p:nvSpPr>
        <p:spPr/>
        <p:txBody>
          <a:bodyPr/>
          <a:lstStyle/>
          <a:p>
            <a:r>
              <a:rPr lang="it-IT" sz="2000" err="1"/>
              <a:t>Evidence</a:t>
            </a:r>
            <a:r>
              <a:rPr lang="it-IT" sz="2000"/>
              <a:t> </a:t>
            </a:r>
            <a:r>
              <a:rPr lang="it-IT" sz="2000" err="1"/>
              <a:t>Requirements</a:t>
            </a:r>
            <a:r>
              <a:rPr lang="it-IT" sz="2000"/>
              <a:t> Framework e requisiti di monitoraggio</a:t>
            </a:r>
          </a:p>
          <a:p>
            <a:pPr>
              <a:lnSpc>
                <a:spcPct val="100000"/>
              </a:lnSpc>
            </a:pPr>
            <a:r>
              <a:rPr lang="it-IT" sz="2000"/>
              <a:t>Processo di certificazione</a:t>
            </a:r>
          </a:p>
          <a:p>
            <a:pPr>
              <a:lnSpc>
                <a:spcPct val="100000"/>
              </a:lnSpc>
            </a:pPr>
            <a:r>
              <a:rPr lang="it-IT" sz="2000"/>
              <a:t>Requisiti relativi alle specie ETP e out-of-scope</a:t>
            </a:r>
          </a:p>
          <a:p>
            <a:pPr>
              <a:lnSpc>
                <a:spcPct val="100000"/>
              </a:lnSpc>
            </a:pPr>
            <a:r>
              <a:rPr lang="it-IT" sz="2000"/>
              <a:t>Risk-Based Framework</a:t>
            </a:r>
          </a:p>
          <a:p>
            <a:pPr>
              <a:lnSpc>
                <a:spcPct val="100000"/>
              </a:lnSpc>
            </a:pPr>
            <a:r>
              <a:rPr lang="it-IT" sz="2000"/>
              <a:t>Utilizzo della Sezione SE</a:t>
            </a:r>
          </a:p>
          <a:p>
            <a:pPr>
              <a:lnSpc>
                <a:spcPct val="100000"/>
              </a:lnSpc>
            </a:pPr>
            <a:endParaRPr lang="it-IT" sz="2000"/>
          </a:p>
          <a:p>
            <a:pPr marL="0" indent="0" algn="ctr">
              <a:buNone/>
            </a:pPr>
            <a:r>
              <a:rPr lang="it-IT" sz="2000" b="1">
                <a:solidFill>
                  <a:srgbClr val="BEF5F5"/>
                </a:solidFill>
              </a:rPr>
              <a:t>Consultazione pubblica sulle revisioni proposte dall’8 ottobre all’8 dicembre 2026</a:t>
            </a:r>
          </a:p>
          <a:p>
            <a:pPr marL="0" indent="0" algn="ctr">
              <a:buNone/>
            </a:pPr>
            <a:r>
              <a:rPr lang="it-IT" sz="2000" b="1">
                <a:solidFill>
                  <a:srgbClr val="BEF5F5"/>
                </a:solidFill>
              </a:rPr>
              <a:t>Webinar dedicati tra il 2 e il 6 novembre 2026</a:t>
            </a:r>
            <a:br>
              <a:rPr lang="it-IT" sz="2000"/>
            </a:br>
            <a:endParaRPr lang="it-IT" sz="2000"/>
          </a:p>
          <a:p>
            <a:pPr marL="0" indent="0" algn="ctr">
              <a:buNone/>
            </a:pPr>
            <a:r>
              <a:rPr lang="it-IT" sz="2000">
                <a:latin typeface="Impact" panose="020B0806030902050204" pitchFamily="34" charset="0"/>
                <a:hlinkClick r:id="rId2">
                  <a:extLst>
                    <a:ext uri="{A12FA001-AC4F-418D-AE19-62706E023703}">
                      <ahyp:hlinkClr xmlns:ahyp="http://schemas.microsoft.com/office/drawing/2018/hyperlinkcolor" val="tx"/>
                    </a:ext>
                  </a:extLst>
                </a:hlinkClick>
              </a:rPr>
              <a:t>www.msc.org/fisheries-program-revisions</a:t>
            </a:r>
            <a:endParaRPr lang="it-IT" sz="2000">
              <a:latin typeface="Impact" panose="020B0806030902050204" pitchFamily="34" charset="0"/>
            </a:endParaRPr>
          </a:p>
          <a:p>
            <a:pPr marL="0" indent="0" algn="ctr">
              <a:buNone/>
            </a:pPr>
            <a:endParaRPr lang="it-IT" sz="2000">
              <a:solidFill>
                <a:srgbClr val="0057BF"/>
              </a:solidFill>
            </a:endParaRPr>
          </a:p>
        </p:txBody>
      </p:sp>
    </p:spTree>
    <p:extLst>
      <p:ext uri="{BB962C8B-B14F-4D97-AF65-F5344CB8AC3E}">
        <p14:creationId xmlns:p14="http://schemas.microsoft.com/office/powerpoint/2010/main" val="20250690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9CD18EA2-4D96-E47C-3D2D-5D6803870053}"/>
              </a:ext>
            </a:extLst>
          </p:cNvPr>
          <p:cNvSpPr>
            <a:spLocks noGrp="1"/>
          </p:cNvSpPr>
          <p:nvPr>
            <p:ph type="ctrTitle"/>
          </p:nvPr>
        </p:nvSpPr>
        <p:spPr/>
        <p:txBody>
          <a:bodyPr/>
          <a:lstStyle/>
          <a:p>
            <a:r>
              <a:rPr lang="it-IT"/>
              <a:t>I PROGRESSI NEL MERCATO ITALIANO PER IL TONNO MSC</a:t>
            </a:r>
          </a:p>
        </p:txBody>
      </p:sp>
      <p:sp>
        <p:nvSpPr>
          <p:cNvPr id="3" name="Segnaposto testo 2">
            <a:extLst>
              <a:ext uri="{FF2B5EF4-FFF2-40B4-BE49-F238E27FC236}">
                <a16:creationId xmlns:a16="http://schemas.microsoft.com/office/drawing/2014/main" id="{D8C477EC-A7F9-2BDB-EFC7-4B106D1B7D00}"/>
              </a:ext>
            </a:extLst>
          </p:cNvPr>
          <p:cNvSpPr>
            <a:spLocks noGrp="1"/>
          </p:cNvSpPr>
          <p:nvPr>
            <p:ph type="body" sz="quarter" idx="13"/>
          </p:nvPr>
        </p:nvSpPr>
        <p:spPr/>
        <p:txBody>
          <a:bodyPr/>
          <a:lstStyle/>
          <a:p>
            <a:r>
              <a:rPr lang="it-IT"/>
              <a:t>Paola Guglielmo - Responsabile relazioni con le aziende MSC Italia</a:t>
            </a:r>
          </a:p>
        </p:txBody>
      </p:sp>
    </p:spTree>
    <p:extLst>
      <p:ext uri="{BB962C8B-B14F-4D97-AF65-F5344CB8AC3E}">
        <p14:creationId xmlns:p14="http://schemas.microsoft.com/office/powerpoint/2010/main" val="38439452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BFB57F-4FB2-EFCD-2F3F-595FBC0D426C}"/>
              </a:ext>
            </a:extLst>
          </p:cNvPr>
          <p:cNvSpPr>
            <a:spLocks noGrp="1"/>
          </p:cNvSpPr>
          <p:nvPr>
            <p:ph type="ctrTitle"/>
          </p:nvPr>
        </p:nvSpPr>
        <p:spPr/>
        <p:txBody>
          <a:bodyPr/>
          <a:lstStyle/>
          <a:p>
            <a:r>
              <a:rPr lang="it-IT"/>
              <a:t>I PRINCIPALI MERCATI PER IL TONNO MSC</a:t>
            </a:r>
          </a:p>
        </p:txBody>
      </p:sp>
      <p:pic>
        <p:nvPicPr>
          <p:cNvPr id="5" name="Immagine 4">
            <a:extLst>
              <a:ext uri="{FF2B5EF4-FFF2-40B4-BE49-F238E27FC236}">
                <a16:creationId xmlns:a16="http://schemas.microsoft.com/office/drawing/2014/main" id="{ECF188DB-1BFF-D164-8607-7ABED3981517}"/>
              </a:ext>
            </a:extLst>
          </p:cNvPr>
          <p:cNvPicPr>
            <a:picLocks noChangeAspect="1"/>
          </p:cNvPicPr>
          <p:nvPr/>
        </p:nvPicPr>
        <p:blipFill>
          <a:blip r:embed="rId3"/>
          <a:stretch>
            <a:fillRect/>
          </a:stretch>
        </p:blipFill>
        <p:spPr>
          <a:xfrm>
            <a:off x="1020465" y="889779"/>
            <a:ext cx="9966960" cy="5078442"/>
          </a:xfrm>
          <a:prstGeom prst="rect">
            <a:avLst/>
          </a:prstGeom>
        </p:spPr>
      </p:pic>
      <p:sp>
        <p:nvSpPr>
          <p:cNvPr id="7" name="Rettangolo 6">
            <a:extLst>
              <a:ext uri="{FF2B5EF4-FFF2-40B4-BE49-F238E27FC236}">
                <a16:creationId xmlns:a16="http://schemas.microsoft.com/office/drawing/2014/main" id="{B5F835A5-8967-E618-DD42-B5FE7A40A3EE}"/>
              </a:ext>
            </a:extLst>
          </p:cNvPr>
          <p:cNvSpPr/>
          <p:nvPr/>
        </p:nvSpPr>
        <p:spPr>
          <a:xfrm>
            <a:off x="6016752" y="2962656"/>
            <a:ext cx="1563624" cy="978408"/>
          </a:xfrm>
          <a:prstGeom prst="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CasellaDiTesto 8">
            <a:extLst>
              <a:ext uri="{FF2B5EF4-FFF2-40B4-BE49-F238E27FC236}">
                <a16:creationId xmlns:a16="http://schemas.microsoft.com/office/drawing/2014/main" id="{9EA6BD0A-140C-3E40-35CA-20A57974376A}"/>
              </a:ext>
            </a:extLst>
          </p:cNvPr>
          <p:cNvSpPr txBox="1"/>
          <p:nvPr/>
        </p:nvSpPr>
        <p:spPr>
          <a:xfrm>
            <a:off x="10389108" y="6610912"/>
            <a:ext cx="170110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a:ln>
                  <a:noFill/>
                </a:ln>
                <a:solidFill>
                  <a:prstClr val="black"/>
                </a:solidFill>
                <a:effectLst/>
                <a:uLnTx/>
                <a:uFillTx/>
                <a:latin typeface="Arial" panose="020B0604020202020204"/>
                <a:ea typeface="+mn-ea"/>
                <a:cs typeface="+mn-cs"/>
              </a:rPr>
              <a:t>Fonte: MSC Tuna NL June 2026</a:t>
            </a:r>
          </a:p>
        </p:txBody>
      </p:sp>
    </p:spTree>
    <p:extLst>
      <p:ext uri="{BB962C8B-B14F-4D97-AF65-F5344CB8AC3E}">
        <p14:creationId xmlns:p14="http://schemas.microsoft.com/office/powerpoint/2010/main" val="1025742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ECFD07-A13E-ED6A-E793-30476DEBCDFF}"/>
              </a:ext>
            </a:extLst>
          </p:cNvPr>
          <p:cNvSpPr>
            <a:spLocks noGrp="1"/>
          </p:cNvSpPr>
          <p:nvPr>
            <p:ph type="ctrTitle"/>
          </p:nvPr>
        </p:nvSpPr>
        <p:spPr/>
        <p:txBody>
          <a:bodyPr/>
          <a:lstStyle/>
          <a:p>
            <a:r>
              <a:rPr lang="it-IT"/>
              <a:t>TONNO MSC IN ITALIA: VOLUMI, SPECIE E CATEGORIE</a:t>
            </a:r>
          </a:p>
        </p:txBody>
      </p:sp>
      <p:pic>
        <p:nvPicPr>
          <p:cNvPr id="5" name="Immagine 4">
            <a:extLst>
              <a:ext uri="{FF2B5EF4-FFF2-40B4-BE49-F238E27FC236}">
                <a16:creationId xmlns:a16="http://schemas.microsoft.com/office/drawing/2014/main" id="{0D92B4CC-7729-EBFF-E7BE-78020CE91C75}"/>
              </a:ext>
            </a:extLst>
          </p:cNvPr>
          <p:cNvPicPr>
            <a:picLocks noChangeAspect="1"/>
          </p:cNvPicPr>
          <p:nvPr/>
        </p:nvPicPr>
        <p:blipFill>
          <a:blip r:embed="rId3"/>
          <a:stretch>
            <a:fillRect/>
          </a:stretch>
        </p:blipFill>
        <p:spPr>
          <a:xfrm>
            <a:off x="489439" y="1609344"/>
            <a:ext cx="5350003" cy="3486238"/>
          </a:xfrm>
          <a:prstGeom prst="rect">
            <a:avLst/>
          </a:prstGeom>
        </p:spPr>
      </p:pic>
      <p:sp>
        <p:nvSpPr>
          <p:cNvPr id="7" name="CasellaDiTesto 6">
            <a:extLst>
              <a:ext uri="{FF2B5EF4-FFF2-40B4-BE49-F238E27FC236}">
                <a16:creationId xmlns:a16="http://schemas.microsoft.com/office/drawing/2014/main" id="{BE478BEF-3151-7047-4277-27BEBF915BAA}"/>
              </a:ext>
            </a:extLst>
          </p:cNvPr>
          <p:cNvSpPr txBox="1"/>
          <p:nvPr/>
        </p:nvSpPr>
        <p:spPr>
          <a:xfrm>
            <a:off x="9322304" y="6642556"/>
            <a:ext cx="286969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a:ln>
                  <a:noFill/>
                </a:ln>
                <a:solidFill>
                  <a:prstClr val="black"/>
                </a:solidFill>
                <a:effectLst/>
                <a:uLnTx/>
                <a:uFillTx/>
                <a:latin typeface="Arial" panose="020B0604020202020204"/>
                <a:ea typeface="+mn-ea"/>
                <a:cs typeface="+mn-cs"/>
              </a:rPr>
              <a:t>Fonte: Il mercato del tonno sostenibile in Italia 2026 (MSC)</a:t>
            </a:r>
          </a:p>
        </p:txBody>
      </p:sp>
      <p:graphicFrame>
        <p:nvGraphicFramePr>
          <p:cNvPr id="10" name="Chart 1" descr="Chart">
            <a:extLst>
              <a:ext uri="{FF2B5EF4-FFF2-40B4-BE49-F238E27FC236}">
                <a16:creationId xmlns:a16="http://schemas.microsoft.com/office/drawing/2014/main" id="{DE1A1A68-08E2-5233-4834-8A376ADBDB24}"/>
              </a:ext>
            </a:extLst>
          </p:cNvPr>
          <p:cNvGraphicFramePr>
            <a:graphicFrameLocks/>
          </p:cNvGraphicFramePr>
          <p:nvPr/>
        </p:nvGraphicFramePr>
        <p:xfrm>
          <a:off x="6352560" y="1675081"/>
          <a:ext cx="5541264" cy="355197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40396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258AF9-97AC-2794-388A-D121E130816D}"/>
              </a:ext>
            </a:extLst>
          </p:cNvPr>
          <p:cNvSpPr>
            <a:spLocks noGrp="1"/>
          </p:cNvSpPr>
          <p:nvPr>
            <p:ph type="ctrTitle"/>
          </p:nvPr>
        </p:nvSpPr>
        <p:spPr/>
        <p:txBody>
          <a:bodyPr/>
          <a:lstStyle/>
          <a:p>
            <a:r>
              <a:rPr lang="it-IT"/>
              <a:t>IL TONNO IN CONSERVA IN ITALIA</a:t>
            </a:r>
          </a:p>
        </p:txBody>
      </p:sp>
      <p:grpSp>
        <p:nvGrpSpPr>
          <p:cNvPr id="6" name="Gruppo 5">
            <a:extLst>
              <a:ext uri="{FF2B5EF4-FFF2-40B4-BE49-F238E27FC236}">
                <a16:creationId xmlns:a16="http://schemas.microsoft.com/office/drawing/2014/main" id="{E251FDCC-1973-2973-C674-D82FE38AD812}"/>
              </a:ext>
            </a:extLst>
          </p:cNvPr>
          <p:cNvGrpSpPr/>
          <p:nvPr/>
        </p:nvGrpSpPr>
        <p:grpSpPr>
          <a:xfrm>
            <a:off x="9917221" y="1581247"/>
            <a:ext cx="1314419" cy="745795"/>
            <a:chOff x="9503390" y="779862"/>
            <a:chExt cx="1314419" cy="745795"/>
          </a:xfrm>
        </p:grpSpPr>
        <p:sp>
          <p:nvSpPr>
            <p:cNvPr id="10" name="CasellaDiTesto 9">
              <a:extLst>
                <a:ext uri="{FF2B5EF4-FFF2-40B4-BE49-F238E27FC236}">
                  <a16:creationId xmlns:a16="http://schemas.microsoft.com/office/drawing/2014/main" id="{F3B45910-1281-0ABA-928C-393BA9512CD6}"/>
                </a:ext>
              </a:extLst>
            </p:cNvPr>
            <p:cNvSpPr txBox="1"/>
            <p:nvPr/>
          </p:nvSpPr>
          <p:spPr>
            <a:xfrm>
              <a:off x="9857545" y="944649"/>
              <a:ext cx="827471"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200" b="1" i="0" u="none" strike="noStrike" kern="1200" cap="none" spc="0" normalizeH="0" baseline="0" noProof="0">
                  <a:ln>
                    <a:noFill/>
                  </a:ln>
                  <a:solidFill>
                    <a:srgbClr val="002060"/>
                  </a:solidFill>
                  <a:effectLst/>
                  <a:uLnTx/>
                  <a:uFillTx/>
                  <a:latin typeface="Arial" panose="020B0604020202020204"/>
                  <a:ea typeface="+mn-ea"/>
                  <a:cs typeface="+mn-cs"/>
                </a:rPr>
                <a:t>17% </a:t>
              </a:r>
            </a:p>
          </p:txBody>
        </p:sp>
        <p:sp>
          <p:nvSpPr>
            <p:cNvPr id="11" name="Ovale 10">
              <a:extLst>
                <a:ext uri="{FF2B5EF4-FFF2-40B4-BE49-F238E27FC236}">
                  <a16:creationId xmlns:a16="http://schemas.microsoft.com/office/drawing/2014/main" id="{4556435E-3CDC-17B3-5A25-C76691974D63}"/>
                </a:ext>
              </a:extLst>
            </p:cNvPr>
            <p:cNvSpPr/>
            <p:nvPr/>
          </p:nvSpPr>
          <p:spPr>
            <a:xfrm>
              <a:off x="9503390" y="779862"/>
              <a:ext cx="1314419" cy="745795"/>
            </a:xfrm>
            <a:prstGeom prst="ellipse">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4" name="CasellaDiTesto 3">
            <a:extLst>
              <a:ext uri="{FF2B5EF4-FFF2-40B4-BE49-F238E27FC236}">
                <a16:creationId xmlns:a16="http://schemas.microsoft.com/office/drawing/2014/main" id="{788E1D05-735F-94CD-F273-1477973E2616}"/>
              </a:ext>
            </a:extLst>
          </p:cNvPr>
          <p:cNvSpPr txBox="1"/>
          <p:nvPr/>
        </p:nvSpPr>
        <p:spPr>
          <a:xfrm>
            <a:off x="10271281" y="6656879"/>
            <a:ext cx="1920719"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a:ln>
                  <a:noFill/>
                </a:ln>
                <a:solidFill>
                  <a:prstClr val="black"/>
                </a:solidFill>
                <a:effectLst/>
                <a:uLnTx/>
                <a:uFillTx/>
                <a:latin typeface="Arial" panose="020B0604020202020204"/>
                <a:ea typeface="+mn-ea"/>
                <a:cs typeface="+mn-cs"/>
              </a:rPr>
              <a:t>Fonte: Dati interni MSC e dati </a:t>
            </a:r>
            <a:r>
              <a:rPr kumimoji="0" lang="it-IT" sz="800" b="0" i="1" u="none" strike="noStrike" kern="1200" cap="none" spc="0" normalizeH="0" baseline="0" noProof="0" err="1">
                <a:ln>
                  <a:noFill/>
                </a:ln>
                <a:solidFill>
                  <a:prstClr val="black"/>
                </a:solidFill>
                <a:effectLst/>
                <a:uLnTx/>
                <a:uFillTx/>
                <a:latin typeface="Arial" panose="020B0604020202020204"/>
                <a:ea typeface="+mn-ea"/>
                <a:cs typeface="+mn-cs"/>
              </a:rPr>
              <a:t>Circana</a:t>
            </a:r>
            <a:endParaRPr kumimoji="0" lang="it-IT" sz="800" b="0" i="1" u="none" strike="noStrike" kern="1200" cap="none" spc="0" normalizeH="0" baseline="0" noProof="0">
              <a:ln>
                <a:noFill/>
              </a:ln>
              <a:solidFill>
                <a:prstClr val="black"/>
              </a:solidFill>
              <a:effectLst/>
              <a:uLnTx/>
              <a:uFillTx/>
              <a:latin typeface="Arial" panose="020B0604020202020204"/>
              <a:ea typeface="+mn-ea"/>
              <a:cs typeface="+mn-cs"/>
            </a:endParaRPr>
          </a:p>
        </p:txBody>
      </p:sp>
      <p:graphicFrame>
        <p:nvGraphicFramePr>
          <p:cNvPr id="3" name="Grafico 2">
            <a:extLst>
              <a:ext uri="{FF2B5EF4-FFF2-40B4-BE49-F238E27FC236}">
                <a16:creationId xmlns:a16="http://schemas.microsoft.com/office/drawing/2014/main" id="{5B98835C-8BF9-D1F6-15D4-DA4CDF51504C}"/>
              </a:ext>
            </a:extLst>
          </p:cNvPr>
          <p:cNvGraphicFramePr>
            <a:graphicFrameLocks/>
          </p:cNvGraphicFramePr>
          <p:nvPr/>
        </p:nvGraphicFramePr>
        <p:xfrm>
          <a:off x="1592494" y="1017142"/>
          <a:ext cx="9904287" cy="5402919"/>
        </p:xfrm>
        <a:graphic>
          <a:graphicData uri="http://schemas.openxmlformats.org/drawingml/2006/chart">
            <c:chart xmlns:c="http://schemas.openxmlformats.org/drawingml/2006/chart" xmlns:r="http://schemas.openxmlformats.org/officeDocument/2006/relationships" r:id="rId3"/>
          </a:graphicData>
        </a:graphic>
      </p:graphicFrame>
      <p:sp>
        <p:nvSpPr>
          <p:cNvPr id="14" name="CasellaDiTesto 13">
            <a:extLst>
              <a:ext uri="{FF2B5EF4-FFF2-40B4-BE49-F238E27FC236}">
                <a16:creationId xmlns:a16="http://schemas.microsoft.com/office/drawing/2014/main" id="{BB8DEF7D-4FD4-C9A4-F2E8-BE4DB9437E0C}"/>
              </a:ext>
            </a:extLst>
          </p:cNvPr>
          <p:cNvSpPr txBox="1"/>
          <p:nvPr/>
        </p:nvSpPr>
        <p:spPr>
          <a:xfrm>
            <a:off x="10414960" y="5276753"/>
            <a:ext cx="670376"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200" b="1" i="0" u="none" strike="noStrike" kern="1200" cap="none" spc="0" normalizeH="0" baseline="0" noProof="0">
                <a:ln>
                  <a:noFill/>
                </a:ln>
                <a:solidFill>
                  <a:srgbClr val="002060"/>
                </a:solidFill>
                <a:effectLst/>
                <a:uLnTx/>
                <a:uFillTx/>
                <a:latin typeface="Arial" panose="020B0604020202020204"/>
                <a:ea typeface="+mn-ea"/>
                <a:cs typeface="+mn-cs"/>
              </a:rPr>
              <a:t>5% </a:t>
            </a:r>
          </a:p>
        </p:txBody>
      </p:sp>
      <p:cxnSp>
        <p:nvCxnSpPr>
          <p:cNvPr id="16" name="Connettore 2 15">
            <a:extLst>
              <a:ext uri="{FF2B5EF4-FFF2-40B4-BE49-F238E27FC236}">
                <a16:creationId xmlns:a16="http://schemas.microsoft.com/office/drawing/2014/main" id="{F5920540-6021-559D-5748-23B45ED04202}"/>
              </a:ext>
            </a:extLst>
          </p:cNvPr>
          <p:cNvCxnSpPr/>
          <p:nvPr/>
        </p:nvCxnSpPr>
        <p:spPr>
          <a:xfrm flipV="1">
            <a:off x="10666088" y="2579316"/>
            <a:ext cx="0" cy="2443162"/>
          </a:xfrm>
          <a:prstGeom prst="straightConnector1">
            <a:avLst/>
          </a:prstGeom>
          <a:ln w="57150">
            <a:solidFill>
              <a:srgbClr val="FFC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15808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44CE486-C3D4-7757-550D-8CD6124D4FCB}"/>
              </a:ext>
            </a:extLst>
          </p:cNvPr>
          <p:cNvSpPr>
            <a:spLocks noGrp="1"/>
          </p:cNvSpPr>
          <p:nvPr>
            <p:ph type="ctrTitle"/>
          </p:nvPr>
        </p:nvSpPr>
        <p:spPr/>
        <p:txBody>
          <a:bodyPr/>
          <a:lstStyle/>
          <a:p>
            <a:r>
              <a:rPr lang="it-IT"/>
              <a:t>TONNO IN CONSERVA CON IL MARCHIO BLU</a:t>
            </a:r>
          </a:p>
        </p:txBody>
      </p:sp>
      <p:sp>
        <p:nvSpPr>
          <p:cNvPr id="7" name="CasellaDiTesto 6">
            <a:extLst>
              <a:ext uri="{FF2B5EF4-FFF2-40B4-BE49-F238E27FC236}">
                <a16:creationId xmlns:a16="http://schemas.microsoft.com/office/drawing/2014/main" id="{71740A9C-9193-30FF-7A18-FA801F708748}"/>
              </a:ext>
            </a:extLst>
          </p:cNvPr>
          <p:cNvSpPr txBox="1"/>
          <p:nvPr/>
        </p:nvSpPr>
        <p:spPr>
          <a:xfrm>
            <a:off x="10936528" y="6642556"/>
            <a:ext cx="1255472"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a:ln>
                  <a:noFill/>
                </a:ln>
                <a:solidFill>
                  <a:prstClr val="black"/>
                </a:solidFill>
                <a:effectLst/>
                <a:uLnTx/>
                <a:uFillTx/>
                <a:latin typeface="Arial" panose="020B0604020202020204"/>
                <a:ea typeface="+mn-ea"/>
                <a:cs typeface="+mn-cs"/>
              </a:rPr>
              <a:t>Fonte: Dati interni MSC</a:t>
            </a:r>
          </a:p>
        </p:txBody>
      </p:sp>
      <p:graphicFrame>
        <p:nvGraphicFramePr>
          <p:cNvPr id="3" name="Grafico 2">
            <a:extLst>
              <a:ext uri="{FF2B5EF4-FFF2-40B4-BE49-F238E27FC236}">
                <a16:creationId xmlns:a16="http://schemas.microsoft.com/office/drawing/2014/main" id="{E626C420-41DB-0A03-A986-4B9F608E6D38}"/>
              </a:ext>
            </a:extLst>
          </p:cNvPr>
          <p:cNvGraphicFramePr>
            <a:graphicFrameLocks/>
          </p:cNvGraphicFramePr>
          <p:nvPr/>
        </p:nvGraphicFramePr>
        <p:xfrm>
          <a:off x="1407558" y="1312523"/>
          <a:ext cx="9709079" cy="4872520"/>
        </p:xfrm>
        <a:graphic>
          <a:graphicData uri="http://schemas.openxmlformats.org/drawingml/2006/chart">
            <c:chart xmlns:c="http://schemas.openxmlformats.org/drawingml/2006/chart" xmlns:r="http://schemas.openxmlformats.org/officeDocument/2006/relationships" r:id="rId3"/>
          </a:graphicData>
        </a:graphic>
      </p:graphicFrame>
      <p:sp>
        <p:nvSpPr>
          <p:cNvPr id="5" name="CasellaDiTesto 4">
            <a:extLst>
              <a:ext uri="{FF2B5EF4-FFF2-40B4-BE49-F238E27FC236}">
                <a16:creationId xmlns:a16="http://schemas.microsoft.com/office/drawing/2014/main" id="{9FE1859C-772F-CC3E-9C7E-7D158EE4C19A}"/>
              </a:ext>
            </a:extLst>
          </p:cNvPr>
          <p:cNvSpPr txBox="1"/>
          <p:nvPr/>
        </p:nvSpPr>
        <p:spPr>
          <a:xfrm>
            <a:off x="2600326" y="4933950"/>
            <a:ext cx="4572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Arial" panose="020B0604020202020204"/>
                <a:ea typeface="+mn-ea"/>
                <a:cs typeface="+mn-cs"/>
              </a:rPr>
              <a:t>90%</a:t>
            </a:r>
          </a:p>
        </p:txBody>
      </p:sp>
      <p:sp>
        <p:nvSpPr>
          <p:cNvPr id="10" name="CasellaDiTesto 9">
            <a:extLst>
              <a:ext uri="{FF2B5EF4-FFF2-40B4-BE49-F238E27FC236}">
                <a16:creationId xmlns:a16="http://schemas.microsoft.com/office/drawing/2014/main" id="{F9739622-4A10-7309-0DFB-B3DA8CB5EFF6}"/>
              </a:ext>
            </a:extLst>
          </p:cNvPr>
          <p:cNvSpPr txBox="1"/>
          <p:nvPr/>
        </p:nvSpPr>
        <p:spPr>
          <a:xfrm>
            <a:off x="4429126" y="4687729"/>
            <a:ext cx="4572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Arial" panose="020B0604020202020204"/>
                <a:ea typeface="+mn-ea"/>
                <a:cs typeface="+mn-cs"/>
              </a:rPr>
              <a:t>91%</a:t>
            </a:r>
          </a:p>
        </p:txBody>
      </p:sp>
      <p:sp>
        <p:nvSpPr>
          <p:cNvPr id="12" name="CasellaDiTesto 11">
            <a:extLst>
              <a:ext uri="{FF2B5EF4-FFF2-40B4-BE49-F238E27FC236}">
                <a16:creationId xmlns:a16="http://schemas.microsoft.com/office/drawing/2014/main" id="{3DA40C22-C73F-DCAE-B659-4FBEE7FCCF77}"/>
              </a:ext>
            </a:extLst>
          </p:cNvPr>
          <p:cNvSpPr txBox="1"/>
          <p:nvPr/>
        </p:nvSpPr>
        <p:spPr>
          <a:xfrm>
            <a:off x="6219827" y="4441508"/>
            <a:ext cx="4572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Arial" panose="020B0604020202020204"/>
                <a:ea typeface="+mn-ea"/>
                <a:cs typeface="+mn-cs"/>
              </a:rPr>
              <a:t>87%</a:t>
            </a:r>
          </a:p>
        </p:txBody>
      </p:sp>
      <p:sp>
        <p:nvSpPr>
          <p:cNvPr id="14" name="CasellaDiTesto 13">
            <a:extLst>
              <a:ext uri="{FF2B5EF4-FFF2-40B4-BE49-F238E27FC236}">
                <a16:creationId xmlns:a16="http://schemas.microsoft.com/office/drawing/2014/main" id="{2EC50614-D0B6-30BA-584F-D0407D87F1AE}"/>
              </a:ext>
            </a:extLst>
          </p:cNvPr>
          <p:cNvSpPr txBox="1"/>
          <p:nvPr/>
        </p:nvSpPr>
        <p:spPr>
          <a:xfrm>
            <a:off x="8039102" y="4157901"/>
            <a:ext cx="4572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Arial" panose="020B0604020202020204"/>
                <a:ea typeface="+mn-ea"/>
                <a:cs typeface="+mn-cs"/>
              </a:rPr>
              <a:t>83%</a:t>
            </a:r>
          </a:p>
        </p:txBody>
      </p:sp>
      <p:sp>
        <p:nvSpPr>
          <p:cNvPr id="16" name="CasellaDiTesto 15">
            <a:extLst>
              <a:ext uri="{FF2B5EF4-FFF2-40B4-BE49-F238E27FC236}">
                <a16:creationId xmlns:a16="http://schemas.microsoft.com/office/drawing/2014/main" id="{BAF320EB-AE1C-B3F1-6A93-5D4B983758FE}"/>
              </a:ext>
            </a:extLst>
          </p:cNvPr>
          <p:cNvSpPr txBox="1"/>
          <p:nvPr/>
        </p:nvSpPr>
        <p:spPr>
          <a:xfrm>
            <a:off x="9867902" y="3531056"/>
            <a:ext cx="4572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Arial" panose="020B0604020202020204"/>
                <a:ea typeface="+mn-ea"/>
                <a:cs typeface="+mn-cs"/>
              </a:rPr>
              <a:t>75%</a:t>
            </a:r>
          </a:p>
        </p:txBody>
      </p:sp>
      <p:sp>
        <p:nvSpPr>
          <p:cNvPr id="6" name="CasellaDiTesto 5">
            <a:extLst>
              <a:ext uri="{FF2B5EF4-FFF2-40B4-BE49-F238E27FC236}">
                <a16:creationId xmlns:a16="http://schemas.microsoft.com/office/drawing/2014/main" id="{2127D96C-B2FA-E529-10D1-080F731915AF}"/>
              </a:ext>
            </a:extLst>
          </p:cNvPr>
          <p:cNvSpPr txBox="1"/>
          <p:nvPr/>
        </p:nvSpPr>
        <p:spPr>
          <a:xfrm>
            <a:off x="9867902" y="5057060"/>
            <a:ext cx="4572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Arial" panose="020B0604020202020204"/>
                <a:ea typeface="+mn-ea"/>
                <a:cs typeface="+mn-cs"/>
              </a:rPr>
              <a:t>25%</a:t>
            </a:r>
          </a:p>
        </p:txBody>
      </p:sp>
      <p:sp>
        <p:nvSpPr>
          <p:cNvPr id="9" name="CasellaDiTesto 8">
            <a:extLst>
              <a:ext uri="{FF2B5EF4-FFF2-40B4-BE49-F238E27FC236}">
                <a16:creationId xmlns:a16="http://schemas.microsoft.com/office/drawing/2014/main" id="{E7E64FC5-6E5E-8F4F-C4B0-F611E211B071}"/>
              </a:ext>
            </a:extLst>
          </p:cNvPr>
          <p:cNvSpPr txBox="1"/>
          <p:nvPr/>
        </p:nvSpPr>
        <p:spPr>
          <a:xfrm>
            <a:off x="8039102" y="5299256"/>
            <a:ext cx="4572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Arial" panose="020B0604020202020204"/>
                <a:ea typeface="+mn-ea"/>
                <a:cs typeface="+mn-cs"/>
              </a:rPr>
              <a:t>17%</a:t>
            </a:r>
          </a:p>
        </p:txBody>
      </p:sp>
      <p:sp>
        <p:nvSpPr>
          <p:cNvPr id="13" name="CasellaDiTesto 12">
            <a:extLst>
              <a:ext uri="{FF2B5EF4-FFF2-40B4-BE49-F238E27FC236}">
                <a16:creationId xmlns:a16="http://schemas.microsoft.com/office/drawing/2014/main" id="{B8A8AB5F-B97F-EB6F-9F32-8AB4DE76FC0A}"/>
              </a:ext>
            </a:extLst>
          </p:cNvPr>
          <p:cNvSpPr txBox="1"/>
          <p:nvPr/>
        </p:nvSpPr>
        <p:spPr>
          <a:xfrm>
            <a:off x="6219827" y="5313275"/>
            <a:ext cx="45720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Arial" panose="020B0604020202020204"/>
                <a:ea typeface="+mn-ea"/>
                <a:cs typeface="+mn-cs"/>
              </a:rPr>
              <a:t>13%</a:t>
            </a:r>
          </a:p>
        </p:txBody>
      </p:sp>
    </p:spTree>
    <p:extLst>
      <p:ext uri="{BB962C8B-B14F-4D97-AF65-F5344CB8AC3E}">
        <p14:creationId xmlns:p14="http://schemas.microsoft.com/office/powerpoint/2010/main" val="4545547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016E4-DBAC-312E-538E-204AE0DDDE23}"/>
            </a:ext>
          </a:extLst>
        </p:cNvPr>
        <p:cNvGrpSpPr/>
        <p:nvPr/>
      </p:nvGrpSpPr>
      <p:grpSpPr>
        <a:xfrm>
          <a:off x="0" y="0"/>
          <a:ext cx="0" cy="0"/>
          <a:chOff x="0" y="0"/>
          <a:chExt cx="0" cy="0"/>
        </a:xfrm>
      </p:grpSpPr>
      <p:pic>
        <p:nvPicPr>
          <p:cNvPr id="16" name="Immagine 15" descr="ABCDE&#10;&#10;Il contenuto generato dall'IA potrebbe non essere corretto.">
            <a:extLst>
              <a:ext uri="{FF2B5EF4-FFF2-40B4-BE49-F238E27FC236}">
                <a16:creationId xmlns:a16="http://schemas.microsoft.com/office/drawing/2014/main" id="{3040D45B-42CE-7FF2-AEE8-2300A3F8B8D4}"/>
              </a:ext>
            </a:extLst>
          </p:cNvPr>
          <p:cNvPicPr>
            <a:picLocks noChangeAspect="1"/>
          </p:cNvPicPr>
          <p:nvPr/>
        </p:nvPicPr>
        <p:blipFill>
          <a:blip r:embed="rId3"/>
          <a:srcRect l="7073" t="15491" r="7788" b="14614"/>
          <a:stretch>
            <a:fillRect/>
          </a:stretch>
        </p:blipFill>
        <p:spPr>
          <a:xfrm>
            <a:off x="165290" y="3681405"/>
            <a:ext cx="2387142" cy="1959747"/>
          </a:xfrm>
          <a:prstGeom prst="rect">
            <a:avLst/>
          </a:prstGeom>
        </p:spPr>
      </p:pic>
      <p:sp>
        <p:nvSpPr>
          <p:cNvPr id="2" name="Titolo 1">
            <a:extLst>
              <a:ext uri="{FF2B5EF4-FFF2-40B4-BE49-F238E27FC236}">
                <a16:creationId xmlns:a16="http://schemas.microsoft.com/office/drawing/2014/main" id="{E1482C39-55B9-CA52-E1EA-5E630FB2F810}"/>
              </a:ext>
            </a:extLst>
          </p:cNvPr>
          <p:cNvSpPr>
            <a:spLocks noGrp="1"/>
          </p:cNvSpPr>
          <p:nvPr>
            <p:ph type="ctrTitle"/>
          </p:nvPr>
        </p:nvSpPr>
        <p:spPr/>
        <p:txBody>
          <a:bodyPr/>
          <a:lstStyle/>
          <a:p>
            <a:r>
              <a:rPr lang="it-IT"/>
              <a:t>PRODOTTI DI TONNO MSC IN ITALIA</a:t>
            </a:r>
          </a:p>
        </p:txBody>
      </p:sp>
      <p:pic>
        <p:nvPicPr>
          <p:cNvPr id="5" name="Immagine 4" descr="Perle&#10;&#10;Il contenuto generato dall'IA potrebbe non essere corretto.">
            <a:extLst>
              <a:ext uri="{FF2B5EF4-FFF2-40B4-BE49-F238E27FC236}">
                <a16:creationId xmlns:a16="http://schemas.microsoft.com/office/drawing/2014/main" id="{837D4775-18E3-43E1-E117-5B2CD28B326F}"/>
              </a:ext>
            </a:extLst>
          </p:cNvPr>
          <p:cNvPicPr>
            <a:picLocks noChangeAspect="1"/>
          </p:cNvPicPr>
          <p:nvPr/>
        </p:nvPicPr>
        <p:blipFill>
          <a:blip r:embed="rId4"/>
          <a:stretch>
            <a:fillRect/>
          </a:stretch>
        </p:blipFill>
        <p:spPr>
          <a:xfrm>
            <a:off x="3206340" y="1183935"/>
            <a:ext cx="2530889" cy="2530889"/>
          </a:xfrm>
          <a:prstGeom prst="rect">
            <a:avLst/>
          </a:prstGeom>
        </p:spPr>
      </p:pic>
      <p:pic>
        <p:nvPicPr>
          <p:cNvPr id="6" name="Immagine 5" descr="Rio mare Trancetti di Tonno con un filo di Olio Extra Vergine di Oliva ...">
            <a:extLst>
              <a:ext uri="{FF2B5EF4-FFF2-40B4-BE49-F238E27FC236}">
                <a16:creationId xmlns:a16="http://schemas.microsoft.com/office/drawing/2014/main" id="{CBE4F2CF-AA6F-237F-F96D-ED1938947C19}"/>
              </a:ext>
            </a:extLst>
          </p:cNvPr>
          <p:cNvPicPr>
            <a:picLocks noChangeAspect="1"/>
          </p:cNvPicPr>
          <p:nvPr/>
        </p:nvPicPr>
        <p:blipFill>
          <a:blip r:embed="rId5"/>
          <a:stretch>
            <a:fillRect/>
          </a:stretch>
        </p:blipFill>
        <p:spPr>
          <a:xfrm>
            <a:off x="0" y="1183935"/>
            <a:ext cx="2225535" cy="2225535"/>
          </a:xfrm>
          <a:prstGeom prst="rect">
            <a:avLst/>
          </a:prstGeom>
        </p:spPr>
      </p:pic>
      <p:pic>
        <p:nvPicPr>
          <p:cNvPr id="10" name="Immagine 9" descr="Marenￃﾹ Frigￃﾲ Sfilacci di tonno all'olio e un,&#10;&#10;Il contenuto generato dall'IA potrebbe non essere corretto.">
            <a:extLst>
              <a:ext uri="{FF2B5EF4-FFF2-40B4-BE49-F238E27FC236}">
                <a16:creationId xmlns:a16="http://schemas.microsoft.com/office/drawing/2014/main" id="{F56FB847-A4CE-AA27-9009-BA971F9841F1}"/>
              </a:ext>
            </a:extLst>
          </p:cNvPr>
          <p:cNvPicPr>
            <a:picLocks noChangeAspect="1"/>
          </p:cNvPicPr>
          <p:nvPr/>
        </p:nvPicPr>
        <p:blipFill>
          <a:blip r:embed="rId6"/>
          <a:stretch>
            <a:fillRect/>
          </a:stretch>
        </p:blipFill>
        <p:spPr>
          <a:xfrm>
            <a:off x="5168457" y="1157755"/>
            <a:ext cx="2702328" cy="2702328"/>
          </a:xfrm>
          <a:prstGeom prst="rect">
            <a:avLst/>
          </a:prstGeom>
        </p:spPr>
      </p:pic>
      <p:pic>
        <p:nvPicPr>
          <p:cNvPr id="12" name="Immagine 11" descr="La Ritette di Tonno,&#10;&#10;Il contenuto generato dall'IA potrebbe non essere corretto.">
            <a:extLst>
              <a:ext uri="{FF2B5EF4-FFF2-40B4-BE49-F238E27FC236}">
                <a16:creationId xmlns:a16="http://schemas.microsoft.com/office/drawing/2014/main" id="{5D4EC985-EFDA-3006-0A2F-42D1BA5AD233}"/>
              </a:ext>
            </a:extLst>
          </p:cNvPr>
          <p:cNvPicPr>
            <a:picLocks noChangeAspect="1"/>
          </p:cNvPicPr>
          <p:nvPr/>
        </p:nvPicPr>
        <p:blipFill>
          <a:blip r:embed="rId7"/>
          <a:srcRect t="21730" b="23305"/>
          <a:stretch>
            <a:fillRect/>
          </a:stretch>
        </p:blipFill>
        <p:spPr>
          <a:xfrm>
            <a:off x="9216533" y="1082662"/>
            <a:ext cx="2702328" cy="1485337"/>
          </a:xfrm>
          <a:prstGeom prst="rect">
            <a:avLst/>
          </a:prstGeom>
        </p:spPr>
      </p:pic>
      <p:pic>
        <p:nvPicPr>
          <p:cNvPr id="18" name="Immagine 17" descr="The image shows a packaged high-protein, naturally gluten-free, tuna and vegetable-based snack with a label indicating it contains 24g of protein.&#10;&#10;Il contenuto generato dall'IA potrebbe non essere corretto.">
            <a:extLst>
              <a:ext uri="{FF2B5EF4-FFF2-40B4-BE49-F238E27FC236}">
                <a16:creationId xmlns:a16="http://schemas.microsoft.com/office/drawing/2014/main" id="{067C4B37-7D5E-151E-A46C-C22E5E157B8D}"/>
              </a:ext>
            </a:extLst>
          </p:cNvPr>
          <p:cNvPicPr>
            <a:picLocks noChangeAspect="1"/>
          </p:cNvPicPr>
          <p:nvPr/>
        </p:nvPicPr>
        <p:blipFill>
          <a:blip r:embed="rId8"/>
          <a:stretch>
            <a:fillRect/>
          </a:stretch>
        </p:blipFill>
        <p:spPr>
          <a:xfrm>
            <a:off x="1052588" y="1088074"/>
            <a:ext cx="3374517" cy="2530888"/>
          </a:xfrm>
          <a:prstGeom prst="rect">
            <a:avLst/>
          </a:prstGeom>
        </p:spPr>
      </p:pic>
      <p:pic>
        <p:nvPicPr>
          <p:cNvPr id="20" name="Immagine 19" descr="The image shows a box of two large, topped pizzas with ham, topped with a tomato sauce, and other ingredients, and it is frozen.&#10;&#10;Il contenuto generato dall'IA potrebbe non essere corretto.">
            <a:extLst>
              <a:ext uri="{FF2B5EF4-FFF2-40B4-BE49-F238E27FC236}">
                <a16:creationId xmlns:a16="http://schemas.microsoft.com/office/drawing/2014/main" id="{63F7CCF3-29C2-9F2D-AA43-6E5B883FCA18}"/>
              </a:ext>
            </a:extLst>
          </p:cNvPr>
          <p:cNvPicPr>
            <a:picLocks noChangeAspect="1"/>
          </p:cNvPicPr>
          <p:nvPr/>
        </p:nvPicPr>
        <p:blipFill>
          <a:blip r:embed="rId9"/>
          <a:stretch>
            <a:fillRect/>
          </a:stretch>
        </p:blipFill>
        <p:spPr>
          <a:xfrm>
            <a:off x="8051188" y="2767583"/>
            <a:ext cx="1810428" cy="1810428"/>
          </a:xfrm>
          <a:prstGeom prst="rect">
            <a:avLst/>
          </a:prstGeom>
        </p:spPr>
      </p:pic>
      <p:pic>
        <p:nvPicPr>
          <p:cNvPr id="22" name="Immagine 21">
            <a:extLst>
              <a:ext uri="{FF2B5EF4-FFF2-40B4-BE49-F238E27FC236}">
                <a16:creationId xmlns:a16="http://schemas.microsoft.com/office/drawing/2014/main" id="{5CA13ADA-0D15-01C8-1FE4-232643C019F8}"/>
              </a:ext>
            </a:extLst>
          </p:cNvPr>
          <p:cNvPicPr>
            <a:picLocks noChangeAspect="1"/>
          </p:cNvPicPr>
          <p:nvPr/>
        </p:nvPicPr>
        <p:blipFill>
          <a:blip r:embed="rId10"/>
          <a:stretch>
            <a:fillRect/>
          </a:stretch>
        </p:blipFill>
        <p:spPr>
          <a:xfrm>
            <a:off x="2485625" y="5057410"/>
            <a:ext cx="1604835" cy="1604835"/>
          </a:xfrm>
          <a:prstGeom prst="rect">
            <a:avLst/>
          </a:prstGeom>
        </p:spPr>
      </p:pic>
      <p:pic>
        <p:nvPicPr>
          <p:cNvPr id="24" name="Immagine 23" descr="The image displays a package of Deluxe Tuna Portions, prepared in Tataki style, containing two 200g frozen pieces, and is certified MSC.&#10;&#10;Il contenuto generato dall'IA potrebbe non essere corretto.">
            <a:extLst>
              <a:ext uri="{FF2B5EF4-FFF2-40B4-BE49-F238E27FC236}">
                <a16:creationId xmlns:a16="http://schemas.microsoft.com/office/drawing/2014/main" id="{9BD0C11F-DA82-11CA-EAAD-669A8859FDB5}"/>
              </a:ext>
            </a:extLst>
          </p:cNvPr>
          <p:cNvPicPr>
            <a:picLocks noChangeAspect="1"/>
          </p:cNvPicPr>
          <p:nvPr/>
        </p:nvPicPr>
        <p:blipFill>
          <a:blip r:embed="rId11"/>
          <a:stretch>
            <a:fillRect/>
          </a:stretch>
        </p:blipFill>
        <p:spPr>
          <a:xfrm>
            <a:off x="4520287" y="4947407"/>
            <a:ext cx="2742985" cy="2058312"/>
          </a:xfrm>
          <a:prstGeom prst="rect">
            <a:avLst/>
          </a:prstGeom>
        </p:spPr>
      </p:pic>
      <p:pic>
        <p:nvPicPr>
          <p:cNvPr id="8" name="Immagine 7" descr="The image shows a can of Prince Tonno Pinne Gialle, an olive oil-based canned fish product, certified MSC, with a weight of 160 grams.&#10;&#10;Il contenuto generato dall'IA potrebbe non essere corretto.">
            <a:extLst>
              <a:ext uri="{FF2B5EF4-FFF2-40B4-BE49-F238E27FC236}">
                <a16:creationId xmlns:a16="http://schemas.microsoft.com/office/drawing/2014/main" id="{46AB89D7-77F1-E782-7418-6E840C7433FC}"/>
              </a:ext>
            </a:extLst>
          </p:cNvPr>
          <p:cNvPicPr>
            <a:picLocks noChangeAspect="1"/>
          </p:cNvPicPr>
          <p:nvPr/>
        </p:nvPicPr>
        <p:blipFill>
          <a:blip r:embed="rId12"/>
          <a:stretch>
            <a:fillRect/>
          </a:stretch>
        </p:blipFill>
        <p:spPr>
          <a:xfrm>
            <a:off x="3180411" y="3361219"/>
            <a:ext cx="1840344" cy="1840344"/>
          </a:xfrm>
          <a:prstGeom prst="rect">
            <a:avLst/>
          </a:prstGeom>
        </p:spPr>
      </p:pic>
      <p:pic>
        <p:nvPicPr>
          <p:cNvPr id="26" name="Immagine 25" descr="The image shows a jar of certified MSC-labeled, hand-pulled white fish fillets, packaged in a clear glass.&#10;&#10;Il contenuto generato dall'IA potrebbe non essere corretto.">
            <a:extLst>
              <a:ext uri="{FF2B5EF4-FFF2-40B4-BE49-F238E27FC236}">
                <a16:creationId xmlns:a16="http://schemas.microsoft.com/office/drawing/2014/main" id="{CC2120A0-CAC5-36C8-9C16-B59B788B7D80}"/>
              </a:ext>
            </a:extLst>
          </p:cNvPr>
          <p:cNvPicPr>
            <a:picLocks noChangeAspect="1"/>
          </p:cNvPicPr>
          <p:nvPr/>
        </p:nvPicPr>
        <p:blipFill>
          <a:blip r:embed="rId13"/>
          <a:stretch>
            <a:fillRect/>
          </a:stretch>
        </p:blipFill>
        <p:spPr>
          <a:xfrm>
            <a:off x="7255940" y="4701652"/>
            <a:ext cx="1960593" cy="1960593"/>
          </a:xfrm>
          <a:prstGeom prst="rect">
            <a:avLst/>
          </a:prstGeom>
        </p:spPr>
      </p:pic>
      <p:pic>
        <p:nvPicPr>
          <p:cNvPr id="3" name="Immagine 2" descr="Peperoncini Farciti con Tonno a Pinne Gialle Sottolio Il Viaggiator Goloso">
            <a:extLst>
              <a:ext uri="{FF2B5EF4-FFF2-40B4-BE49-F238E27FC236}">
                <a16:creationId xmlns:a16="http://schemas.microsoft.com/office/drawing/2014/main" id="{0D789DC8-4941-2B6E-C094-C753B0D65F9B}"/>
              </a:ext>
            </a:extLst>
          </p:cNvPr>
          <p:cNvPicPr>
            <a:picLocks noChangeAspect="1"/>
          </p:cNvPicPr>
          <p:nvPr/>
        </p:nvPicPr>
        <p:blipFill>
          <a:blip r:embed="rId14"/>
          <a:stretch>
            <a:fillRect/>
          </a:stretch>
        </p:blipFill>
        <p:spPr>
          <a:xfrm>
            <a:off x="5737229" y="3596891"/>
            <a:ext cx="1631825" cy="1631825"/>
          </a:xfrm>
          <a:prstGeom prst="rect">
            <a:avLst/>
          </a:prstGeom>
        </p:spPr>
      </p:pic>
      <p:pic>
        <p:nvPicPr>
          <p:cNvPr id="11" name="Immagine 10" descr="Nixe Tonno al naturale Omega is a natural tuna product.&#10;&#10;Il contenuto generato dall'IA potrebbe non essere corretto.">
            <a:extLst>
              <a:ext uri="{FF2B5EF4-FFF2-40B4-BE49-F238E27FC236}">
                <a16:creationId xmlns:a16="http://schemas.microsoft.com/office/drawing/2014/main" id="{ED7602B4-BB69-845B-66E7-A43990BF1772}"/>
              </a:ext>
            </a:extLst>
          </p:cNvPr>
          <p:cNvPicPr>
            <a:picLocks noChangeAspect="1"/>
          </p:cNvPicPr>
          <p:nvPr/>
        </p:nvPicPr>
        <p:blipFill>
          <a:blip r:embed="rId15"/>
          <a:stretch>
            <a:fillRect/>
          </a:stretch>
        </p:blipFill>
        <p:spPr>
          <a:xfrm>
            <a:off x="7476786" y="1183935"/>
            <a:ext cx="1518900" cy="1503322"/>
          </a:xfrm>
          <a:prstGeom prst="rect">
            <a:avLst/>
          </a:prstGeom>
        </p:spPr>
      </p:pic>
      <p:pic>
        <p:nvPicPr>
          <p:cNvPr id="7" name="Immagine 6" descr="The image is a packaged product of Pan TONNO PESCATO A CANNA, containing 30 grams of fish, with a label indicating it is suitable for children.&#10;&#10;Il contenuto generato dall'IA potrebbe non essere corretto.">
            <a:extLst>
              <a:ext uri="{FF2B5EF4-FFF2-40B4-BE49-F238E27FC236}">
                <a16:creationId xmlns:a16="http://schemas.microsoft.com/office/drawing/2014/main" id="{9D918A32-807B-0C6B-DAB2-D888DA20FB4B}"/>
              </a:ext>
            </a:extLst>
          </p:cNvPr>
          <p:cNvPicPr>
            <a:picLocks noChangeAspect="1"/>
          </p:cNvPicPr>
          <p:nvPr/>
        </p:nvPicPr>
        <p:blipFill>
          <a:blip r:embed="rId16"/>
          <a:stretch>
            <a:fillRect/>
          </a:stretch>
        </p:blipFill>
        <p:spPr>
          <a:xfrm>
            <a:off x="9145771" y="5057409"/>
            <a:ext cx="2968972" cy="1375333"/>
          </a:xfrm>
          <a:prstGeom prst="rect">
            <a:avLst/>
          </a:prstGeom>
        </p:spPr>
      </p:pic>
      <p:pic>
        <p:nvPicPr>
          <p:cNvPr id="13" name="Immagine 12">
            <a:extLst>
              <a:ext uri="{FF2B5EF4-FFF2-40B4-BE49-F238E27FC236}">
                <a16:creationId xmlns:a16="http://schemas.microsoft.com/office/drawing/2014/main" id="{CD3A3CBF-4D47-E519-660D-6CD60E1B1ADE}"/>
              </a:ext>
            </a:extLst>
          </p:cNvPr>
          <p:cNvPicPr>
            <a:picLocks noChangeAspect="1"/>
          </p:cNvPicPr>
          <p:nvPr/>
        </p:nvPicPr>
        <p:blipFill>
          <a:blip r:embed="rId17"/>
          <a:stretch>
            <a:fillRect/>
          </a:stretch>
        </p:blipFill>
        <p:spPr>
          <a:xfrm>
            <a:off x="9998925" y="3008787"/>
            <a:ext cx="1596407" cy="2055479"/>
          </a:xfrm>
          <a:prstGeom prst="rect">
            <a:avLst/>
          </a:prstGeom>
        </p:spPr>
      </p:pic>
    </p:spTree>
    <p:extLst>
      <p:ext uri="{BB962C8B-B14F-4D97-AF65-F5344CB8AC3E}">
        <p14:creationId xmlns:p14="http://schemas.microsoft.com/office/powerpoint/2010/main" val="42156340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CDC67-A49E-1D4B-7320-054E99DC808E}"/>
            </a:ext>
          </a:extLst>
        </p:cNvPr>
        <p:cNvGrpSpPr/>
        <p:nvPr/>
      </p:nvGrpSpPr>
      <p:grpSpPr>
        <a:xfrm>
          <a:off x="0" y="0"/>
          <a:ext cx="0" cy="0"/>
          <a:chOff x="0" y="0"/>
          <a:chExt cx="0" cy="0"/>
        </a:xfrm>
      </p:grpSpPr>
      <p:pic>
        <p:nvPicPr>
          <p:cNvPr id="6" name="Picture 5" descr="A blue and white logo&#10;&#10;AI-generated content may be incorrect.">
            <a:extLst>
              <a:ext uri="{FF2B5EF4-FFF2-40B4-BE49-F238E27FC236}">
                <a16:creationId xmlns:a16="http://schemas.microsoft.com/office/drawing/2014/main" id="{0F9F2C9A-A7C7-3145-0FF8-90665F5596C9}"/>
              </a:ext>
            </a:extLst>
          </p:cNvPr>
          <p:cNvPicPr>
            <a:picLocks noChangeAspect="1"/>
          </p:cNvPicPr>
          <p:nvPr/>
        </p:nvPicPr>
        <p:blipFill>
          <a:blip r:embed="rId3"/>
          <a:stretch>
            <a:fillRect/>
          </a:stretch>
        </p:blipFill>
        <p:spPr>
          <a:xfrm>
            <a:off x="2159706" y="5637271"/>
            <a:ext cx="9182100" cy="1009650"/>
          </a:xfrm>
          <a:prstGeom prst="rect">
            <a:avLst/>
          </a:prstGeom>
        </p:spPr>
      </p:pic>
      <p:sp>
        <p:nvSpPr>
          <p:cNvPr id="7" name="TextBox 6">
            <a:extLst>
              <a:ext uri="{FF2B5EF4-FFF2-40B4-BE49-F238E27FC236}">
                <a16:creationId xmlns:a16="http://schemas.microsoft.com/office/drawing/2014/main" id="{AFCF5016-B2E1-0908-7BFA-2A16752B08D1}"/>
              </a:ext>
            </a:extLst>
          </p:cNvPr>
          <p:cNvSpPr txBox="1"/>
          <p:nvPr/>
        </p:nvSpPr>
        <p:spPr>
          <a:xfrm>
            <a:off x="365025" y="1371600"/>
            <a:ext cx="11474248" cy="41088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Il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Programma</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MSC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soddisfa</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requisiti</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della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direttiva</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 Empowering Consumers »:</a:t>
            </a:r>
          </a:p>
          <a:p>
            <a:pPr marL="342900" marR="0" lvl="0" indent="-342900" algn="l" defTabSz="914400" rtl="0" eaLnBrk="1" fontAlgn="auto" latinLnBrk="0" hangingPunct="1">
              <a:lnSpc>
                <a:spcPct val="100000"/>
              </a:lnSpc>
              <a:spcBef>
                <a:spcPts val="1200"/>
              </a:spcBef>
              <a:spcAft>
                <a:spcPts val="6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È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aperto</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 tutti</a:t>
            </a:r>
          </a:p>
          <a:p>
            <a:pPr marL="342900" marR="0" lvl="0" indent="-342900" algn="l" defTabSz="914400" rtl="0" eaLnBrk="1" fontAlgn="auto" latinLnBrk="0" hangingPunct="1">
              <a:lnSpc>
                <a:spcPct val="100000"/>
              </a:lnSpc>
              <a:spcBef>
                <a:spcPts val="12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È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sviluppato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attraverso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un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processo</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multistakeholder</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in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consultazione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con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gli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esperti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del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settore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12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Ha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procedure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stabilite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per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affrontare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o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casi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di non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conformità</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12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È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indipendente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e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di terza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parte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1200"/>
              </a:spcBef>
              <a:spcAft>
                <a:spcPts val="6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descr="3d illustration comme ou correct symbole, confirmé ou approuvé bouton  22377716 PNG">
            <a:extLst>
              <a:ext uri="{FF2B5EF4-FFF2-40B4-BE49-F238E27FC236}">
                <a16:creationId xmlns:a16="http://schemas.microsoft.com/office/drawing/2014/main" id="{B7C0F131-7129-761B-D3E0-A9571CA38DC8}"/>
              </a:ext>
            </a:extLst>
          </p:cNvPr>
          <p:cNvPicPr>
            <a:picLocks noChangeAspect="1"/>
          </p:cNvPicPr>
          <p:nvPr/>
        </p:nvPicPr>
        <p:blipFill>
          <a:blip r:embed="rId4"/>
          <a:stretch>
            <a:fillRect/>
          </a:stretch>
        </p:blipFill>
        <p:spPr>
          <a:xfrm>
            <a:off x="10487398" y="211079"/>
            <a:ext cx="1462296" cy="1351473"/>
          </a:xfrm>
          <a:prstGeom prst="rect">
            <a:avLst/>
          </a:prstGeom>
        </p:spPr>
      </p:pic>
      <p:sp>
        <p:nvSpPr>
          <p:cNvPr id="4" name="Titolo 3">
            <a:extLst>
              <a:ext uri="{FF2B5EF4-FFF2-40B4-BE49-F238E27FC236}">
                <a16:creationId xmlns:a16="http://schemas.microsoft.com/office/drawing/2014/main" id="{61E76049-DF38-60DA-47AC-B9C79576FC74}"/>
              </a:ext>
            </a:extLst>
          </p:cNvPr>
          <p:cNvSpPr>
            <a:spLocks noGrp="1"/>
          </p:cNvSpPr>
          <p:nvPr>
            <p:ph type="ctrTitle"/>
          </p:nvPr>
        </p:nvSpPr>
        <p:spPr/>
        <p:txBody>
          <a:bodyPr/>
          <a:lstStyle/>
          <a:p>
            <a:r>
              <a:rPr lang="it-IT" dirty="0"/>
              <a:t>FOCUS </a:t>
            </a:r>
            <a:r>
              <a:rPr lang="it-IT" dirty="0" err="1"/>
              <a:t>EmpCo</a:t>
            </a:r>
            <a:endParaRPr lang="it-IT" dirty="0"/>
          </a:p>
        </p:txBody>
      </p:sp>
    </p:spTree>
    <p:extLst>
      <p:ext uri="{BB962C8B-B14F-4D97-AF65-F5344CB8AC3E}">
        <p14:creationId xmlns:p14="http://schemas.microsoft.com/office/powerpoint/2010/main" val="36591235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1CE0DD-9CC9-41B3-C654-E8929D108FF2}"/>
              </a:ext>
            </a:extLst>
          </p:cNvPr>
          <p:cNvSpPr>
            <a:spLocks noGrp="1"/>
          </p:cNvSpPr>
          <p:nvPr>
            <p:ph type="ctrTitle"/>
          </p:nvPr>
        </p:nvSpPr>
        <p:spPr/>
        <p:txBody>
          <a:bodyPr/>
          <a:lstStyle/>
          <a:p>
            <a:r>
              <a:rPr lang="it-IT"/>
              <a:t>Risorse a disposizione: LINEE GUIDA COMUNICAZIONE</a:t>
            </a:r>
          </a:p>
        </p:txBody>
      </p:sp>
      <p:pic>
        <p:nvPicPr>
          <p:cNvPr id="5" name="Picture 1" descr="This document provides guidance for brand and retail partners on how to credibly communicate the MSC certified sustainable seafood, including recent developments in green claims legislation.&#10;&#10;Il contenuto generato dall'IA potrebbe non essere corretto.">
            <a:extLst>
              <a:ext uri="{FF2B5EF4-FFF2-40B4-BE49-F238E27FC236}">
                <a16:creationId xmlns:a16="http://schemas.microsoft.com/office/drawing/2014/main" id="{572C5203-FD36-5FC0-0828-114E66604F9E}"/>
              </a:ext>
            </a:extLst>
          </p:cNvPr>
          <p:cNvPicPr>
            <a:picLocks noChangeAspect="1"/>
          </p:cNvPicPr>
          <p:nvPr/>
        </p:nvPicPr>
        <p:blipFill>
          <a:blip r:embed="rId2"/>
          <a:stretch>
            <a:fillRect/>
          </a:stretch>
        </p:blipFill>
        <p:spPr>
          <a:xfrm>
            <a:off x="614518" y="912000"/>
            <a:ext cx="3804201" cy="5079678"/>
          </a:xfrm>
          <a:prstGeom prst="rect">
            <a:avLst/>
          </a:prstGeom>
        </p:spPr>
      </p:pic>
      <p:pic>
        <p:nvPicPr>
          <p:cNvPr id="7" name="Picture 3" descr="Don't,&#10;&#10;Il contenuto generato dall'IA potrebbe non essere corretto.">
            <a:extLst>
              <a:ext uri="{FF2B5EF4-FFF2-40B4-BE49-F238E27FC236}">
                <a16:creationId xmlns:a16="http://schemas.microsoft.com/office/drawing/2014/main" id="{0DA77DA7-F337-8182-408E-2874E4AAC710}"/>
              </a:ext>
            </a:extLst>
          </p:cNvPr>
          <p:cNvPicPr>
            <a:picLocks noChangeAspect="1"/>
          </p:cNvPicPr>
          <p:nvPr/>
        </p:nvPicPr>
        <p:blipFill>
          <a:blip r:embed="rId3"/>
          <a:stretch>
            <a:fillRect/>
          </a:stretch>
        </p:blipFill>
        <p:spPr>
          <a:xfrm>
            <a:off x="5482018" y="2584753"/>
            <a:ext cx="5010150" cy="3000375"/>
          </a:xfrm>
          <a:prstGeom prst="rect">
            <a:avLst/>
          </a:prstGeom>
        </p:spPr>
      </p:pic>
      <p:pic>
        <p:nvPicPr>
          <p:cNvPr id="9" name="Picture 6" descr="EU Empowering Consumers Directive&#10;&#10;Il contenuto generato dall'IA potrebbe non essere corretto.">
            <a:extLst>
              <a:ext uri="{FF2B5EF4-FFF2-40B4-BE49-F238E27FC236}">
                <a16:creationId xmlns:a16="http://schemas.microsoft.com/office/drawing/2014/main" id="{AB69971F-BCA9-6AF4-06AD-37BC8CD3095A}"/>
              </a:ext>
            </a:extLst>
          </p:cNvPr>
          <p:cNvPicPr>
            <a:picLocks noChangeAspect="1"/>
          </p:cNvPicPr>
          <p:nvPr/>
        </p:nvPicPr>
        <p:blipFill>
          <a:blip r:embed="rId4"/>
          <a:srcRect b="50117"/>
          <a:stretch>
            <a:fillRect/>
          </a:stretch>
        </p:blipFill>
        <p:spPr>
          <a:xfrm>
            <a:off x="8755189" y="1169888"/>
            <a:ext cx="2905125" cy="1297114"/>
          </a:xfrm>
          <a:prstGeom prst="rect">
            <a:avLst/>
          </a:prstGeom>
        </p:spPr>
      </p:pic>
    </p:spTree>
    <p:extLst>
      <p:ext uri="{BB962C8B-B14F-4D97-AF65-F5344CB8AC3E}">
        <p14:creationId xmlns:p14="http://schemas.microsoft.com/office/powerpoint/2010/main" val="126275917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AE195-1828-0EC4-63B4-D48E8B4373F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B1138A9-6CED-1E9D-D733-BB4C5E9BF6B1}"/>
              </a:ext>
            </a:extLst>
          </p:cNvPr>
          <p:cNvSpPr>
            <a:spLocks noGrp="1"/>
          </p:cNvSpPr>
          <p:nvPr>
            <p:ph type="ctrTitle"/>
          </p:nvPr>
        </p:nvSpPr>
        <p:spPr/>
        <p:txBody>
          <a:bodyPr/>
          <a:lstStyle/>
          <a:p>
            <a:r>
              <a:rPr lang="it-IT"/>
              <a:t>Risorse a disposizione: ATTIVITÀ DI PESCA</a:t>
            </a:r>
          </a:p>
        </p:txBody>
      </p:sp>
      <p:pic>
        <p:nvPicPr>
          <p:cNvPr id="7" name="Immagine 6" descr="The image displays a webpage interface for the Marine Stewardship Council (MSC), featuring sections for tracking fisheries, filtering results by various criteria, and engaging in fisheries updates and consultations.&#10;&#10;Il contenuto generato dall'IA potrebbe non essere corretto.">
            <a:extLst>
              <a:ext uri="{FF2B5EF4-FFF2-40B4-BE49-F238E27FC236}">
                <a16:creationId xmlns:a16="http://schemas.microsoft.com/office/drawing/2014/main" id="{2FF72A9C-46BA-0B34-6150-1FB0D949CFCA}"/>
              </a:ext>
            </a:extLst>
          </p:cNvPr>
          <p:cNvPicPr>
            <a:picLocks noChangeAspect="1"/>
          </p:cNvPicPr>
          <p:nvPr/>
        </p:nvPicPr>
        <p:blipFill>
          <a:blip r:embed="rId2"/>
          <a:stretch>
            <a:fillRect/>
          </a:stretch>
        </p:blipFill>
        <p:spPr>
          <a:xfrm>
            <a:off x="2729798" y="1083450"/>
            <a:ext cx="6731173" cy="56082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97409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20297-1869-3187-A337-32CFF8D910B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FA10D3A-0348-9156-DEBF-104328F411B1}"/>
              </a:ext>
            </a:extLst>
          </p:cNvPr>
          <p:cNvSpPr>
            <a:spLocks noGrp="1"/>
          </p:cNvSpPr>
          <p:nvPr>
            <p:ph type="ctrTitle"/>
          </p:nvPr>
        </p:nvSpPr>
        <p:spPr/>
        <p:txBody>
          <a:bodyPr/>
          <a:lstStyle/>
          <a:p>
            <a:r>
              <a:rPr lang="it-IT"/>
              <a:t>Risorse a disposizione: FORNITORI </a:t>
            </a:r>
          </a:p>
        </p:txBody>
      </p:sp>
      <p:pic>
        <p:nvPicPr>
          <p:cNvPr id="5" name="Immagine 4" descr="The image is a webpage or form for users to search for and find certified sustainable seafood suppliers, with sections for different search criteria and information on species naming conventions.&#10;&#10;Il contenuto generato dall'IA potrebbe non essere corretto.">
            <a:extLst>
              <a:ext uri="{FF2B5EF4-FFF2-40B4-BE49-F238E27FC236}">
                <a16:creationId xmlns:a16="http://schemas.microsoft.com/office/drawing/2014/main" id="{0094DFEB-FC63-5EAF-8D83-99E3BD8C50D1}"/>
              </a:ext>
            </a:extLst>
          </p:cNvPr>
          <p:cNvPicPr>
            <a:picLocks noChangeAspect="1"/>
          </p:cNvPicPr>
          <p:nvPr/>
        </p:nvPicPr>
        <p:blipFill>
          <a:blip r:embed="rId2"/>
          <a:stretch>
            <a:fillRect/>
          </a:stretch>
        </p:blipFill>
        <p:spPr>
          <a:xfrm>
            <a:off x="2587723" y="1198263"/>
            <a:ext cx="6394351" cy="52757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34824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1FE08-8F3D-303A-EE4E-92CB0558A70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F0BD3D2-19D1-A161-D6B8-50DD7A7480E5}"/>
              </a:ext>
            </a:extLst>
          </p:cNvPr>
          <p:cNvSpPr>
            <a:spLocks noGrp="1"/>
          </p:cNvSpPr>
          <p:nvPr>
            <p:ph type="ctrTitle"/>
          </p:nvPr>
        </p:nvSpPr>
        <p:spPr/>
        <p:txBody>
          <a:bodyPr/>
          <a:lstStyle/>
          <a:p>
            <a:r>
              <a:rPr lang="it-IT"/>
              <a:t>Risorse a disposizione: SUSTAINABLE TUNA UPDATES</a:t>
            </a:r>
          </a:p>
        </p:txBody>
      </p:sp>
      <p:pic>
        <p:nvPicPr>
          <p:cNvPr id="17" name="Immagine 16" descr="The image showcases two tuna fish with their scales clearly visible, accompanied by a text snippet highlighting updates on sustainable tuna news, market trends, and the latest data, updated quarterly.&#10;&#10;Il contenuto generato dall'IA potrebbe non essere corretto.">
            <a:extLst>
              <a:ext uri="{FF2B5EF4-FFF2-40B4-BE49-F238E27FC236}">
                <a16:creationId xmlns:a16="http://schemas.microsoft.com/office/drawing/2014/main" id="{FC59A75E-D0A1-F2E6-1345-D94B379AB05D}"/>
              </a:ext>
            </a:extLst>
          </p:cNvPr>
          <p:cNvPicPr>
            <a:picLocks noChangeAspect="1"/>
          </p:cNvPicPr>
          <p:nvPr/>
        </p:nvPicPr>
        <p:blipFill>
          <a:blip r:embed="rId2"/>
          <a:stretch>
            <a:fillRect/>
          </a:stretch>
        </p:blipFill>
        <p:spPr>
          <a:xfrm>
            <a:off x="269169" y="1243581"/>
            <a:ext cx="2166192" cy="2493302"/>
          </a:xfrm>
          <a:prstGeom prst="rect">
            <a:avLst/>
          </a:prstGeom>
        </p:spPr>
      </p:pic>
      <p:sp>
        <p:nvSpPr>
          <p:cNvPr id="19" name="CasellaDiTesto 18">
            <a:extLst>
              <a:ext uri="{FF2B5EF4-FFF2-40B4-BE49-F238E27FC236}">
                <a16:creationId xmlns:a16="http://schemas.microsoft.com/office/drawing/2014/main" id="{D9D840DE-F101-6437-E612-0DDB4CAC397B}"/>
              </a:ext>
            </a:extLst>
          </p:cNvPr>
          <p:cNvSpPr txBox="1"/>
          <p:nvPr/>
        </p:nvSpPr>
        <p:spPr>
          <a:xfrm>
            <a:off x="1503766" y="6607752"/>
            <a:ext cx="9050274"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1" u="none" strike="noStrike" kern="1200" cap="none" spc="0" normalizeH="0" baseline="0" noProof="0">
                <a:ln>
                  <a:noFill/>
                </a:ln>
                <a:solidFill>
                  <a:prstClr val="black"/>
                </a:solidFill>
                <a:effectLst/>
                <a:uLnTx/>
                <a:uFillTx/>
                <a:latin typeface="Arial" panose="020B0604020202020204"/>
                <a:ea typeface="+mn-ea"/>
                <a:cs typeface="+mn-cs"/>
              </a:rPr>
              <a:t>https://www.msc.org/species/tuna</a:t>
            </a:r>
          </a:p>
        </p:txBody>
      </p:sp>
      <p:pic>
        <p:nvPicPr>
          <p:cNvPr id="21" name="Immagine 20" descr="TUNA YEARBOOK 2026&#10;&#10;Il contenuto generato dall'IA potrebbe non essere corretto.">
            <a:extLst>
              <a:ext uri="{FF2B5EF4-FFF2-40B4-BE49-F238E27FC236}">
                <a16:creationId xmlns:a16="http://schemas.microsoft.com/office/drawing/2014/main" id="{3EF63282-4ED4-CB5D-E717-1FA7585FB935}"/>
              </a:ext>
            </a:extLst>
          </p:cNvPr>
          <p:cNvPicPr>
            <a:picLocks noChangeAspect="1"/>
          </p:cNvPicPr>
          <p:nvPr/>
        </p:nvPicPr>
        <p:blipFill>
          <a:blip r:embed="rId3"/>
          <a:stretch>
            <a:fillRect/>
          </a:stretch>
        </p:blipFill>
        <p:spPr>
          <a:xfrm>
            <a:off x="6780685" y="1871452"/>
            <a:ext cx="2189421" cy="3115095"/>
          </a:xfrm>
          <a:prstGeom prst="rect">
            <a:avLst/>
          </a:prstGeom>
        </p:spPr>
      </p:pic>
      <p:pic>
        <p:nvPicPr>
          <p:cNvPr id="23" name="Immagine 22" descr="2026.&#10;&#10;Il contenuto generato dall'IA potrebbe non essere corretto.">
            <a:extLst>
              <a:ext uri="{FF2B5EF4-FFF2-40B4-BE49-F238E27FC236}">
                <a16:creationId xmlns:a16="http://schemas.microsoft.com/office/drawing/2014/main" id="{A2CB9FF1-4C01-36BD-8C4E-4A95BF68EBBA}"/>
              </a:ext>
            </a:extLst>
          </p:cNvPr>
          <p:cNvPicPr>
            <a:picLocks noChangeAspect="1"/>
          </p:cNvPicPr>
          <p:nvPr/>
        </p:nvPicPr>
        <p:blipFill>
          <a:blip r:embed="rId4"/>
          <a:stretch>
            <a:fillRect/>
          </a:stretch>
        </p:blipFill>
        <p:spPr>
          <a:xfrm>
            <a:off x="9443612" y="1871451"/>
            <a:ext cx="2220856" cy="3115095"/>
          </a:xfrm>
          <a:prstGeom prst="rect">
            <a:avLst/>
          </a:prstGeom>
        </p:spPr>
      </p:pic>
      <p:pic>
        <p:nvPicPr>
          <p:cNvPr id="25" name="Immagine 24" descr="Talking Tuna Webinar: Navigating a Course to 2030.&#10;&#10;Il contenuto generato dall'IA potrebbe non essere corretto.">
            <a:extLst>
              <a:ext uri="{FF2B5EF4-FFF2-40B4-BE49-F238E27FC236}">
                <a16:creationId xmlns:a16="http://schemas.microsoft.com/office/drawing/2014/main" id="{F5056034-6F7D-4367-18BD-BDFEA09920CF}"/>
              </a:ext>
            </a:extLst>
          </p:cNvPr>
          <p:cNvPicPr>
            <a:picLocks noChangeAspect="1"/>
          </p:cNvPicPr>
          <p:nvPr/>
        </p:nvPicPr>
        <p:blipFill>
          <a:blip r:embed="rId5"/>
          <a:stretch>
            <a:fillRect/>
          </a:stretch>
        </p:blipFill>
        <p:spPr>
          <a:xfrm>
            <a:off x="225487" y="3885890"/>
            <a:ext cx="3215673" cy="2097480"/>
          </a:xfrm>
          <a:prstGeom prst="rect">
            <a:avLst/>
          </a:prstGeom>
        </p:spPr>
      </p:pic>
      <p:pic>
        <p:nvPicPr>
          <p:cNvPr id="27" name="Immagine 26" descr="Tuna Fisheries Data&#10;&#10;Il contenuto generato dall'IA potrebbe non essere corretto.">
            <a:extLst>
              <a:ext uri="{FF2B5EF4-FFF2-40B4-BE49-F238E27FC236}">
                <a16:creationId xmlns:a16="http://schemas.microsoft.com/office/drawing/2014/main" id="{E02175D3-D181-EBDA-A937-FFA980A16D4F}"/>
              </a:ext>
            </a:extLst>
          </p:cNvPr>
          <p:cNvPicPr>
            <a:picLocks noChangeAspect="1"/>
          </p:cNvPicPr>
          <p:nvPr/>
        </p:nvPicPr>
        <p:blipFill>
          <a:blip r:embed="rId6"/>
          <a:stretch>
            <a:fillRect/>
          </a:stretch>
        </p:blipFill>
        <p:spPr>
          <a:xfrm>
            <a:off x="2647747" y="1401289"/>
            <a:ext cx="3775973" cy="1405920"/>
          </a:xfrm>
          <a:prstGeom prst="rect">
            <a:avLst/>
          </a:prstGeom>
          <a:ln>
            <a:noFill/>
          </a:ln>
          <a:effectLst>
            <a:outerShdw blurRad="292100" dist="139700" dir="2700000" algn="tl" rotWithShape="0">
              <a:srgbClr val="333333">
                <a:alpha val="65000"/>
              </a:srgbClr>
            </a:outerShdw>
          </a:effectLst>
        </p:spPr>
      </p:pic>
      <p:pic>
        <p:nvPicPr>
          <p:cNvPr id="29" name="Immagine 28" descr="The image features a text prompt encouraging users to subscribe to a quarterly tuna newsletter, emphasizing the importance of staying informed about tuna news, market trends, and data.&#10;&#10;Il contenuto generato dall'IA potrebbe non essere corretto.">
            <a:extLst>
              <a:ext uri="{FF2B5EF4-FFF2-40B4-BE49-F238E27FC236}">
                <a16:creationId xmlns:a16="http://schemas.microsoft.com/office/drawing/2014/main" id="{77B35F4D-05ED-0CCB-2819-980C89DA0F06}"/>
              </a:ext>
            </a:extLst>
          </p:cNvPr>
          <p:cNvPicPr>
            <a:picLocks noChangeAspect="1"/>
          </p:cNvPicPr>
          <p:nvPr/>
        </p:nvPicPr>
        <p:blipFill>
          <a:blip r:embed="rId7"/>
          <a:stretch>
            <a:fillRect/>
          </a:stretch>
        </p:blipFill>
        <p:spPr>
          <a:xfrm>
            <a:off x="4397868" y="5494341"/>
            <a:ext cx="6478710" cy="811735"/>
          </a:xfrm>
          <a:prstGeom prst="rect">
            <a:avLst/>
          </a:prstGeom>
        </p:spPr>
      </p:pic>
      <p:pic>
        <p:nvPicPr>
          <p:cNvPr id="31" name="Immagine 30" descr="The Talking Tuna Interview Series features industry professionals discussing sustainable sourcing and fisheries, emphasizing credible labels, geographical challenges, and consumer engagement.&#10;&#10;Il contenuto generato dall'IA potrebbe non essere corretto.">
            <a:extLst>
              <a:ext uri="{FF2B5EF4-FFF2-40B4-BE49-F238E27FC236}">
                <a16:creationId xmlns:a16="http://schemas.microsoft.com/office/drawing/2014/main" id="{BB597FEC-1645-677E-5AF4-218F42257909}"/>
              </a:ext>
            </a:extLst>
          </p:cNvPr>
          <p:cNvPicPr>
            <a:picLocks noChangeAspect="1"/>
          </p:cNvPicPr>
          <p:nvPr/>
        </p:nvPicPr>
        <p:blipFill>
          <a:blip r:embed="rId8"/>
          <a:stretch>
            <a:fillRect/>
          </a:stretch>
        </p:blipFill>
        <p:spPr>
          <a:xfrm>
            <a:off x="3441160" y="3108885"/>
            <a:ext cx="3074802" cy="19667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551362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33B44E4-3EF7-0732-7A2C-04B39C1E3204}"/>
              </a:ext>
            </a:extLst>
          </p:cNvPr>
          <p:cNvSpPr>
            <a:spLocks noGrp="1"/>
          </p:cNvSpPr>
          <p:nvPr>
            <p:ph type="ctrTitle"/>
          </p:nvPr>
        </p:nvSpPr>
        <p:spPr/>
        <p:txBody>
          <a:bodyPr/>
          <a:lstStyle/>
          <a:p>
            <a:r>
              <a:rPr lang="it-IT"/>
              <a:t>GRAZIE</a:t>
            </a:r>
          </a:p>
        </p:txBody>
      </p:sp>
      <p:sp>
        <p:nvSpPr>
          <p:cNvPr id="5" name="Sottotitolo 4">
            <a:extLst>
              <a:ext uri="{FF2B5EF4-FFF2-40B4-BE49-F238E27FC236}">
                <a16:creationId xmlns:a16="http://schemas.microsoft.com/office/drawing/2014/main" id="{6DA35D60-EDBF-F18F-FB32-9F6D41FF6C94}"/>
              </a:ext>
            </a:extLst>
          </p:cNvPr>
          <p:cNvSpPr>
            <a:spLocks noGrp="1"/>
          </p:cNvSpPr>
          <p:nvPr>
            <p:ph type="subTitle" idx="1"/>
          </p:nvPr>
        </p:nvSpPr>
        <p:spPr/>
        <p:txBody>
          <a:bodyPr/>
          <a:lstStyle/>
          <a:p>
            <a:endParaRPr lang="it-IT"/>
          </a:p>
        </p:txBody>
      </p:sp>
      <p:sp>
        <p:nvSpPr>
          <p:cNvPr id="2" name="Titolo 3">
            <a:extLst>
              <a:ext uri="{FF2B5EF4-FFF2-40B4-BE49-F238E27FC236}">
                <a16:creationId xmlns:a16="http://schemas.microsoft.com/office/drawing/2014/main" id="{DBABEBD3-C883-B931-54DB-43299CED3342}"/>
              </a:ext>
            </a:extLst>
          </p:cNvPr>
          <p:cNvSpPr txBox="1">
            <a:spLocks/>
          </p:cNvSpPr>
          <p:nvPr/>
        </p:nvSpPr>
        <p:spPr>
          <a:xfrm>
            <a:off x="393417" y="5195252"/>
            <a:ext cx="4417594" cy="605848"/>
          </a:xfrm>
          <a:prstGeom prst="rect">
            <a:avLst/>
          </a:prstGeom>
          <a:noFill/>
        </p:spPr>
        <p:txBody>
          <a:bodyPr lIns="0" tIns="0" rIns="0" bIns="0" anchor="t"/>
          <a:lstStyle>
            <a:lvl1pPr algn="l" defTabSz="911133" rtl="0" eaLnBrk="1" latinLnBrk="0" hangingPunct="1">
              <a:lnSpc>
                <a:spcPts val="5315"/>
              </a:lnSpc>
              <a:spcBef>
                <a:spcPct val="0"/>
              </a:spcBef>
              <a:buNone/>
              <a:defRPr sz="5580" kern="1200">
                <a:solidFill>
                  <a:schemeClr val="bg1"/>
                </a:solidFill>
                <a:latin typeface="Impact" panose="020B0806030902050204" pitchFamily="34" charset="0"/>
                <a:ea typeface="+mj-ea"/>
                <a:cs typeface="+mj-cs"/>
              </a:defRPr>
            </a:lvl1pPr>
          </a:lstStyle>
          <a:p>
            <a:pPr marL="0" marR="0" lvl="0" indent="0" algn="l" defTabSz="911133" rtl="0" eaLnBrk="1" fontAlgn="auto" latinLnBrk="0" hangingPunct="1">
              <a:lnSpc>
                <a:spcPct val="150000"/>
              </a:lnSpc>
              <a:spcBef>
                <a:spcPct val="0"/>
              </a:spcBef>
              <a:spcAft>
                <a:spcPts val="0"/>
              </a:spcAft>
              <a:buClrTx/>
              <a:buSzTx/>
              <a:buFontTx/>
              <a:buNone/>
              <a:tabLst/>
              <a:defRPr/>
            </a:pPr>
            <a:r>
              <a:rPr kumimoji="0" lang="en-US" sz="2000" b="0" i="0" u="sng" strike="noStrike" kern="1200" cap="none" spc="0" normalizeH="0" baseline="0" noProof="0">
                <a:ln>
                  <a:noFill/>
                </a:ln>
                <a:solidFill>
                  <a:prstClr val="white"/>
                </a:solidFill>
                <a:effectLst/>
                <a:uLnTx/>
                <a:uFillTx/>
                <a:latin typeface="Impact" panose="020B0806030902050204" pitchFamily="34" charset="0"/>
                <a:ea typeface="+mj-ea"/>
                <a:cs typeface="+mj-cs"/>
                <a:hlinkClick r:id="rId3">
                  <a:extLst>
                    <a:ext uri="{A12FA001-AC4F-418D-AE19-62706E023703}">
                      <ahyp:hlinkClr xmlns:ahyp="http://schemas.microsoft.com/office/drawing/2018/hyperlinkcolor" val="tx"/>
                    </a:ext>
                  </a:extLst>
                </a:hlinkClick>
              </a:rPr>
              <a:t>matilde.vallerani@msc.org</a:t>
            </a:r>
            <a:endParaRPr kumimoji="0" lang="en-US" sz="2000" b="0" i="0" u="sng" strike="noStrike" kern="1200" cap="none" spc="0" normalizeH="0" baseline="0" noProof="0">
              <a:ln>
                <a:noFill/>
              </a:ln>
              <a:solidFill>
                <a:prstClr val="white"/>
              </a:solidFill>
              <a:effectLst/>
              <a:uLnTx/>
              <a:uFillTx/>
              <a:latin typeface="Impact" panose="020B0806030902050204" pitchFamily="34" charset="0"/>
              <a:ea typeface="+mj-ea"/>
              <a:cs typeface="+mj-cs"/>
            </a:endParaRPr>
          </a:p>
          <a:p>
            <a:pPr marL="0" marR="0" lvl="0" indent="0" algn="l" defTabSz="911133" rtl="0" eaLnBrk="1" fontAlgn="auto" latinLnBrk="0" hangingPunct="1">
              <a:lnSpc>
                <a:spcPct val="150000"/>
              </a:lnSpc>
              <a:spcBef>
                <a:spcPct val="0"/>
              </a:spcBef>
              <a:spcAft>
                <a:spcPts val="0"/>
              </a:spcAft>
              <a:buClrTx/>
              <a:buSzTx/>
              <a:buFontTx/>
              <a:buNone/>
              <a:tabLst/>
              <a:defRPr/>
            </a:pPr>
            <a:r>
              <a:rPr kumimoji="0" lang="en-US" sz="2000" b="0" i="0" u="sng" strike="noStrike" kern="1200" cap="none" spc="0" normalizeH="0" baseline="0" noProof="0">
                <a:ln>
                  <a:noFill/>
                </a:ln>
                <a:solidFill>
                  <a:prstClr val="white"/>
                </a:solidFill>
                <a:effectLst/>
                <a:uLnTx/>
                <a:uFillTx/>
                <a:latin typeface="Impact" panose="020B0806030902050204" pitchFamily="34" charset="0"/>
                <a:ea typeface="+mj-ea"/>
                <a:cs typeface="+mj-cs"/>
              </a:rPr>
              <a:t>paola.guglielmo@msc.org</a:t>
            </a:r>
            <a:endParaRPr kumimoji="0" lang="it-IT" sz="2000" b="0" i="0" u="sng" strike="noStrike" kern="1200" cap="none" spc="0" normalizeH="0" baseline="0" noProof="0">
              <a:ln>
                <a:noFill/>
              </a:ln>
              <a:solidFill>
                <a:prstClr val="white"/>
              </a:solidFill>
              <a:effectLst/>
              <a:uLnTx/>
              <a:uFillTx/>
              <a:latin typeface="Impact" panose="020B0806030902050204" pitchFamily="34" charset="0"/>
              <a:ea typeface="+mj-ea"/>
              <a:cs typeface="+mj-cs"/>
            </a:endParaRPr>
          </a:p>
        </p:txBody>
      </p:sp>
    </p:spTree>
    <p:extLst>
      <p:ext uri="{BB962C8B-B14F-4D97-AF65-F5344CB8AC3E}">
        <p14:creationId xmlns:p14="http://schemas.microsoft.com/office/powerpoint/2010/main" val="7186397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35"/>
          <p:cNvPicPr preferRelativeResize="0"/>
          <p:nvPr/>
        </p:nvPicPr>
        <p:blipFill rotWithShape="1">
          <a:blip r:embed="rId3">
            <a:alphaModFix/>
          </a:blip>
          <a:srcRect/>
          <a:stretch/>
        </p:blipFill>
        <p:spPr>
          <a:xfrm>
            <a:off x="-82337" y="0"/>
            <a:ext cx="12192002" cy="7460175"/>
          </a:xfrm>
          <a:prstGeom prst="rect">
            <a:avLst/>
          </a:prstGeom>
          <a:noFill/>
          <a:ln>
            <a:noFill/>
          </a:ln>
        </p:spPr>
      </p:pic>
      <p:sp>
        <p:nvSpPr>
          <p:cNvPr id="72" name="Google Shape;72;p35"/>
          <p:cNvSpPr txBox="1"/>
          <p:nvPr/>
        </p:nvSpPr>
        <p:spPr>
          <a:xfrm>
            <a:off x="7509400" y="4953363"/>
            <a:ext cx="4169700" cy="153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3700" b="1" i="0" u="none" strike="noStrike" kern="0" cap="none" spc="0" normalizeH="0" baseline="0" noProof="0">
                <a:ln>
                  <a:noFill/>
                </a:ln>
                <a:solidFill>
                  <a:srgbClr val="FFFFFF"/>
                </a:solidFill>
                <a:effectLst/>
                <a:uLnTx/>
                <a:uFillTx/>
                <a:latin typeface="Gill Sans"/>
                <a:ea typeface="Gill Sans"/>
                <a:cs typeface="Gill Sans"/>
                <a:sym typeface="Gill Sans"/>
              </a:rPr>
              <a:t>David Parreño</a:t>
            </a:r>
            <a:endParaRPr kumimoji="0" sz="3700" b="1"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Partnerships &amp; Markets Engagement</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(Europe, Middle East &amp; Latin America)</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David.Parreño@sustainablefish.org</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p:txBody>
      </p:sp>
      <p:pic>
        <p:nvPicPr>
          <p:cNvPr id="73" name="Google Shape;73;p35"/>
          <p:cNvPicPr preferRelativeResize="0"/>
          <p:nvPr/>
        </p:nvPicPr>
        <p:blipFill rotWithShape="1">
          <a:blip r:embed="rId4">
            <a:alphaModFix/>
          </a:blip>
          <a:srcRect/>
          <a:stretch/>
        </p:blipFill>
        <p:spPr>
          <a:xfrm rot="5400000">
            <a:off x="5948362" y="-5948363"/>
            <a:ext cx="295275" cy="12192001"/>
          </a:xfrm>
          <a:prstGeom prst="rect">
            <a:avLst/>
          </a:prstGeom>
          <a:noFill/>
          <a:ln>
            <a:noFill/>
          </a:ln>
        </p:spPr>
      </p:pic>
      <p:pic>
        <p:nvPicPr>
          <p:cNvPr id="74" name="Google Shape;74;p35"/>
          <p:cNvPicPr preferRelativeResize="0"/>
          <p:nvPr/>
        </p:nvPicPr>
        <p:blipFill rotWithShape="1">
          <a:blip r:embed="rId5">
            <a:alphaModFix/>
          </a:blip>
          <a:srcRect/>
          <a:stretch/>
        </p:blipFill>
        <p:spPr>
          <a:xfrm>
            <a:off x="3617000" y="1883376"/>
            <a:ext cx="4958024" cy="2437700"/>
          </a:xfrm>
          <a:prstGeom prst="rect">
            <a:avLst/>
          </a:prstGeom>
          <a:noFill/>
          <a:ln>
            <a:noFill/>
          </a:ln>
        </p:spPr>
      </p:pic>
      <p:pic>
        <p:nvPicPr>
          <p:cNvPr id="75" name="Google Shape;75;p35" title="Untitled design.png"/>
          <p:cNvPicPr preferRelativeResize="0"/>
          <p:nvPr/>
        </p:nvPicPr>
        <p:blipFill rotWithShape="1">
          <a:blip r:embed="rId6">
            <a:alphaModFix/>
          </a:blip>
          <a:srcRect/>
          <a:stretch/>
        </p:blipFill>
        <p:spPr>
          <a:xfrm>
            <a:off x="5130802" y="4634913"/>
            <a:ext cx="2176175" cy="2176225"/>
          </a:xfrm>
          <a:prstGeom prst="rect">
            <a:avLst/>
          </a:prstGeom>
          <a:noFill/>
          <a:ln>
            <a:noFill/>
          </a:ln>
        </p:spPr>
      </p:pic>
      <p:sp>
        <p:nvSpPr>
          <p:cNvPr id="76" name="Google Shape;76;p35"/>
          <p:cNvSpPr txBox="1"/>
          <p:nvPr/>
        </p:nvSpPr>
        <p:spPr>
          <a:xfrm>
            <a:off x="549775" y="4907175"/>
            <a:ext cx="4169700" cy="163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700"/>
              <a:buFont typeface="Arial"/>
              <a:buNone/>
              <a:tabLst/>
              <a:defRPr/>
            </a:pPr>
            <a:r>
              <a:rPr kumimoji="0" lang="en-US" sz="3700" b="1" i="0" u="none" strike="noStrike" kern="0" cap="none" spc="0" normalizeH="0" baseline="0" noProof="0">
                <a:ln>
                  <a:noFill/>
                </a:ln>
                <a:solidFill>
                  <a:srgbClr val="FFFFFF"/>
                </a:solidFill>
                <a:effectLst/>
                <a:uLnTx/>
                <a:uFillTx/>
                <a:latin typeface="Gill Sans"/>
                <a:ea typeface="Gill Sans"/>
                <a:cs typeface="Gill Sans"/>
                <a:sym typeface="Gill Sans"/>
              </a:rPr>
              <a:t>Cody Pajunen</a:t>
            </a:r>
            <a:endParaRPr kumimoji="0" sz="3700" b="1"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Fisheries Policy and Information Analyst</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Protecting Ocean Wildlife</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cody.pajunen@sustainablefish.org</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7" name="Google Shape;77;p35"/>
          <p:cNvSpPr txBox="1"/>
          <p:nvPr/>
        </p:nvSpPr>
        <p:spPr>
          <a:xfrm>
            <a:off x="1002625" y="806075"/>
            <a:ext cx="10022100" cy="10773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900" b="1" i="0" u="none" strike="noStrike" kern="0" cap="none" spc="0" normalizeH="0" baseline="0" noProof="0">
                <a:ln>
                  <a:noFill/>
                </a:ln>
                <a:solidFill>
                  <a:srgbClr val="FFFFFF"/>
                </a:solidFill>
                <a:effectLst/>
                <a:uLnTx/>
                <a:uFillTx/>
                <a:latin typeface="Arial"/>
                <a:cs typeface="Arial"/>
                <a:sym typeface="Arial"/>
              </a:rPr>
              <a:t>Leveraging vessel-level data to advance sustainability:                The value of ISSF tools.</a:t>
            </a:r>
            <a:endParaRPr kumimoji="0" sz="2900" b="1" i="0" u="none" strike="noStrike" kern="0" cap="none" spc="0" normalizeH="0" baseline="0" noProof="0">
              <a:ln>
                <a:noFill/>
              </a:ln>
              <a:solidFill>
                <a:srgbClr val="FFFFFF"/>
              </a:solidFill>
              <a:effectLst/>
              <a:uLnTx/>
              <a:uFillTx/>
              <a:latin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
          <p:cNvSpPr txBox="1"/>
          <p:nvPr/>
        </p:nvSpPr>
        <p:spPr>
          <a:xfrm>
            <a:off x="1797205" y="287545"/>
            <a:ext cx="8597591" cy="995168"/>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867" b="1" i="0" u="none" strike="noStrike" kern="0" cap="none" spc="0" normalizeH="0" baseline="0" noProof="0">
                <a:ln>
                  <a:noFill/>
                </a:ln>
                <a:solidFill>
                  <a:srgbClr val="004A73"/>
                </a:solidFill>
                <a:effectLst/>
                <a:uLnTx/>
                <a:uFillTx/>
                <a:latin typeface="Gill Sans"/>
                <a:ea typeface="Gill Sans"/>
                <a:cs typeface="Gill Sans"/>
                <a:sym typeface="Gill Sans"/>
              </a:rPr>
              <a:t>Who Are SFP?</a:t>
            </a:r>
            <a:endParaRPr kumimoji="0" sz="5867"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3" name="Google Shape;83;p1"/>
          <p:cNvSpPr txBox="1"/>
          <p:nvPr/>
        </p:nvSpPr>
        <p:spPr>
          <a:xfrm>
            <a:off x="233249" y="1338626"/>
            <a:ext cx="11725500" cy="913158"/>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NGO, Founded in 2006, exclusively remote organization with more than 60 </a:t>
            </a:r>
            <a:r>
              <a:rPr kumimoji="0" lang="en-US" sz="2667" b="0" i="0" u="none" strike="noStrike" kern="0" cap="none" spc="0" normalizeH="0" baseline="0" noProof="0">
                <a:ln>
                  <a:noFill/>
                </a:ln>
                <a:solidFill>
                  <a:srgbClr val="009A5A"/>
                </a:solidFill>
                <a:effectLst/>
                <a:uLnTx/>
                <a:uFillTx/>
                <a:latin typeface="Trebuchet MS"/>
                <a:ea typeface="Trebuchet MS"/>
                <a:cs typeface="Trebuchet MS"/>
                <a:sym typeface="Trebuchet MS"/>
              </a:rPr>
              <a:t>expert and specialist </a:t>
            </a: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staff based all around the world. </a:t>
            </a:r>
            <a:endParaRPr kumimoji="0" sz="2667"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pic>
        <p:nvPicPr>
          <p:cNvPr id="84" name="Google Shape;84;p1"/>
          <p:cNvPicPr preferRelativeResize="0"/>
          <p:nvPr/>
        </p:nvPicPr>
        <p:blipFill rotWithShape="1">
          <a:blip r:embed="rId3">
            <a:alphaModFix/>
          </a:blip>
          <a:srcRect/>
          <a:stretch/>
        </p:blipFill>
        <p:spPr>
          <a:xfrm rot="5400000">
            <a:off x="5948363" y="-5948362"/>
            <a:ext cx="295275" cy="12192001"/>
          </a:xfrm>
          <a:prstGeom prst="rect">
            <a:avLst/>
          </a:prstGeom>
          <a:noFill/>
          <a:ln>
            <a:noFill/>
          </a:ln>
        </p:spPr>
      </p:pic>
      <p:pic>
        <p:nvPicPr>
          <p:cNvPr id="85" name="Google Shape;85;p1" descr="A logo with blue fish&#10;&#10;AI-generated content may be incorrect."/>
          <p:cNvPicPr preferRelativeResize="0"/>
          <p:nvPr/>
        </p:nvPicPr>
        <p:blipFill rotWithShape="1">
          <a:blip r:embed="rId4">
            <a:alphaModFix/>
          </a:blip>
          <a:srcRect/>
          <a:stretch/>
        </p:blipFill>
        <p:spPr>
          <a:xfrm>
            <a:off x="161537" y="378268"/>
            <a:ext cx="1805563" cy="873659"/>
          </a:xfrm>
          <a:prstGeom prst="rect">
            <a:avLst/>
          </a:prstGeom>
          <a:noFill/>
          <a:ln>
            <a:noFill/>
          </a:ln>
        </p:spPr>
      </p:pic>
      <p:pic>
        <p:nvPicPr>
          <p:cNvPr id="86" name="Google Shape;86;p1" descr="A group of people on a bridge&#10;&#10;AI-generated content may be incorrect."/>
          <p:cNvPicPr preferRelativeResize="0"/>
          <p:nvPr/>
        </p:nvPicPr>
        <p:blipFill rotWithShape="1">
          <a:blip r:embed="rId5">
            <a:alphaModFix/>
          </a:blip>
          <a:srcRect/>
          <a:stretch/>
        </p:blipFill>
        <p:spPr>
          <a:xfrm>
            <a:off x="281819" y="2402411"/>
            <a:ext cx="3162300" cy="3695700"/>
          </a:xfrm>
          <a:prstGeom prst="rect">
            <a:avLst/>
          </a:prstGeom>
          <a:noFill/>
          <a:ln>
            <a:noFill/>
          </a:ln>
        </p:spPr>
      </p:pic>
      <p:pic>
        <p:nvPicPr>
          <p:cNvPr id="87" name="Google Shape;87;p1" descr="A group of people posing for a photo&#10;&#10;AI-generated content may be incorrect."/>
          <p:cNvPicPr preferRelativeResize="0"/>
          <p:nvPr/>
        </p:nvPicPr>
        <p:blipFill rotWithShape="1">
          <a:blip r:embed="rId6">
            <a:alphaModFix/>
          </a:blip>
          <a:srcRect/>
          <a:stretch/>
        </p:blipFill>
        <p:spPr>
          <a:xfrm>
            <a:off x="3518957" y="2370383"/>
            <a:ext cx="3728928" cy="2102765"/>
          </a:xfrm>
          <a:prstGeom prst="rect">
            <a:avLst/>
          </a:prstGeom>
          <a:noFill/>
          <a:ln>
            <a:noFill/>
          </a:ln>
          <a:effectLst>
            <a:outerShdw dist="50800" sx="1000" sy="1000" algn="ctr" rotWithShape="0">
              <a:srgbClr val="000000"/>
            </a:outerShdw>
          </a:effectLst>
        </p:spPr>
      </p:pic>
      <p:pic>
        <p:nvPicPr>
          <p:cNvPr id="88" name="Google Shape;88;p1" descr="A group of people posing for a photo&#10;&#10;AI-generated content may be incorrect."/>
          <p:cNvPicPr preferRelativeResize="0"/>
          <p:nvPr/>
        </p:nvPicPr>
        <p:blipFill rotWithShape="1">
          <a:blip r:embed="rId7">
            <a:alphaModFix/>
          </a:blip>
          <a:srcRect/>
          <a:stretch/>
        </p:blipFill>
        <p:spPr>
          <a:xfrm>
            <a:off x="7181371" y="4578630"/>
            <a:ext cx="4775200" cy="2044700"/>
          </a:xfrm>
          <a:prstGeom prst="rect">
            <a:avLst/>
          </a:prstGeom>
          <a:noFill/>
          <a:ln>
            <a:noFill/>
          </a:ln>
        </p:spPr>
      </p:pic>
      <p:pic>
        <p:nvPicPr>
          <p:cNvPr id="89" name="Google Shape;89;p1" descr="A group of people posing for a photo&#10;&#10;AI-generated content may be incorrect."/>
          <p:cNvPicPr preferRelativeResize="0"/>
          <p:nvPr/>
        </p:nvPicPr>
        <p:blipFill rotWithShape="1">
          <a:blip r:embed="rId8">
            <a:alphaModFix/>
          </a:blip>
          <a:srcRect l="-1"/>
          <a:stretch/>
        </p:blipFill>
        <p:spPr>
          <a:xfrm>
            <a:off x="7352341" y="2344983"/>
            <a:ext cx="4604231" cy="2102765"/>
          </a:xfrm>
          <a:prstGeom prst="rect">
            <a:avLst/>
          </a:prstGeom>
          <a:noFill/>
          <a:ln>
            <a:noFill/>
          </a:ln>
        </p:spPr>
      </p:pic>
      <p:sp>
        <p:nvSpPr>
          <p:cNvPr id="90" name="Google Shape;90;p1"/>
          <p:cNvSpPr txBox="1"/>
          <p:nvPr/>
        </p:nvSpPr>
        <p:spPr>
          <a:xfrm>
            <a:off x="3452443" y="4631504"/>
            <a:ext cx="3728928"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004A73"/>
                </a:solidFill>
                <a:effectLst/>
                <a:uLnTx/>
                <a:uFillTx/>
                <a:latin typeface="Trebuchet MS"/>
                <a:ea typeface="Trebuchet MS"/>
                <a:cs typeface="Trebuchet MS"/>
                <a:sym typeface="Trebuchet MS"/>
              </a:rPr>
              <a:t>Scientists, marine biologists, policy and markets experts, analysts and data specialists, and professionals in communications, fundraising, systems, and operations </a:t>
            </a:r>
            <a:endParaRPr kumimoji="0" sz="20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4"/>
          <p:cNvSpPr txBox="1"/>
          <p:nvPr/>
        </p:nvSpPr>
        <p:spPr>
          <a:xfrm>
            <a:off x="1794989" y="858484"/>
            <a:ext cx="8597600" cy="91296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333" b="1" i="0" u="none" strike="noStrike" kern="0" cap="none" spc="0" normalizeH="0" baseline="0" noProof="0">
                <a:ln>
                  <a:noFill/>
                </a:ln>
                <a:solidFill>
                  <a:srgbClr val="004A73"/>
                </a:solidFill>
                <a:effectLst/>
                <a:uLnTx/>
                <a:uFillTx/>
                <a:latin typeface="Gill Sans"/>
                <a:ea typeface="Gill Sans"/>
                <a:cs typeface="Gill Sans"/>
                <a:sym typeface="Gill Sans"/>
              </a:rPr>
              <a:t>Our strategy for change</a:t>
            </a:r>
            <a:endParaRPr kumimoji="0" sz="5333"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6" name="Google Shape;96;p4"/>
          <p:cNvSpPr txBox="1"/>
          <p:nvPr/>
        </p:nvSpPr>
        <p:spPr>
          <a:xfrm>
            <a:off x="748496" y="2103371"/>
            <a:ext cx="10695200" cy="337575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Instead of abandoning problem fisheries, we should </a:t>
            </a:r>
            <a:r>
              <a:rPr kumimoji="0" lang="en-US" sz="2667" b="0" i="0" u="none" strike="noStrike" kern="0" cap="none" spc="0" normalizeH="0" baseline="0" noProof="0">
                <a:ln>
                  <a:noFill/>
                </a:ln>
                <a:solidFill>
                  <a:srgbClr val="009A5A"/>
                </a:solidFill>
                <a:effectLst/>
                <a:uLnTx/>
                <a:uFillTx/>
                <a:latin typeface="Trebuchet MS"/>
                <a:ea typeface="Trebuchet MS"/>
                <a:cs typeface="Trebuchet MS"/>
                <a:sym typeface="Trebuchet MS"/>
              </a:rPr>
              <a:t>support them to improve </a:t>
            </a: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their practices.  </a:t>
            </a:r>
            <a:endParaRPr kumimoji="0" sz="1467"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We engage stakeholders throughout the supply chain, from artisanal fishers to large-scale retailers, to foster the sustainability and resilience of the entire global seafood system, </a:t>
            </a:r>
            <a:endParaRPr kumimoji="0" sz="1467"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through </a:t>
            </a:r>
            <a:r>
              <a:rPr kumimoji="0" lang="en-US" sz="2667" b="0" i="0" u="none" strike="noStrike" kern="0" cap="none" spc="0" normalizeH="0" baseline="0" noProof="0">
                <a:ln>
                  <a:noFill/>
                </a:ln>
                <a:solidFill>
                  <a:srgbClr val="009A5A"/>
                </a:solidFill>
                <a:effectLst/>
                <a:uLnTx/>
                <a:uFillTx/>
                <a:latin typeface="Trebuchet MS"/>
                <a:ea typeface="Trebuchet MS"/>
                <a:cs typeface="Trebuchet MS"/>
                <a:sym typeface="Trebuchet MS"/>
              </a:rPr>
              <a:t>continuous, dynamic change</a:t>
            </a: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a:t>
            </a:r>
            <a:endParaRPr kumimoji="0" sz="2667" b="0" i="0" u="none" strike="noStrike" kern="0" cap="none" spc="0" normalizeH="0" baseline="0" noProof="0">
              <a:ln>
                <a:noFill/>
              </a:ln>
              <a:solidFill>
                <a:srgbClr val="004A73"/>
              </a:solidFill>
              <a:effectLst/>
              <a:uLnTx/>
              <a:uFillTx/>
              <a:latin typeface="Arial"/>
              <a:ea typeface="Arial"/>
              <a:cs typeface="Arial"/>
              <a:sym typeface="Arial"/>
            </a:endParaRPr>
          </a:p>
        </p:txBody>
      </p:sp>
      <p:pic>
        <p:nvPicPr>
          <p:cNvPr id="97" name="Google Shape;97;p4"/>
          <p:cNvPicPr preferRelativeResize="0"/>
          <p:nvPr/>
        </p:nvPicPr>
        <p:blipFill rotWithShape="1">
          <a:blip r:embed="rId3">
            <a:alphaModFix/>
          </a:blip>
          <a:srcRect/>
          <a:stretch/>
        </p:blipFill>
        <p:spPr>
          <a:xfrm rot="5400000">
            <a:off x="5948363" y="-5948363"/>
            <a:ext cx="295275" cy="12192000"/>
          </a:xfrm>
          <a:prstGeom prst="rect">
            <a:avLst/>
          </a:prstGeom>
          <a:noFill/>
          <a:ln>
            <a:noFill/>
          </a:ln>
        </p:spPr>
      </p:pic>
      <p:pic>
        <p:nvPicPr>
          <p:cNvPr id="98" name="Google Shape;98;p4" descr="A logo with blue fish&#10;&#10;AI-generated content may be incorrect."/>
          <p:cNvPicPr preferRelativeResize="0"/>
          <p:nvPr/>
        </p:nvPicPr>
        <p:blipFill rotWithShape="1">
          <a:blip r:embed="rId4">
            <a:alphaModFix/>
          </a:blip>
          <a:srcRect/>
          <a:stretch/>
        </p:blipFill>
        <p:spPr>
          <a:xfrm>
            <a:off x="9423401" y="5448339"/>
            <a:ext cx="2256168" cy="1091693"/>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6"/>
          <p:cNvSpPr txBox="1"/>
          <p:nvPr/>
        </p:nvSpPr>
        <p:spPr>
          <a:xfrm>
            <a:off x="1217095" y="596190"/>
            <a:ext cx="9348836" cy="92328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400" b="1" i="0" u="none" strike="noStrike" kern="0" cap="none" spc="0" normalizeH="0" baseline="0" noProof="0">
                <a:ln>
                  <a:noFill/>
                </a:ln>
                <a:solidFill>
                  <a:srgbClr val="004A73"/>
                </a:solidFill>
                <a:effectLst/>
                <a:uLnTx/>
                <a:uFillTx/>
                <a:latin typeface="Gill Sans"/>
                <a:ea typeface="Gill Sans"/>
                <a:cs typeface="Gill Sans"/>
                <a:sym typeface="Gill Sans"/>
              </a:rPr>
              <a:t>SFP Advisory Services</a:t>
            </a:r>
            <a:endParaRPr kumimoji="0" sz="5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4" name="Google Shape;104;p6"/>
          <p:cNvSpPr txBox="1"/>
          <p:nvPr/>
        </p:nvSpPr>
        <p:spPr>
          <a:xfrm>
            <a:off x="748496" y="1719575"/>
            <a:ext cx="10695008" cy="1077178"/>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SFP tools are available to </a:t>
            </a:r>
            <a:r>
              <a:rPr kumimoji="0" lang="en-US" sz="3200" b="0" i="0" u="none" strike="noStrike" kern="0" cap="none" spc="0" normalizeH="0" baseline="0" noProof="0">
                <a:ln>
                  <a:noFill/>
                </a:ln>
                <a:solidFill>
                  <a:srgbClr val="00B050"/>
                </a:solidFill>
                <a:effectLst/>
                <a:uLnTx/>
                <a:uFillTx/>
                <a:latin typeface="Trebuchet MS"/>
                <a:ea typeface="Trebuchet MS"/>
                <a:cs typeface="Trebuchet MS"/>
                <a:sym typeface="Trebuchet MS"/>
              </a:rPr>
              <a:t>EVERYONE</a:t>
            </a: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 as a </a:t>
            </a:r>
            <a:r>
              <a:rPr kumimoji="0" lang="en-US" sz="3200" b="0" i="0" u="none" strike="noStrike" kern="0" cap="none" spc="0" normalizeH="0" baseline="0" noProof="0">
                <a:ln>
                  <a:noFill/>
                </a:ln>
                <a:solidFill>
                  <a:srgbClr val="00B050"/>
                </a:solidFill>
                <a:effectLst/>
                <a:uLnTx/>
                <a:uFillTx/>
                <a:latin typeface="Trebuchet MS"/>
                <a:ea typeface="Trebuchet MS"/>
                <a:cs typeface="Trebuchet MS"/>
                <a:sym typeface="Trebuchet MS"/>
              </a:rPr>
              <a:t>trusted source </a:t>
            </a: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for companies looking to support sustainable fisheries.</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05" name="Google Shape;105;p6"/>
          <p:cNvPicPr preferRelativeResize="0"/>
          <p:nvPr/>
        </p:nvPicPr>
        <p:blipFill rotWithShape="1">
          <a:blip r:embed="rId3">
            <a:alphaModFix/>
          </a:blip>
          <a:srcRect/>
          <a:stretch/>
        </p:blipFill>
        <p:spPr>
          <a:xfrm rot="5400000">
            <a:off x="5948363" y="-5948362"/>
            <a:ext cx="295275" cy="12192001"/>
          </a:xfrm>
          <a:prstGeom prst="rect">
            <a:avLst/>
          </a:prstGeom>
          <a:noFill/>
          <a:ln>
            <a:noFill/>
          </a:ln>
        </p:spPr>
      </p:pic>
      <p:pic>
        <p:nvPicPr>
          <p:cNvPr id="106" name="Google Shape;106;p6" descr="A logo with blue fish&#10;&#10;AI-generated content may be incorrect."/>
          <p:cNvPicPr preferRelativeResize="0"/>
          <p:nvPr/>
        </p:nvPicPr>
        <p:blipFill rotWithShape="1">
          <a:blip r:embed="rId4">
            <a:alphaModFix/>
          </a:blip>
          <a:srcRect/>
          <a:stretch/>
        </p:blipFill>
        <p:spPr>
          <a:xfrm>
            <a:off x="8854634" y="5138426"/>
            <a:ext cx="3075892" cy="1488335"/>
          </a:xfrm>
          <a:prstGeom prst="rect">
            <a:avLst/>
          </a:prstGeom>
          <a:noFill/>
          <a:ln>
            <a:noFill/>
          </a:ln>
        </p:spPr>
      </p:pic>
      <p:sp>
        <p:nvSpPr>
          <p:cNvPr id="107" name="Google Shape;107;p6"/>
          <p:cNvSpPr txBox="1"/>
          <p:nvPr/>
        </p:nvSpPr>
        <p:spPr>
          <a:xfrm>
            <a:off x="1076446" y="2996848"/>
            <a:ext cx="9630137" cy="325206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We can help you:</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33" b="0" i="0" u="none" strike="noStrike" kern="0" cap="none" spc="0" normalizeH="0" baseline="0" noProof="0">
              <a:ln>
                <a:noFill/>
              </a:ln>
              <a:solidFill>
                <a:srgbClr val="000000"/>
              </a:solidFill>
              <a:effectLst/>
              <a:uLnTx/>
              <a:uFillTx/>
              <a:latin typeface="Arial"/>
              <a:ea typeface="Arial"/>
              <a:cs typeface="Arial"/>
              <a:sym typeface="Arial"/>
            </a:endParaRPr>
          </a:p>
          <a:p>
            <a:pPr marL="571486" marR="0" lvl="0" indent="-571486" algn="l" defTabSz="914400" rtl="0" eaLnBrk="1" fontAlgn="auto" latinLnBrk="0" hangingPunct="1">
              <a:lnSpc>
                <a:spcPct val="100000"/>
              </a:lnSpc>
              <a:spcBef>
                <a:spcPts val="0"/>
              </a:spcBef>
              <a:spcAft>
                <a:spcPts val="0"/>
              </a:spcAft>
              <a:buClr>
                <a:srgbClr val="00B050"/>
              </a:buClr>
              <a:buSzPts val="3200"/>
              <a:buFont typeface="Arial"/>
              <a:buChar char="•"/>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Understand the sustainability of your sources</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a:p>
            <a:pPr marL="571486" marR="0" lvl="0" indent="-571486" algn="l" defTabSz="914400" rtl="0" eaLnBrk="1" fontAlgn="auto" latinLnBrk="0" hangingPunct="1">
              <a:lnSpc>
                <a:spcPct val="100000"/>
              </a:lnSpc>
              <a:spcBef>
                <a:spcPts val="0"/>
              </a:spcBef>
              <a:spcAft>
                <a:spcPts val="0"/>
              </a:spcAft>
              <a:buClr>
                <a:srgbClr val="00B050"/>
              </a:buClr>
              <a:buSzPts val="3200"/>
              <a:buFont typeface="Arial"/>
              <a:buChar char="•"/>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Identify needed improvements</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a:p>
            <a:pPr marL="571486" marR="0" lvl="0" indent="-571486" algn="l" defTabSz="914400" rtl="0" eaLnBrk="1" fontAlgn="auto" latinLnBrk="0" hangingPunct="1">
              <a:lnSpc>
                <a:spcPct val="100000"/>
              </a:lnSpc>
              <a:spcBef>
                <a:spcPts val="0"/>
              </a:spcBef>
              <a:spcAft>
                <a:spcPts val="0"/>
              </a:spcAft>
              <a:buClr>
                <a:srgbClr val="00B050"/>
              </a:buClr>
              <a:buSzPts val="3200"/>
              <a:buFont typeface="Arial"/>
              <a:buChar char="•"/>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Monitor and report progress</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a:p>
            <a:pPr marL="571486" marR="0" lvl="0" indent="-571486" algn="l" defTabSz="914400" rtl="0" eaLnBrk="1" fontAlgn="auto" latinLnBrk="0" hangingPunct="1">
              <a:lnSpc>
                <a:spcPct val="100000"/>
              </a:lnSpc>
              <a:spcBef>
                <a:spcPts val="0"/>
              </a:spcBef>
              <a:spcAft>
                <a:spcPts val="0"/>
              </a:spcAft>
              <a:buClr>
                <a:srgbClr val="00B050"/>
              </a:buClr>
              <a:buSzPts val="3200"/>
              <a:buFont typeface="Arial"/>
              <a:buChar char="•"/>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Engage stakeholders</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a:p>
            <a:pPr marL="571486" marR="0" lvl="0" indent="-571486" algn="l" defTabSz="914400" rtl="0" eaLnBrk="1" fontAlgn="auto" latinLnBrk="0" hangingPunct="1">
              <a:lnSpc>
                <a:spcPct val="100000"/>
              </a:lnSpc>
              <a:spcBef>
                <a:spcPts val="0"/>
              </a:spcBef>
              <a:spcAft>
                <a:spcPts val="0"/>
              </a:spcAft>
              <a:buClr>
                <a:srgbClr val="00B050"/>
              </a:buClr>
              <a:buSzPts val="3200"/>
              <a:buFont typeface="Arial"/>
              <a:buChar char="•"/>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Showcase impact</a:t>
            </a:r>
            <a:endParaRPr kumimoji="0" sz="32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2" descr="A blue and orange logo&#10;&#10;Description automatically generated"/>
          <p:cNvPicPr preferRelativeResize="0"/>
          <p:nvPr/>
        </p:nvPicPr>
        <p:blipFill rotWithShape="1">
          <a:blip r:embed="rId3">
            <a:alphaModFix/>
          </a:blip>
          <a:srcRect/>
          <a:stretch/>
        </p:blipFill>
        <p:spPr>
          <a:xfrm>
            <a:off x="4980621" y="2632768"/>
            <a:ext cx="766496" cy="919796"/>
          </a:xfrm>
          <a:prstGeom prst="rect">
            <a:avLst/>
          </a:prstGeom>
          <a:noFill/>
          <a:ln>
            <a:noFill/>
          </a:ln>
        </p:spPr>
      </p:pic>
      <p:pic>
        <p:nvPicPr>
          <p:cNvPr id="113" name="Google Shape;113;p2" descr="A red oval with white text&#10;&#10;Description automatically generated"/>
          <p:cNvPicPr preferRelativeResize="0"/>
          <p:nvPr/>
        </p:nvPicPr>
        <p:blipFill rotWithShape="1">
          <a:blip r:embed="rId4">
            <a:alphaModFix/>
          </a:blip>
          <a:srcRect/>
          <a:stretch/>
        </p:blipFill>
        <p:spPr>
          <a:xfrm>
            <a:off x="79270" y="4095064"/>
            <a:ext cx="1413637" cy="867266"/>
          </a:xfrm>
          <a:prstGeom prst="rect">
            <a:avLst/>
          </a:prstGeom>
          <a:noFill/>
          <a:ln>
            <a:noFill/>
          </a:ln>
        </p:spPr>
      </p:pic>
      <p:pic>
        <p:nvPicPr>
          <p:cNvPr id="114" name="Google Shape;114;p2" descr="A logo of a company&#10;&#10;Description automatically generated"/>
          <p:cNvPicPr preferRelativeResize="0"/>
          <p:nvPr/>
        </p:nvPicPr>
        <p:blipFill rotWithShape="1">
          <a:blip r:embed="rId5">
            <a:alphaModFix/>
          </a:blip>
          <a:srcRect/>
          <a:stretch/>
        </p:blipFill>
        <p:spPr>
          <a:xfrm>
            <a:off x="3952749" y="2655883"/>
            <a:ext cx="850865" cy="892515"/>
          </a:xfrm>
          <a:prstGeom prst="rect">
            <a:avLst/>
          </a:prstGeom>
          <a:noFill/>
          <a:ln>
            <a:noFill/>
          </a:ln>
        </p:spPr>
      </p:pic>
      <p:pic>
        <p:nvPicPr>
          <p:cNvPr id="115" name="Google Shape;115;p2" descr="A green logo with letters&#10;&#10;Description automatically generated"/>
          <p:cNvPicPr preferRelativeResize="0"/>
          <p:nvPr/>
        </p:nvPicPr>
        <p:blipFill rotWithShape="1">
          <a:blip r:embed="rId6">
            <a:alphaModFix/>
          </a:blip>
          <a:srcRect/>
          <a:stretch/>
        </p:blipFill>
        <p:spPr>
          <a:xfrm>
            <a:off x="137118" y="2517597"/>
            <a:ext cx="1507836" cy="781012"/>
          </a:xfrm>
          <a:prstGeom prst="rect">
            <a:avLst/>
          </a:prstGeom>
          <a:noFill/>
          <a:ln>
            <a:noFill/>
          </a:ln>
        </p:spPr>
      </p:pic>
      <p:pic>
        <p:nvPicPr>
          <p:cNvPr id="116" name="Google Shape;116;p2" descr="A red text on a white background&#10;&#10;Description automatically generated"/>
          <p:cNvPicPr preferRelativeResize="0"/>
          <p:nvPr/>
        </p:nvPicPr>
        <p:blipFill rotWithShape="1">
          <a:blip r:embed="rId7">
            <a:alphaModFix/>
          </a:blip>
          <a:srcRect l="12208" t="19264" r="9599" b="17866"/>
          <a:stretch/>
        </p:blipFill>
        <p:spPr>
          <a:xfrm>
            <a:off x="1783136" y="2460451"/>
            <a:ext cx="2106220" cy="751937"/>
          </a:xfrm>
          <a:prstGeom prst="rect">
            <a:avLst/>
          </a:prstGeom>
          <a:noFill/>
          <a:ln>
            <a:noFill/>
          </a:ln>
        </p:spPr>
      </p:pic>
      <p:pic>
        <p:nvPicPr>
          <p:cNvPr id="117" name="Google Shape;117;p2" descr="Brown text on a white background&#10;&#10;Description automatically generated"/>
          <p:cNvPicPr preferRelativeResize="0"/>
          <p:nvPr/>
        </p:nvPicPr>
        <p:blipFill rotWithShape="1">
          <a:blip r:embed="rId8">
            <a:alphaModFix/>
          </a:blip>
          <a:srcRect/>
          <a:stretch/>
        </p:blipFill>
        <p:spPr>
          <a:xfrm>
            <a:off x="1688499" y="3106127"/>
            <a:ext cx="1803413" cy="598048"/>
          </a:xfrm>
          <a:prstGeom prst="rect">
            <a:avLst/>
          </a:prstGeom>
          <a:noFill/>
          <a:ln>
            <a:noFill/>
          </a:ln>
        </p:spPr>
      </p:pic>
      <p:pic>
        <p:nvPicPr>
          <p:cNvPr id="118" name="Google Shape;118;p2" descr="Blue letters on a white background&#10;&#10;Description automatically generated"/>
          <p:cNvPicPr preferRelativeResize="0"/>
          <p:nvPr/>
        </p:nvPicPr>
        <p:blipFill rotWithShape="1">
          <a:blip r:embed="rId9">
            <a:alphaModFix/>
          </a:blip>
          <a:srcRect/>
          <a:stretch/>
        </p:blipFill>
        <p:spPr>
          <a:xfrm>
            <a:off x="253456" y="3340287"/>
            <a:ext cx="1332184" cy="727905"/>
          </a:xfrm>
          <a:prstGeom prst="rect">
            <a:avLst/>
          </a:prstGeom>
          <a:noFill/>
          <a:ln>
            <a:noFill/>
          </a:ln>
        </p:spPr>
      </p:pic>
      <p:pic>
        <p:nvPicPr>
          <p:cNvPr id="119" name="Google Shape;119;p2" descr="A blue square with white text&#10;&#10;Description automatically generated"/>
          <p:cNvPicPr preferRelativeResize="0"/>
          <p:nvPr/>
        </p:nvPicPr>
        <p:blipFill rotWithShape="1">
          <a:blip r:embed="rId10">
            <a:alphaModFix/>
          </a:blip>
          <a:srcRect l="11563" t="27046" r="12045" b="26003"/>
          <a:stretch/>
        </p:blipFill>
        <p:spPr>
          <a:xfrm>
            <a:off x="5774518" y="2530498"/>
            <a:ext cx="1375159" cy="1196048"/>
          </a:xfrm>
          <a:prstGeom prst="rect">
            <a:avLst/>
          </a:prstGeom>
          <a:noFill/>
          <a:ln>
            <a:noFill/>
          </a:ln>
        </p:spPr>
      </p:pic>
      <p:pic>
        <p:nvPicPr>
          <p:cNvPr id="120" name="Google Shape;120;p2" descr="A green and yellow text&#10;&#10;Description automatically generated"/>
          <p:cNvPicPr preferRelativeResize="0"/>
          <p:nvPr/>
        </p:nvPicPr>
        <p:blipFill rotWithShape="1">
          <a:blip r:embed="rId11">
            <a:alphaModFix/>
          </a:blip>
          <a:srcRect l="6283" t="25008" b="27458"/>
          <a:stretch/>
        </p:blipFill>
        <p:spPr>
          <a:xfrm>
            <a:off x="2994699" y="3690221"/>
            <a:ext cx="2475874" cy="803725"/>
          </a:xfrm>
          <a:prstGeom prst="rect">
            <a:avLst/>
          </a:prstGeom>
          <a:noFill/>
          <a:ln>
            <a:noFill/>
          </a:ln>
        </p:spPr>
      </p:pic>
      <p:pic>
        <p:nvPicPr>
          <p:cNvPr id="121" name="Google Shape;121;p2" descr="A red and blue text on a black background&#10;&#10;Description automatically generated"/>
          <p:cNvPicPr preferRelativeResize="0"/>
          <p:nvPr/>
        </p:nvPicPr>
        <p:blipFill rotWithShape="1">
          <a:blip r:embed="rId12">
            <a:alphaModFix/>
          </a:blip>
          <a:srcRect/>
          <a:stretch/>
        </p:blipFill>
        <p:spPr>
          <a:xfrm>
            <a:off x="3127069" y="4560835"/>
            <a:ext cx="1618179" cy="636484"/>
          </a:xfrm>
          <a:prstGeom prst="rect">
            <a:avLst/>
          </a:prstGeom>
          <a:noFill/>
          <a:ln>
            <a:noFill/>
          </a:ln>
        </p:spPr>
      </p:pic>
      <p:pic>
        <p:nvPicPr>
          <p:cNvPr id="122" name="Google Shape;122;p2"/>
          <p:cNvPicPr preferRelativeResize="0"/>
          <p:nvPr/>
        </p:nvPicPr>
        <p:blipFill rotWithShape="1">
          <a:blip r:embed="rId13">
            <a:alphaModFix/>
          </a:blip>
          <a:srcRect/>
          <a:stretch/>
        </p:blipFill>
        <p:spPr>
          <a:xfrm>
            <a:off x="9214553" y="4434340"/>
            <a:ext cx="2469080" cy="370362"/>
          </a:xfrm>
          <a:prstGeom prst="rect">
            <a:avLst/>
          </a:prstGeom>
          <a:noFill/>
          <a:ln>
            <a:noFill/>
          </a:ln>
        </p:spPr>
      </p:pic>
      <p:pic>
        <p:nvPicPr>
          <p:cNvPr id="123" name="Google Shape;123;p2" descr="A logo with a lion and text&#10;&#10;Description automatically generated"/>
          <p:cNvPicPr preferRelativeResize="0"/>
          <p:nvPr/>
        </p:nvPicPr>
        <p:blipFill rotWithShape="1">
          <a:blip r:embed="rId14">
            <a:alphaModFix/>
          </a:blip>
          <a:srcRect/>
          <a:stretch/>
        </p:blipFill>
        <p:spPr>
          <a:xfrm>
            <a:off x="5555835" y="4884316"/>
            <a:ext cx="990713" cy="990713"/>
          </a:xfrm>
          <a:prstGeom prst="rect">
            <a:avLst/>
          </a:prstGeom>
          <a:noFill/>
          <a:ln>
            <a:noFill/>
          </a:ln>
        </p:spPr>
      </p:pic>
      <p:pic>
        <p:nvPicPr>
          <p:cNvPr id="124" name="Google Shape;124;p2" descr="A blue and black logo&#10;&#10;Description automatically generated"/>
          <p:cNvPicPr preferRelativeResize="0"/>
          <p:nvPr/>
        </p:nvPicPr>
        <p:blipFill rotWithShape="1">
          <a:blip r:embed="rId15">
            <a:alphaModFix/>
          </a:blip>
          <a:srcRect/>
          <a:stretch/>
        </p:blipFill>
        <p:spPr>
          <a:xfrm>
            <a:off x="7187540" y="6054878"/>
            <a:ext cx="1414825" cy="476324"/>
          </a:xfrm>
          <a:prstGeom prst="rect">
            <a:avLst/>
          </a:prstGeom>
          <a:noFill/>
          <a:ln>
            <a:noFill/>
          </a:ln>
        </p:spPr>
      </p:pic>
      <p:pic>
        <p:nvPicPr>
          <p:cNvPr id="125" name="Google Shape;125;p2" descr="A blue and white logo&#10;&#10;Description automatically generated"/>
          <p:cNvPicPr preferRelativeResize="0"/>
          <p:nvPr/>
        </p:nvPicPr>
        <p:blipFill rotWithShape="1">
          <a:blip r:embed="rId16">
            <a:alphaModFix/>
          </a:blip>
          <a:srcRect/>
          <a:stretch/>
        </p:blipFill>
        <p:spPr>
          <a:xfrm>
            <a:off x="3043521" y="5110785"/>
            <a:ext cx="2378235" cy="546994"/>
          </a:xfrm>
          <a:prstGeom prst="rect">
            <a:avLst/>
          </a:prstGeom>
          <a:noFill/>
          <a:ln>
            <a:noFill/>
          </a:ln>
        </p:spPr>
      </p:pic>
      <p:pic>
        <p:nvPicPr>
          <p:cNvPr id="126" name="Google Shape;126;p2" descr="A close-up of a logo&#10;&#10;Description automatically generated"/>
          <p:cNvPicPr preferRelativeResize="0"/>
          <p:nvPr/>
        </p:nvPicPr>
        <p:blipFill rotWithShape="1">
          <a:blip r:embed="rId17">
            <a:alphaModFix/>
          </a:blip>
          <a:srcRect l="-1045" t="10186" r="4686" b="17898"/>
          <a:stretch/>
        </p:blipFill>
        <p:spPr>
          <a:xfrm>
            <a:off x="9105346" y="3068483"/>
            <a:ext cx="2687515" cy="930062"/>
          </a:xfrm>
          <a:prstGeom prst="rect">
            <a:avLst/>
          </a:prstGeom>
          <a:noFill/>
          <a:ln>
            <a:noFill/>
          </a:ln>
        </p:spPr>
      </p:pic>
      <p:pic>
        <p:nvPicPr>
          <p:cNvPr id="127" name="Google Shape;127;p2" descr="A blue and yellow logo&#10;&#10;Description automatically generated"/>
          <p:cNvPicPr preferRelativeResize="0"/>
          <p:nvPr/>
        </p:nvPicPr>
        <p:blipFill rotWithShape="1">
          <a:blip r:embed="rId18">
            <a:alphaModFix/>
          </a:blip>
          <a:srcRect/>
          <a:stretch/>
        </p:blipFill>
        <p:spPr>
          <a:xfrm>
            <a:off x="8779008" y="5864407"/>
            <a:ext cx="1414825" cy="806450"/>
          </a:xfrm>
          <a:prstGeom prst="rect">
            <a:avLst/>
          </a:prstGeom>
          <a:noFill/>
          <a:ln>
            <a:noFill/>
          </a:ln>
        </p:spPr>
      </p:pic>
      <p:pic>
        <p:nvPicPr>
          <p:cNvPr id="128" name="Google Shape;128;p2" descr="A black and orange logo&#10;&#10;Description automatically generated"/>
          <p:cNvPicPr preferRelativeResize="0"/>
          <p:nvPr/>
        </p:nvPicPr>
        <p:blipFill rotWithShape="1">
          <a:blip r:embed="rId19">
            <a:alphaModFix/>
          </a:blip>
          <a:srcRect/>
          <a:stretch/>
        </p:blipFill>
        <p:spPr>
          <a:xfrm>
            <a:off x="5030607" y="4568024"/>
            <a:ext cx="1566116" cy="287121"/>
          </a:xfrm>
          <a:prstGeom prst="rect">
            <a:avLst/>
          </a:prstGeom>
          <a:noFill/>
          <a:ln>
            <a:noFill/>
          </a:ln>
        </p:spPr>
      </p:pic>
      <p:pic>
        <p:nvPicPr>
          <p:cNvPr id="129" name="Google Shape;129;p2" descr="A logo with blue and yellow colors&#10;&#10;Description automatically generated"/>
          <p:cNvPicPr preferRelativeResize="0"/>
          <p:nvPr/>
        </p:nvPicPr>
        <p:blipFill rotWithShape="1">
          <a:blip r:embed="rId20">
            <a:alphaModFix/>
          </a:blip>
          <a:srcRect/>
          <a:stretch/>
        </p:blipFill>
        <p:spPr>
          <a:xfrm>
            <a:off x="10387094" y="4794263"/>
            <a:ext cx="1675518" cy="1027651"/>
          </a:xfrm>
          <a:prstGeom prst="rect">
            <a:avLst/>
          </a:prstGeom>
          <a:noFill/>
          <a:ln>
            <a:noFill/>
          </a:ln>
        </p:spPr>
      </p:pic>
      <p:pic>
        <p:nvPicPr>
          <p:cNvPr id="130" name="Google Shape;130;p2" descr="A close-up of a logo&#10;&#10;Description automatically generated"/>
          <p:cNvPicPr preferRelativeResize="0"/>
          <p:nvPr/>
        </p:nvPicPr>
        <p:blipFill rotWithShape="1">
          <a:blip r:embed="rId21">
            <a:alphaModFix/>
          </a:blip>
          <a:srcRect/>
          <a:stretch/>
        </p:blipFill>
        <p:spPr>
          <a:xfrm>
            <a:off x="8709651" y="3918374"/>
            <a:ext cx="3336332" cy="536196"/>
          </a:xfrm>
          <a:prstGeom prst="rect">
            <a:avLst/>
          </a:prstGeom>
          <a:noFill/>
          <a:ln>
            <a:noFill/>
          </a:ln>
        </p:spPr>
      </p:pic>
      <p:pic>
        <p:nvPicPr>
          <p:cNvPr id="131" name="Google Shape;131;p2"/>
          <p:cNvPicPr preferRelativeResize="0"/>
          <p:nvPr/>
        </p:nvPicPr>
        <p:blipFill rotWithShape="1">
          <a:blip r:embed="rId22">
            <a:alphaModFix/>
          </a:blip>
          <a:srcRect/>
          <a:stretch/>
        </p:blipFill>
        <p:spPr>
          <a:xfrm>
            <a:off x="388284" y="5849806"/>
            <a:ext cx="795593" cy="739901"/>
          </a:xfrm>
          <a:prstGeom prst="rect">
            <a:avLst/>
          </a:prstGeom>
          <a:noFill/>
          <a:ln>
            <a:noFill/>
          </a:ln>
        </p:spPr>
      </p:pic>
      <p:pic>
        <p:nvPicPr>
          <p:cNvPr id="132" name="Google Shape;132;p2"/>
          <p:cNvPicPr preferRelativeResize="0"/>
          <p:nvPr/>
        </p:nvPicPr>
        <p:blipFill rotWithShape="1">
          <a:blip r:embed="rId23">
            <a:alphaModFix/>
          </a:blip>
          <a:srcRect l="4355" t="12284" r="4598" b="17021"/>
          <a:stretch/>
        </p:blipFill>
        <p:spPr>
          <a:xfrm>
            <a:off x="8461908" y="2492173"/>
            <a:ext cx="2350041" cy="576310"/>
          </a:xfrm>
          <a:prstGeom prst="rect">
            <a:avLst/>
          </a:prstGeom>
          <a:noFill/>
          <a:ln>
            <a:noFill/>
          </a:ln>
        </p:spPr>
      </p:pic>
      <p:pic>
        <p:nvPicPr>
          <p:cNvPr id="133" name="Google Shape;133;p2"/>
          <p:cNvPicPr preferRelativeResize="0"/>
          <p:nvPr/>
        </p:nvPicPr>
        <p:blipFill rotWithShape="1">
          <a:blip r:embed="rId24">
            <a:alphaModFix/>
          </a:blip>
          <a:srcRect l="12030" t="8423" r="14279" b="12533"/>
          <a:stretch/>
        </p:blipFill>
        <p:spPr>
          <a:xfrm>
            <a:off x="7176213" y="2525453"/>
            <a:ext cx="1204332" cy="1291793"/>
          </a:xfrm>
          <a:prstGeom prst="rect">
            <a:avLst/>
          </a:prstGeom>
          <a:noFill/>
          <a:ln>
            <a:noFill/>
          </a:ln>
        </p:spPr>
      </p:pic>
      <p:pic>
        <p:nvPicPr>
          <p:cNvPr id="134" name="Google Shape;134;p2" descr="A logo with a fish and text&#10;&#10;Description automatically generated"/>
          <p:cNvPicPr preferRelativeResize="0"/>
          <p:nvPr/>
        </p:nvPicPr>
        <p:blipFill rotWithShape="1">
          <a:blip r:embed="rId25">
            <a:alphaModFix/>
          </a:blip>
          <a:srcRect t="34729" b="36352"/>
          <a:stretch/>
        </p:blipFill>
        <p:spPr>
          <a:xfrm>
            <a:off x="5404156" y="3804367"/>
            <a:ext cx="2385133" cy="689733"/>
          </a:xfrm>
          <a:prstGeom prst="rect">
            <a:avLst/>
          </a:prstGeom>
          <a:noFill/>
          <a:ln>
            <a:noFill/>
          </a:ln>
        </p:spPr>
      </p:pic>
      <p:pic>
        <p:nvPicPr>
          <p:cNvPr id="135" name="Google Shape;135;p2" descr="A yellow logo with a white background&#10;&#10;Description automatically generated"/>
          <p:cNvPicPr preferRelativeResize="0"/>
          <p:nvPr/>
        </p:nvPicPr>
        <p:blipFill rotWithShape="1">
          <a:blip r:embed="rId26">
            <a:alphaModFix/>
          </a:blip>
          <a:srcRect l="7100" r="10059"/>
          <a:stretch/>
        </p:blipFill>
        <p:spPr>
          <a:xfrm>
            <a:off x="1723444" y="3980647"/>
            <a:ext cx="1107461" cy="762000"/>
          </a:xfrm>
          <a:prstGeom prst="rect">
            <a:avLst/>
          </a:prstGeom>
          <a:noFill/>
          <a:ln>
            <a:noFill/>
          </a:ln>
        </p:spPr>
      </p:pic>
      <p:pic>
        <p:nvPicPr>
          <p:cNvPr id="136" name="Google Shape;136;p2" descr="A logo with yellow leaves&#10;&#10;Description automatically generated"/>
          <p:cNvPicPr preferRelativeResize="0"/>
          <p:nvPr/>
        </p:nvPicPr>
        <p:blipFill rotWithShape="1">
          <a:blip r:embed="rId27">
            <a:alphaModFix/>
          </a:blip>
          <a:srcRect/>
          <a:stretch/>
        </p:blipFill>
        <p:spPr>
          <a:xfrm>
            <a:off x="7357130" y="4106555"/>
            <a:ext cx="1614670" cy="855775"/>
          </a:xfrm>
          <a:prstGeom prst="rect">
            <a:avLst/>
          </a:prstGeom>
          <a:noFill/>
          <a:ln>
            <a:noFill/>
          </a:ln>
        </p:spPr>
      </p:pic>
      <p:pic>
        <p:nvPicPr>
          <p:cNvPr id="137" name="Google Shape;137;p2" descr="A logo of a company&#10;&#10;Description automatically generated"/>
          <p:cNvPicPr preferRelativeResize="0"/>
          <p:nvPr/>
        </p:nvPicPr>
        <p:blipFill rotWithShape="1">
          <a:blip r:embed="rId28">
            <a:alphaModFix/>
          </a:blip>
          <a:srcRect/>
          <a:stretch/>
        </p:blipFill>
        <p:spPr>
          <a:xfrm>
            <a:off x="1167399" y="5041704"/>
            <a:ext cx="1905000" cy="762000"/>
          </a:xfrm>
          <a:prstGeom prst="rect">
            <a:avLst/>
          </a:prstGeom>
          <a:noFill/>
          <a:ln>
            <a:noFill/>
          </a:ln>
        </p:spPr>
      </p:pic>
      <p:pic>
        <p:nvPicPr>
          <p:cNvPr id="138" name="Google Shape;138;p2" descr="A blue and green logo&#10;&#10;Description automatically generated"/>
          <p:cNvPicPr preferRelativeResize="0"/>
          <p:nvPr/>
        </p:nvPicPr>
        <p:blipFill rotWithShape="1">
          <a:blip r:embed="rId29">
            <a:alphaModFix/>
          </a:blip>
          <a:srcRect/>
          <a:stretch/>
        </p:blipFill>
        <p:spPr>
          <a:xfrm>
            <a:off x="6965013" y="5034544"/>
            <a:ext cx="1354885" cy="844545"/>
          </a:xfrm>
          <a:prstGeom prst="rect">
            <a:avLst/>
          </a:prstGeom>
          <a:noFill/>
          <a:ln>
            <a:noFill/>
          </a:ln>
        </p:spPr>
      </p:pic>
      <p:pic>
        <p:nvPicPr>
          <p:cNvPr id="139" name="Google Shape;139;p2" descr="A close-up of a logo&#10;&#10;Description automatically generated"/>
          <p:cNvPicPr preferRelativeResize="0"/>
          <p:nvPr/>
        </p:nvPicPr>
        <p:blipFill rotWithShape="1">
          <a:blip r:embed="rId30">
            <a:alphaModFix/>
          </a:blip>
          <a:srcRect/>
          <a:stretch/>
        </p:blipFill>
        <p:spPr>
          <a:xfrm>
            <a:off x="8547251" y="5240494"/>
            <a:ext cx="1892457" cy="536196"/>
          </a:xfrm>
          <a:prstGeom prst="rect">
            <a:avLst/>
          </a:prstGeom>
          <a:noFill/>
          <a:ln>
            <a:noFill/>
          </a:ln>
        </p:spPr>
      </p:pic>
      <p:pic>
        <p:nvPicPr>
          <p:cNvPr id="140" name="Google Shape;140;p2" descr="A blue and white logo&#10;&#10;Description automatically generated"/>
          <p:cNvPicPr preferRelativeResize="0"/>
          <p:nvPr/>
        </p:nvPicPr>
        <p:blipFill rotWithShape="1">
          <a:blip r:embed="rId31">
            <a:alphaModFix/>
          </a:blip>
          <a:srcRect/>
          <a:stretch/>
        </p:blipFill>
        <p:spPr>
          <a:xfrm>
            <a:off x="1395722" y="5883067"/>
            <a:ext cx="2388960" cy="815204"/>
          </a:xfrm>
          <a:prstGeom prst="rect">
            <a:avLst/>
          </a:prstGeom>
          <a:noFill/>
          <a:ln>
            <a:noFill/>
          </a:ln>
        </p:spPr>
      </p:pic>
      <p:pic>
        <p:nvPicPr>
          <p:cNvPr id="141" name="Google Shape;141;p2" descr="A blue and yellow logo&#10;&#10;Description automatically generated"/>
          <p:cNvPicPr preferRelativeResize="0"/>
          <p:nvPr/>
        </p:nvPicPr>
        <p:blipFill rotWithShape="1">
          <a:blip r:embed="rId32">
            <a:alphaModFix/>
          </a:blip>
          <a:srcRect/>
          <a:stretch/>
        </p:blipFill>
        <p:spPr>
          <a:xfrm>
            <a:off x="3693201" y="5913394"/>
            <a:ext cx="1777371" cy="815206"/>
          </a:xfrm>
          <a:prstGeom prst="rect">
            <a:avLst/>
          </a:prstGeom>
          <a:noFill/>
          <a:ln>
            <a:noFill/>
          </a:ln>
        </p:spPr>
      </p:pic>
      <p:pic>
        <p:nvPicPr>
          <p:cNvPr id="142" name="Google Shape;142;p2" descr="A blue and white logo&#10;&#10;Description automatically generated"/>
          <p:cNvPicPr preferRelativeResize="0"/>
          <p:nvPr/>
        </p:nvPicPr>
        <p:blipFill rotWithShape="1">
          <a:blip r:embed="rId33">
            <a:alphaModFix/>
          </a:blip>
          <a:srcRect/>
          <a:stretch/>
        </p:blipFill>
        <p:spPr>
          <a:xfrm>
            <a:off x="5470586" y="5904201"/>
            <a:ext cx="1716971" cy="726851"/>
          </a:xfrm>
          <a:prstGeom prst="rect">
            <a:avLst/>
          </a:prstGeom>
          <a:noFill/>
          <a:ln>
            <a:noFill/>
          </a:ln>
        </p:spPr>
      </p:pic>
      <p:pic>
        <p:nvPicPr>
          <p:cNvPr id="143" name="Google Shape;143;p2"/>
          <p:cNvPicPr preferRelativeResize="0"/>
          <p:nvPr/>
        </p:nvPicPr>
        <p:blipFill rotWithShape="1">
          <a:blip r:embed="rId34">
            <a:alphaModFix/>
          </a:blip>
          <a:srcRect/>
          <a:stretch/>
        </p:blipFill>
        <p:spPr>
          <a:xfrm rot="5400000">
            <a:off x="5948362" y="-5948363"/>
            <a:ext cx="295275" cy="12192001"/>
          </a:xfrm>
          <a:prstGeom prst="rect">
            <a:avLst/>
          </a:prstGeom>
          <a:noFill/>
          <a:ln>
            <a:noFill/>
          </a:ln>
        </p:spPr>
      </p:pic>
      <p:sp>
        <p:nvSpPr>
          <p:cNvPr id="144" name="Google Shape;144;p2"/>
          <p:cNvSpPr txBox="1"/>
          <p:nvPr/>
        </p:nvSpPr>
        <p:spPr>
          <a:xfrm>
            <a:off x="2807971" y="727571"/>
            <a:ext cx="6576056" cy="92328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US" sz="5400" b="1" i="0" u="none" strike="noStrike" kern="0" cap="none" spc="0" normalizeH="0" baseline="0" noProof="0">
                <a:ln>
                  <a:noFill/>
                </a:ln>
                <a:solidFill>
                  <a:srgbClr val="004A73"/>
                </a:solidFill>
                <a:effectLst/>
                <a:uLnTx/>
                <a:uFillTx/>
                <a:latin typeface="Gill Sans"/>
                <a:ea typeface="Gill Sans"/>
                <a:cs typeface="Gill Sans"/>
                <a:sym typeface="Gill Sans"/>
              </a:rPr>
              <a:t>SFP Partners</a:t>
            </a:r>
            <a:endParaRPr kumimoji="0" sz="5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5" name="Google Shape;145;p2"/>
          <p:cNvSpPr txBox="1"/>
          <p:nvPr/>
        </p:nvSpPr>
        <p:spPr>
          <a:xfrm>
            <a:off x="2171904" y="1688005"/>
            <a:ext cx="8215200" cy="5850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9A5A"/>
                </a:solidFill>
                <a:effectLst/>
                <a:uLnTx/>
                <a:uFillTx/>
                <a:latin typeface="Trebuchet MS"/>
                <a:ea typeface="Trebuchet MS"/>
                <a:cs typeface="Trebuchet MS"/>
                <a:sym typeface="Trebuchet MS"/>
              </a:rPr>
              <a:t>30+ </a:t>
            </a: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corporate partners in </a:t>
            </a:r>
            <a:r>
              <a:rPr kumimoji="0" lang="en-US" sz="3200" b="0" i="0" u="none" strike="noStrike" kern="0" cap="none" spc="0" normalizeH="0" baseline="0" noProof="0">
                <a:ln>
                  <a:noFill/>
                </a:ln>
                <a:solidFill>
                  <a:srgbClr val="009A5A"/>
                </a:solidFill>
                <a:effectLst/>
                <a:uLnTx/>
                <a:uFillTx/>
                <a:latin typeface="Trebuchet MS"/>
                <a:ea typeface="Trebuchet MS"/>
                <a:cs typeface="Trebuchet MS"/>
                <a:sym typeface="Trebuchet MS"/>
              </a:rPr>
              <a:t>15+</a:t>
            </a: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 countries. </a:t>
            </a: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pic>
        <p:nvPicPr>
          <p:cNvPr id="146" name="Google Shape;146;p2" descr="A logo with blue fish&#10;&#10;AI-generated content may be incorrect."/>
          <p:cNvPicPr preferRelativeResize="0"/>
          <p:nvPr/>
        </p:nvPicPr>
        <p:blipFill rotWithShape="1">
          <a:blip r:embed="rId35">
            <a:alphaModFix/>
          </a:blip>
          <a:srcRect/>
          <a:stretch/>
        </p:blipFill>
        <p:spPr>
          <a:xfrm>
            <a:off x="137118" y="436186"/>
            <a:ext cx="2123812" cy="1027651"/>
          </a:xfrm>
          <a:prstGeom prst="rect">
            <a:avLst/>
          </a:prstGeom>
          <a:noFill/>
          <a:ln>
            <a:noFill/>
          </a:ln>
        </p:spPr>
      </p:pic>
      <p:pic>
        <p:nvPicPr>
          <p:cNvPr id="147" name="Google Shape;147;p2" title="Publix 1940 Brandmark.png"/>
          <p:cNvPicPr preferRelativeResize="0"/>
          <p:nvPr/>
        </p:nvPicPr>
        <p:blipFill rotWithShape="1">
          <a:blip r:embed="rId36">
            <a:alphaModFix/>
          </a:blip>
          <a:srcRect/>
          <a:stretch/>
        </p:blipFill>
        <p:spPr>
          <a:xfrm>
            <a:off x="340324" y="4884325"/>
            <a:ext cx="891526" cy="892526"/>
          </a:xfrm>
          <a:prstGeom prst="rect">
            <a:avLst/>
          </a:prstGeom>
          <a:noFill/>
          <a:ln>
            <a:noFill/>
          </a:ln>
        </p:spPr>
      </p:pic>
      <p:pic>
        <p:nvPicPr>
          <p:cNvPr id="148" name="Google Shape;148;p2"/>
          <p:cNvPicPr preferRelativeResize="0"/>
          <p:nvPr/>
        </p:nvPicPr>
        <p:blipFill rotWithShape="1">
          <a:blip r:embed="rId37">
            <a:alphaModFix/>
          </a:blip>
          <a:srcRect/>
          <a:stretch/>
        </p:blipFill>
        <p:spPr>
          <a:xfrm>
            <a:off x="10248850" y="5847072"/>
            <a:ext cx="1675500" cy="841101"/>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7"/>
          <p:cNvPicPr preferRelativeResize="0"/>
          <p:nvPr/>
        </p:nvPicPr>
        <p:blipFill rotWithShape="1">
          <a:blip r:embed="rId3">
            <a:alphaModFix/>
          </a:blip>
          <a:srcRect/>
          <a:stretch/>
        </p:blipFill>
        <p:spPr>
          <a:xfrm rot="5400000">
            <a:off x="5948363" y="-5948362"/>
            <a:ext cx="295275" cy="12192001"/>
          </a:xfrm>
          <a:prstGeom prst="rect">
            <a:avLst/>
          </a:prstGeom>
          <a:noFill/>
          <a:ln>
            <a:noFill/>
          </a:ln>
        </p:spPr>
      </p:pic>
      <p:pic>
        <p:nvPicPr>
          <p:cNvPr id="154" name="Google Shape;154;p7" descr="A logo with blue fish&#10;&#10;AI-generated content may be incorrect."/>
          <p:cNvPicPr preferRelativeResize="0"/>
          <p:nvPr/>
        </p:nvPicPr>
        <p:blipFill rotWithShape="1">
          <a:blip r:embed="rId4">
            <a:alphaModFix/>
          </a:blip>
          <a:srcRect/>
          <a:stretch/>
        </p:blipFill>
        <p:spPr>
          <a:xfrm>
            <a:off x="409111" y="611565"/>
            <a:ext cx="1918871" cy="928487"/>
          </a:xfrm>
          <a:prstGeom prst="rect">
            <a:avLst/>
          </a:prstGeom>
          <a:noFill/>
          <a:ln>
            <a:noFill/>
          </a:ln>
        </p:spPr>
      </p:pic>
      <p:pic>
        <p:nvPicPr>
          <p:cNvPr id="155" name="Google Shape;155;p7"/>
          <p:cNvPicPr preferRelativeResize="0"/>
          <p:nvPr/>
        </p:nvPicPr>
        <p:blipFill rotWithShape="1">
          <a:blip r:embed="rId5">
            <a:alphaModFix/>
          </a:blip>
          <a:srcRect/>
          <a:stretch/>
        </p:blipFill>
        <p:spPr>
          <a:xfrm>
            <a:off x="6622236" y="1132802"/>
            <a:ext cx="4960433" cy="1435335"/>
          </a:xfrm>
          <a:prstGeom prst="rect">
            <a:avLst/>
          </a:prstGeom>
          <a:noFill/>
          <a:ln>
            <a:noFill/>
          </a:ln>
        </p:spPr>
      </p:pic>
      <p:pic>
        <p:nvPicPr>
          <p:cNvPr id="156" name="Google Shape;156;p7"/>
          <p:cNvPicPr preferRelativeResize="0"/>
          <p:nvPr/>
        </p:nvPicPr>
        <p:blipFill rotWithShape="1">
          <a:blip r:embed="rId6">
            <a:alphaModFix/>
          </a:blip>
          <a:srcRect/>
          <a:stretch/>
        </p:blipFill>
        <p:spPr>
          <a:xfrm>
            <a:off x="6856411" y="2606404"/>
            <a:ext cx="4492079" cy="1826779"/>
          </a:xfrm>
          <a:prstGeom prst="rect">
            <a:avLst/>
          </a:prstGeom>
          <a:noFill/>
          <a:ln>
            <a:noFill/>
          </a:ln>
        </p:spPr>
      </p:pic>
      <p:cxnSp>
        <p:nvCxnSpPr>
          <p:cNvPr id="157" name="Google Shape;157;p7"/>
          <p:cNvCxnSpPr/>
          <p:nvPr/>
        </p:nvCxnSpPr>
        <p:spPr>
          <a:xfrm>
            <a:off x="6096000" y="972976"/>
            <a:ext cx="0" cy="5212456"/>
          </a:xfrm>
          <a:prstGeom prst="straightConnector1">
            <a:avLst/>
          </a:prstGeom>
          <a:noFill/>
          <a:ln w="53975" cap="flat" cmpd="sng">
            <a:solidFill>
              <a:srgbClr val="004A73"/>
            </a:solidFill>
            <a:prstDash val="solid"/>
            <a:miter lim="8000"/>
            <a:headEnd type="none" w="sm" len="sm"/>
            <a:tailEnd type="none" w="sm" len="sm"/>
          </a:ln>
        </p:spPr>
      </p:cxnSp>
      <p:sp>
        <p:nvSpPr>
          <p:cNvPr id="158" name="Google Shape;158;p7"/>
          <p:cNvSpPr txBox="1"/>
          <p:nvPr/>
        </p:nvSpPr>
        <p:spPr>
          <a:xfrm>
            <a:off x="759554" y="2334875"/>
            <a:ext cx="5287025" cy="286228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400" b="1" i="0" u="none" strike="noStrike" kern="0" cap="none" spc="0" normalizeH="0" baseline="0" noProof="0">
                <a:ln>
                  <a:noFill/>
                </a:ln>
                <a:solidFill>
                  <a:srgbClr val="004A73"/>
                </a:solidFill>
                <a:effectLst/>
                <a:uLnTx/>
                <a:uFillTx/>
                <a:latin typeface="Gill Sans"/>
                <a:ea typeface="Gill Sans"/>
                <a:cs typeface="Gill Sans"/>
                <a:sym typeface="Gill Sans"/>
              </a:rPr>
              <a:t>Tools &amp; Services </a:t>
            </a:r>
            <a:r>
              <a:rPr kumimoji="0" lang="en-US" sz="3200" b="1" i="0" u="none" strike="noStrike" kern="0" cap="none" spc="0" normalizeH="0" baseline="0" noProof="0">
                <a:ln>
                  <a:noFill/>
                </a:ln>
                <a:solidFill>
                  <a:srgbClr val="004A73"/>
                </a:solidFill>
                <a:effectLst/>
                <a:uLnTx/>
                <a:uFillTx/>
                <a:latin typeface="Gill Sans"/>
                <a:ea typeface="Gill Sans"/>
                <a:cs typeface="Gill Sans"/>
                <a:sym typeface="Gill Sans"/>
              </a:rPr>
              <a:t>(available to everyone)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59" name="Google Shape;159;p7"/>
          <p:cNvPicPr preferRelativeResize="0"/>
          <p:nvPr/>
        </p:nvPicPr>
        <p:blipFill rotWithShape="1">
          <a:blip r:embed="rId7">
            <a:alphaModFix/>
          </a:blip>
          <a:srcRect/>
          <a:stretch/>
        </p:blipFill>
        <p:spPr>
          <a:xfrm>
            <a:off x="6910396" y="4364075"/>
            <a:ext cx="4384109" cy="1996068"/>
          </a:xfrm>
          <a:prstGeom prst="rect">
            <a:avLst/>
          </a:prstGeom>
          <a:noFill/>
          <a:ln>
            <a:noFill/>
          </a:ln>
        </p:spPr>
      </p:pic>
      <p:sp>
        <p:nvSpPr>
          <p:cNvPr id="160" name="Google Shape;160;p7"/>
          <p:cNvSpPr txBox="1"/>
          <p:nvPr/>
        </p:nvSpPr>
        <p:spPr>
          <a:xfrm>
            <a:off x="3048000" y="3226125"/>
            <a:ext cx="6096000" cy="37965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67" b="0" i="0" u="none" strike="noStrike" kern="0" cap="none" spc="0" normalizeH="0" baseline="0" noProof="0">
                <a:ln>
                  <a:noFill/>
                </a:ln>
                <a:solidFill>
                  <a:srgbClr val="000000"/>
                </a:solidFill>
                <a:effectLst/>
                <a:uLnTx/>
                <a:uFillTx/>
                <a:latin typeface="Arial"/>
                <a:ea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10"/>
          <p:cNvPicPr preferRelativeResize="0"/>
          <p:nvPr/>
        </p:nvPicPr>
        <p:blipFill rotWithShape="1">
          <a:blip r:embed="rId3">
            <a:alphaModFix/>
          </a:blip>
          <a:srcRect/>
          <a:stretch/>
        </p:blipFill>
        <p:spPr>
          <a:xfrm>
            <a:off x="3207114" y="286200"/>
            <a:ext cx="4319074" cy="1732225"/>
          </a:xfrm>
          <a:prstGeom prst="rect">
            <a:avLst/>
          </a:prstGeom>
          <a:noFill/>
          <a:ln>
            <a:noFill/>
          </a:ln>
        </p:spPr>
      </p:pic>
      <p:sp>
        <p:nvSpPr>
          <p:cNvPr id="166" name="Google Shape;166;p10"/>
          <p:cNvSpPr txBox="1"/>
          <p:nvPr/>
        </p:nvSpPr>
        <p:spPr>
          <a:xfrm>
            <a:off x="152400" y="2148575"/>
            <a:ext cx="11887200" cy="8004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A data-driven tool that helps you fully understand the level of sustainability risk </a:t>
            </a:r>
            <a:endParaRPr kumimoji="0" sz="2300" b="1"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in your source fisheries.</a:t>
            </a:r>
            <a:endParaRPr kumimoji="0" sz="2900" b="1" i="0" u="none" strike="noStrike" kern="0" cap="none" spc="0" normalizeH="0" baseline="0" noProof="0">
              <a:ln>
                <a:noFill/>
              </a:ln>
              <a:solidFill>
                <a:srgbClr val="004A73"/>
              </a:solidFill>
              <a:effectLst/>
              <a:uLnTx/>
              <a:uFillTx/>
              <a:latin typeface="Trebuchet MS"/>
              <a:ea typeface="Trebuchet MS"/>
              <a:cs typeface="Trebuchet MS"/>
              <a:sym typeface="Trebuchet MS"/>
            </a:endParaRPr>
          </a:p>
        </p:txBody>
      </p:sp>
      <p:pic>
        <p:nvPicPr>
          <p:cNvPr id="167" name="Google Shape;167;p10" title="metrics2.png"/>
          <p:cNvPicPr preferRelativeResize="0"/>
          <p:nvPr/>
        </p:nvPicPr>
        <p:blipFill rotWithShape="1">
          <a:blip r:embed="rId4">
            <a:alphaModFix/>
          </a:blip>
          <a:srcRect/>
          <a:stretch/>
        </p:blipFill>
        <p:spPr>
          <a:xfrm>
            <a:off x="152400" y="2948975"/>
            <a:ext cx="5383449" cy="3588976"/>
          </a:xfrm>
          <a:prstGeom prst="rect">
            <a:avLst/>
          </a:prstGeom>
          <a:noFill/>
          <a:ln>
            <a:noFill/>
          </a:ln>
        </p:spPr>
      </p:pic>
      <p:pic>
        <p:nvPicPr>
          <p:cNvPr id="168" name="Google Shape;168;p10" title="metrics1.png"/>
          <p:cNvPicPr preferRelativeResize="0"/>
          <p:nvPr/>
        </p:nvPicPr>
        <p:blipFill rotWithShape="1">
          <a:blip r:embed="rId5">
            <a:alphaModFix/>
          </a:blip>
          <a:srcRect/>
          <a:stretch/>
        </p:blipFill>
        <p:spPr>
          <a:xfrm>
            <a:off x="5724666" y="2948975"/>
            <a:ext cx="6314934" cy="3588976"/>
          </a:xfrm>
          <a:prstGeom prst="rect">
            <a:avLst/>
          </a:prstGeom>
          <a:noFill/>
          <a:ln>
            <a:noFill/>
          </a:ln>
        </p:spPr>
      </p:pic>
      <p:pic>
        <p:nvPicPr>
          <p:cNvPr id="169" name="Google Shape;169;p10" title="Untitled design (1).png"/>
          <p:cNvPicPr preferRelativeResize="0"/>
          <p:nvPr/>
        </p:nvPicPr>
        <p:blipFill rotWithShape="1">
          <a:blip r:embed="rId6">
            <a:alphaModFix/>
          </a:blip>
          <a:srcRect l="32667" t="18400" r="33048" b="20935"/>
          <a:stretch/>
        </p:blipFill>
        <p:spPr>
          <a:xfrm>
            <a:off x="7526200" y="632450"/>
            <a:ext cx="1370725" cy="1385975"/>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h2ae42b34dc1cae93_0_6"/>
          <p:cNvSpPr txBox="1"/>
          <p:nvPr/>
        </p:nvSpPr>
        <p:spPr>
          <a:xfrm>
            <a:off x="2" y="3576917"/>
            <a:ext cx="12192000" cy="585000"/>
          </a:xfrm>
          <a:prstGeom prst="rect">
            <a:avLst/>
          </a:prstGeom>
          <a:solidFill>
            <a:srgbClr val="004A73"/>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FFFFFF"/>
                </a:solidFill>
                <a:effectLst/>
                <a:uLnTx/>
                <a:uFillTx/>
                <a:latin typeface="Trebuchet MS"/>
                <a:ea typeface="Trebuchet MS"/>
                <a:cs typeface="Trebuchet MS"/>
                <a:sym typeface="Trebuchet MS"/>
              </a:rPr>
              <a:t>Want to show your commitment to sustainable seafood?</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5" name="Google Shape;175;h2ae42b34dc1cae93_0_6"/>
          <p:cNvSpPr txBox="1"/>
          <p:nvPr/>
        </p:nvSpPr>
        <p:spPr>
          <a:xfrm>
            <a:off x="936244" y="4625438"/>
            <a:ext cx="10319400" cy="1077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4A73"/>
                </a:solidFill>
                <a:effectLst/>
                <a:uLnTx/>
                <a:uFillTx/>
                <a:latin typeface="Trebuchet MS"/>
                <a:ea typeface="Trebuchet MS"/>
                <a:cs typeface="Trebuchet MS"/>
                <a:sym typeface="Trebuchet MS"/>
              </a:rPr>
              <a:t>Public</a:t>
            </a: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 - The ODP allows your business to disclose key information about your seafood sourcing practices.</a:t>
            </a:r>
            <a:endParaRPr kumimoji="0" sz="32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p:txBody>
      </p:sp>
      <p:pic>
        <p:nvPicPr>
          <p:cNvPr id="176" name="Google Shape;176;h2ae42b34dc1cae93_0_6" descr="A blue logo with a fish in the middle&#10;&#10;AI-generated content may be incorrect."/>
          <p:cNvPicPr preferRelativeResize="0"/>
          <p:nvPr/>
        </p:nvPicPr>
        <p:blipFill rotWithShape="1">
          <a:blip r:embed="rId3">
            <a:alphaModFix/>
          </a:blip>
          <a:srcRect/>
          <a:stretch/>
        </p:blipFill>
        <p:spPr>
          <a:xfrm>
            <a:off x="1833283" y="-77226"/>
            <a:ext cx="8525437" cy="3977308"/>
          </a:xfrm>
          <a:prstGeom prst="rect">
            <a:avLst/>
          </a:prstGeom>
          <a:noFill/>
          <a:ln>
            <a:noFill/>
          </a:ln>
        </p:spPr>
      </p:pic>
      <p:sp>
        <p:nvSpPr>
          <p:cNvPr id="177" name="Google Shape;177;h2ae42b34dc1cae93_0_6"/>
          <p:cNvSpPr txBox="1"/>
          <p:nvPr/>
        </p:nvSpPr>
        <p:spPr>
          <a:xfrm>
            <a:off x="886190" y="5868953"/>
            <a:ext cx="10419600" cy="5850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https://oceandisclosureproject.org/</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78" name="Google Shape;178;h2ae42b34dc1cae93_0_6"/>
          <p:cNvPicPr preferRelativeResize="0"/>
          <p:nvPr/>
        </p:nvPicPr>
        <p:blipFill rotWithShape="1">
          <a:blip r:embed="rId4">
            <a:alphaModFix/>
          </a:blip>
          <a:srcRect/>
          <a:stretch/>
        </p:blipFill>
        <p:spPr>
          <a:xfrm rot="5400000">
            <a:off x="5948364" y="-5948362"/>
            <a:ext cx="295275" cy="1219200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
          <p:cNvSpPr/>
          <p:nvPr/>
        </p:nvSpPr>
        <p:spPr>
          <a:xfrm>
            <a:off x="604300" y="2355283"/>
            <a:ext cx="6859600" cy="1158667"/>
          </a:xfrm>
          <a:prstGeom prst="roundRect">
            <a:avLst>
              <a:gd name="adj" fmla="val 16667"/>
            </a:avLst>
          </a:prstGeom>
          <a:solidFill>
            <a:schemeClr val="accent1"/>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84" name="Google Shape;184;p3"/>
          <p:cNvSpPr txBox="1"/>
          <p:nvPr/>
        </p:nvSpPr>
        <p:spPr>
          <a:xfrm>
            <a:off x="1797200" y="485032"/>
            <a:ext cx="8597600" cy="91296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5333"/>
              <a:buFont typeface="Arial"/>
              <a:buNone/>
              <a:tabLst/>
              <a:defRPr/>
            </a:pPr>
            <a:r>
              <a:rPr kumimoji="0" lang="en-US" sz="5333" b="1" i="0" u="none" strike="noStrike" kern="0" cap="none" spc="0" normalizeH="0" baseline="0" noProof="0">
                <a:ln>
                  <a:noFill/>
                </a:ln>
                <a:solidFill>
                  <a:srgbClr val="004A73"/>
                </a:solidFill>
                <a:effectLst/>
                <a:uLnTx/>
                <a:uFillTx/>
                <a:latin typeface="Gill Sans"/>
                <a:ea typeface="Gill Sans"/>
                <a:cs typeface="Gill Sans"/>
                <a:sym typeface="Gill Sans"/>
              </a:rPr>
              <a:t>Utilizing ISSF Data</a:t>
            </a:r>
            <a:endParaRPr kumimoji="0" sz="5333"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185" name="Google Shape;185;p3"/>
          <p:cNvPicPr preferRelativeResize="0"/>
          <p:nvPr/>
        </p:nvPicPr>
        <p:blipFill rotWithShape="1">
          <a:blip r:embed="rId3">
            <a:alphaModFix/>
          </a:blip>
          <a:srcRect/>
          <a:stretch/>
        </p:blipFill>
        <p:spPr>
          <a:xfrm rot="5400000">
            <a:off x="5948363" y="-5948363"/>
            <a:ext cx="295275" cy="12192000"/>
          </a:xfrm>
          <a:prstGeom prst="rect">
            <a:avLst/>
          </a:prstGeom>
          <a:noFill/>
          <a:ln>
            <a:noFill/>
          </a:ln>
        </p:spPr>
      </p:pic>
      <p:sp>
        <p:nvSpPr>
          <p:cNvPr id="186" name="Google Shape;186;p3"/>
          <p:cNvSpPr txBox="1"/>
          <p:nvPr/>
        </p:nvSpPr>
        <p:spPr>
          <a:xfrm>
            <a:off x="657511" y="1526303"/>
            <a:ext cx="6859500" cy="5509130"/>
          </a:xfrm>
          <a:prstGeom prst="rect">
            <a:avLst/>
          </a:prstGeom>
          <a:noFill/>
          <a:ln>
            <a:noFill/>
          </a:ln>
        </p:spPr>
        <p:txBody>
          <a:bodyPr spcFirstLastPara="1" wrap="square" lIns="121900" tIns="60925" rIns="121900" bIns="609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US" sz="2000" b="1" i="0" u="none" strike="noStrike" kern="0" cap="none" spc="0" normalizeH="0" baseline="0" noProof="0" dirty="0">
                <a:ln>
                  <a:noFill/>
                </a:ln>
                <a:solidFill>
                  <a:srgbClr val="002060"/>
                </a:solidFill>
                <a:effectLst/>
                <a:uLnTx/>
                <a:uFillTx/>
                <a:latin typeface="Trebuchet MS"/>
                <a:ea typeface="Trebuchet MS"/>
                <a:cs typeface="Trebuchet MS"/>
                <a:sym typeface="Trebuchet MS"/>
              </a:rPr>
              <a:t>No need to recreate the wheel! </a:t>
            </a:r>
            <a:endParaRPr kumimoji="0" sz="2000" b="1" i="0" u="none" strike="noStrike" kern="0" cap="none" spc="0" normalizeH="0" baseline="0" noProof="0" dirty="0">
              <a:ln>
                <a:noFill/>
              </a:ln>
              <a:solidFill>
                <a:srgbClr val="002060"/>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US" sz="2000" b="0" i="0" u="none" strike="noStrike" kern="0" cap="none" spc="0" normalizeH="0" baseline="0" noProof="0" dirty="0">
                <a:ln>
                  <a:noFill/>
                </a:ln>
                <a:solidFill>
                  <a:srgbClr val="002060"/>
                </a:solidFill>
                <a:effectLst/>
                <a:uLnTx/>
                <a:uFillTx/>
                <a:latin typeface="Trebuchet MS"/>
                <a:ea typeface="Trebuchet MS"/>
                <a:cs typeface="Trebuchet MS"/>
                <a:sym typeface="Trebuchet MS"/>
              </a:rPr>
              <a:t>SFP is incorporating ISSF data into our platforms:</a:t>
            </a: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002060"/>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dirty="0">
                <a:ln>
                  <a:noFill/>
                </a:ln>
                <a:solidFill>
                  <a:srgbClr val="FFFFFF"/>
                </a:solidFill>
                <a:effectLst/>
                <a:uLnTx/>
                <a:uFillTx/>
                <a:latin typeface="Trebuchet MS"/>
                <a:ea typeface="Trebuchet MS"/>
                <a:cs typeface="Trebuchet MS"/>
                <a:sym typeface="Trebuchet MS"/>
              </a:rPr>
              <a:t>I</a:t>
            </a:r>
            <a:r>
              <a:rPr kumimoji="0" lang="en-US" sz="1800" b="0" i="0" u="none" strike="noStrike" kern="0" cap="none" spc="0" normalizeH="0" baseline="0" noProof="0" dirty="0">
                <a:ln>
                  <a:noFill/>
                </a:ln>
                <a:solidFill>
                  <a:srgbClr val="FFFFFF"/>
                </a:solidFill>
                <a:effectLst/>
                <a:uLnTx/>
                <a:uFillTx/>
                <a:latin typeface="Trebuchet MS"/>
                <a:ea typeface="Trebuchet MS"/>
                <a:cs typeface="Trebuchet MS"/>
                <a:sym typeface="Trebuchet MS"/>
              </a:rPr>
              <a:t>SSF already provides valuable transparency &amp; accountability tools at the supplier and vessel-level through the ISSF VOSI, a public, audited platform.</a:t>
            </a:r>
          </a:p>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500" b="0" i="0" u="none" strike="noStrike" kern="0" cap="none" spc="0" normalizeH="0" baseline="0" noProof="0" dirty="0">
              <a:ln>
                <a:noFill/>
              </a:ln>
              <a:solidFill>
                <a:srgbClr val="FFFFFF"/>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dirty="0">
              <a:ln>
                <a:noFill/>
              </a:ln>
              <a:solidFill>
                <a:srgbClr val="002060"/>
              </a:solidFill>
              <a:effectLst/>
              <a:uLnTx/>
              <a:uFillTx/>
              <a:latin typeface="Trebuchet MS"/>
              <a:ea typeface="Trebuchet MS"/>
              <a:cs typeface="Trebuchet MS"/>
              <a:sym typeface="Trebuchet MS"/>
            </a:endParaRPr>
          </a:p>
          <a:p>
            <a:pPr marL="380990" marR="0" lvl="0" indent="-376735"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rPr>
              <a:t>Advances SFP’s focus on: </a:t>
            </a:r>
            <a:endParaRPr kumimoji="0"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rPr>
              <a:t>Increasing transparency</a:t>
            </a:r>
            <a:endParaRPr kumimoji="0"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endParaRPr>
          </a:p>
          <a:p>
            <a:pPr marL="1371600" marR="0" lvl="2" indent="-342900" algn="l" defTabSz="914400" rtl="0" eaLnBrk="1" fontAlgn="auto" latinLnBrk="0" hangingPunct="1">
              <a:lnSpc>
                <a:spcPct val="100000"/>
              </a:lnSpc>
              <a:spcBef>
                <a:spcPts val="0"/>
              </a:spcBef>
              <a:spcAft>
                <a:spcPts val="0"/>
              </a:spcAft>
              <a:buClr>
                <a:srgbClr val="002060"/>
              </a:buClr>
              <a:buSzPts val="1800"/>
              <a:buFont typeface="Trebuchet MS"/>
              <a:buChar char="■"/>
              <a:tabLst/>
              <a:defRPr/>
            </a:pPr>
            <a:r>
              <a:rPr kumimoji="0" lang="en-US" sz="1800" b="1" i="0" u="none" strike="noStrike" kern="0" cap="none" spc="0" normalizeH="0" baseline="0" noProof="0" dirty="0">
                <a:ln>
                  <a:noFill/>
                </a:ln>
                <a:solidFill>
                  <a:srgbClr val="002060"/>
                </a:solidFill>
                <a:effectLst/>
                <a:uLnTx/>
                <a:uFillTx/>
                <a:latin typeface="Trebuchet MS"/>
                <a:ea typeface="Trebuchet MS"/>
                <a:cs typeface="Trebuchet MS"/>
                <a:sym typeface="Trebuchet MS"/>
              </a:rPr>
              <a:t>***Down to the </a:t>
            </a:r>
            <a:r>
              <a:rPr kumimoji="0" lang="en-US" sz="1800" b="1" i="0" u="sng" strike="noStrike" kern="0" cap="none" spc="0" normalizeH="0" baseline="0" noProof="0" dirty="0">
                <a:ln>
                  <a:noFill/>
                </a:ln>
                <a:solidFill>
                  <a:srgbClr val="002060"/>
                </a:solidFill>
                <a:effectLst/>
                <a:uLnTx/>
                <a:uFillTx/>
                <a:latin typeface="Trebuchet MS"/>
                <a:ea typeface="Trebuchet MS"/>
                <a:cs typeface="Trebuchet MS"/>
                <a:sym typeface="Trebuchet MS"/>
              </a:rPr>
              <a:t>vessel level</a:t>
            </a:r>
            <a:r>
              <a:rPr kumimoji="0" lang="en-US" sz="1800" b="1" i="0" u="none" strike="noStrike" kern="0" cap="none" spc="0" normalizeH="0" baseline="0" noProof="0" dirty="0">
                <a:ln>
                  <a:noFill/>
                </a:ln>
                <a:solidFill>
                  <a:srgbClr val="002060"/>
                </a:solidFill>
                <a:effectLst/>
                <a:uLnTx/>
                <a:uFillTx/>
                <a:latin typeface="Trebuchet MS"/>
                <a:ea typeface="Trebuchet MS"/>
                <a:cs typeface="Trebuchet MS"/>
                <a:sym typeface="Trebuchet MS"/>
              </a:rPr>
              <a:t>***</a:t>
            </a:r>
            <a:endParaRPr kumimoji="0" sz="1800" b="1" i="0" u="none" strike="noStrike" kern="0" cap="none" spc="0" normalizeH="0" baseline="0" noProof="0" dirty="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rPr>
              <a:t>Reducing bycatch </a:t>
            </a:r>
            <a:endParaRPr kumimoji="0"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endParaRPr>
          </a:p>
          <a:p>
            <a:pPr marL="380990" marR="0" lvl="0" indent="-376735"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rPr>
              <a:t>Aligns perfectly with market needs for</a:t>
            </a:r>
            <a:endParaRPr kumimoji="0"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rPr>
              <a:t>Setting</a:t>
            </a:r>
            <a:r>
              <a:rPr kumimoji="0" lang="en-US" sz="1800" b="1" i="0" u="none" strike="noStrike" kern="0" cap="none" spc="0" normalizeH="0" baseline="0" noProof="0" dirty="0">
                <a:ln>
                  <a:noFill/>
                </a:ln>
                <a:solidFill>
                  <a:srgbClr val="002060"/>
                </a:solidFill>
                <a:effectLst/>
                <a:uLnTx/>
                <a:uFillTx/>
                <a:latin typeface="Trebuchet MS"/>
                <a:ea typeface="Trebuchet MS"/>
                <a:cs typeface="Trebuchet MS"/>
                <a:sym typeface="Trebuchet MS"/>
              </a:rPr>
              <a:t> strategic tuna sourcing objectives </a:t>
            </a:r>
            <a:endParaRPr kumimoji="0" sz="1800" b="1" i="0" u="none" strike="noStrike" kern="0" cap="none" spc="0" normalizeH="0" baseline="0" noProof="0" dirty="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rPr>
              <a:t>Credibly verifying implementation at the </a:t>
            </a:r>
            <a:r>
              <a:rPr kumimoji="0" lang="en-US" sz="1800" b="1" i="0" u="none" strike="noStrike" kern="0" cap="none" spc="0" normalizeH="0" baseline="0" noProof="0" dirty="0">
                <a:ln>
                  <a:noFill/>
                </a:ln>
                <a:solidFill>
                  <a:srgbClr val="002060"/>
                </a:solidFill>
                <a:effectLst/>
                <a:uLnTx/>
                <a:uFillTx/>
                <a:latin typeface="Trebuchet MS"/>
                <a:ea typeface="Trebuchet MS"/>
                <a:cs typeface="Trebuchet MS"/>
                <a:sym typeface="Trebuchet MS"/>
              </a:rPr>
              <a:t>vessel-level</a:t>
            </a:r>
            <a:endParaRPr kumimoji="0" sz="1800" b="1" i="0" u="none" strike="noStrike" kern="0" cap="none" spc="0" normalizeH="0" baseline="0" noProof="0" dirty="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rPr>
              <a:t>Pursuing and </a:t>
            </a:r>
            <a:r>
              <a:rPr kumimoji="0" lang="en-US" sz="1800" b="1" i="0" u="none" strike="noStrike" kern="0" cap="none" spc="0" normalizeH="0" baseline="0" noProof="0" dirty="0">
                <a:ln>
                  <a:noFill/>
                </a:ln>
                <a:solidFill>
                  <a:srgbClr val="002060"/>
                </a:solidFill>
                <a:effectLst/>
                <a:uLnTx/>
                <a:uFillTx/>
                <a:latin typeface="Trebuchet MS"/>
                <a:ea typeface="Trebuchet MS"/>
                <a:cs typeface="Trebuchet MS"/>
                <a:sym typeface="Trebuchet MS"/>
              </a:rPr>
              <a:t>measuring continuous improvement </a:t>
            </a:r>
            <a:r>
              <a:rPr kumimoji="0" lang="en-US"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rPr>
              <a:t>within fisheries and fleets</a:t>
            </a:r>
            <a:endParaRPr kumimoji="0"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rPr>
              <a:t>Support fisheries to</a:t>
            </a:r>
            <a:r>
              <a:rPr kumimoji="0" lang="en-US" sz="1800" b="0" i="0" u="none" strike="noStrike" kern="0" cap="none" spc="0" normalizeH="0" baseline="0" noProof="0" dirty="0">
                <a:ln>
                  <a:noFill/>
                </a:ln>
                <a:solidFill>
                  <a:srgbClr val="002060"/>
                </a:solidFill>
                <a:effectLst/>
                <a:highlight>
                  <a:srgbClr val="FFFFFF"/>
                </a:highlight>
                <a:uLnTx/>
                <a:uFillTx/>
                <a:latin typeface="Trebuchet MS"/>
                <a:ea typeface="Trebuchet MS"/>
                <a:cs typeface="Trebuchet MS"/>
                <a:sym typeface="Trebuchet MS"/>
              </a:rPr>
              <a:t> meet and maintain MSC </a:t>
            </a:r>
            <a:r>
              <a:rPr kumimoji="0" lang="en-US" sz="1800" b="0" i="0" u="none" strike="noStrike" kern="0" cap="none" spc="0" normalizeH="0" baseline="0" noProof="0" dirty="0">
                <a:ln>
                  <a:noFill/>
                </a:ln>
                <a:solidFill>
                  <a:srgbClr val="002060"/>
                </a:solidFill>
                <a:effectLst/>
                <a:uLnTx/>
                <a:uFillTx/>
                <a:latin typeface="Trebuchet MS"/>
                <a:ea typeface="Trebuchet MS"/>
                <a:cs typeface="Trebuchet MS"/>
                <a:sym typeface="Trebuchet MS"/>
              </a:rPr>
              <a:t>certification </a:t>
            </a:r>
            <a:r>
              <a:rPr kumimoji="0" lang="en-US" sz="1800" b="0" i="0" u="none" strike="noStrike" kern="0" cap="none" spc="0" normalizeH="0" baseline="0" noProof="0" dirty="0">
                <a:ln>
                  <a:noFill/>
                </a:ln>
                <a:solidFill>
                  <a:srgbClr val="002060"/>
                </a:solidFill>
                <a:effectLst/>
                <a:highlight>
                  <a:srgbClr val="FFFFFF"/>
                </a:highlight>
                <a:uLnTx/>
                <a:uFillTx/>
                <a:latin typeface="Trebuchet MS"/>
                <a:ea typeface="Trebuchet MS"/>
                <a:cs typeface="Trebuchet MS"/>
                <a:sym typeface="Trebuchet MS"/>
              </a:rPr>
              <a:t>criteria</a:t>
            </a:r>
            <a:endParaRPr kumimoji="0" sz="1800" b="1" i="0" u="none" strike="noStrike" kern="0" cap="none" spc="0" normalizeH="0" baseline="0" noProof="0" dirty="0">
              <a:ln>
                <a:noFill/>
              </a:ln>
              <a:solidFill>
                <a:srgbClr val="002060"/>
              </a:solidFill>
              <a:effectLst/>
              <a:highlight>
                <a:srgbClr val="FFFFFF"/>
              </a:highlight>
              <a:uLnTx/>
              <a:uFillTx/>
              <a:latin typeface="Trebuchet MS"/>
              <a:ea typeface="Trebuchet MS"/>
              <a:cs typeface="Trebuchet MS"/>
              <a:sym typeface="Trebuchet MS"/>
            </a:endParaRPr>
          </a:p>
        </p:txBody>
      </p:sp>
      <p:pic>
        <p:nvPicPr>
          <p:cNvPr id="187" name="Google Shape;187;p3"/>
          <p:cNvPicPr preferRelativeResize="0"/>
          <p:nvPr/>
        </p:nvPicPr>
        <p:blipFill rotWithShape="1">
          <a:blip r:embed="rId4">
            <a:alphaModFix/>
          </a:blip>
          <a:srcRect/>
          <a:stretch/>
        </p:blipFill>
        <p:spPr>
          <a:xfrm>
            <a:off x="8074609" y="1791526"/>
            <a:ext cx="3851128" cy="3955217"/>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h777b31dbf2a8b71d_0_0"/>
          <p:cNvSpPr txBox="1"/>
          <p:nvPr/>
        </p:nvSpPr>
        <p:spPr>
          <a:xfrm>
            <a:off x="88100" y="368350"/>
            <a:ext cx="11897100" cy="1481400"/>
          </a:xfrm>
          <a:prstGeom prst="rect">
            <a:avLst/>
          </a:prstGeom>
          <a:solidFill>
            <a:srgbClr val="000000">
              <a:alpha val="0"/>
            </a:srgbClr>
          </a:solidFill>
          <a:ln>
            <a:noFill/>
          </a:ln>
        </p:spPr>
        <p:txBody>
          <a:bodyPr spcFirstLastPara="1" wrap="square" lIns="47625" tIns="47625" rIns="47625" bIns="47625" anchor="ctr"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US" sz="4500" b="1" i="0" u="none" strike="noStrike" kern="0" cap="none" spc="0" normalizeH="0" baseline="0" noProof="0">
                <a:ln>
                  <a:noFill/>
                </a:ln>
                <a:solidFill>
                  <a:srgbClr val="004A73"/>
                </a:solidFill>
                <a:effectLst/>
                <a:uLnTx/>
                <a:uFillTx/>
                <a:latin typeface="Gill Sans"/>
                <a:ea typeface="Gill Sans"/>
                <a:cs typeface="Gill Sans"/>
                <a:sym typeface="Gill Sans"/>
              </a:rPr>
              <a:t>SFP Tuna Dashboard: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US" sz="4500" b="1" i="0" u="none" strike="noStrike" kern="0" cap="none" spc="0" normalizeH="0" baseline="0" noProof="0">
                <a:ln>
                  <a:noFill/>
                </a:ln>
                <a:solidFill>
                  <a:srgbClr val="004A73"/>
                </a:solidFill>
                <a:effectLst/>
                <a:uLnTx/>
                <a:uFillTx/>
                <a:latin typeface="Gill Sans"/>
                <a:ea typeface="Gill Sans"/>
                <a:cs typeface="Gill Sans"/>
                <a:sym typeface="Gill Sans"/>
              </a:rPr>
              <a:t>The Value of Vessel-Level Insights</a:t>
            </a:r>
            <a:endParaRPr kumimoji="0" sz="4500" b="1" i="0" u="none" strike="noStrike" kern="0" cap="none" spc="0" normalizeH="0" baseline="0" noProof="0">
              <a:ln>
                <a:noFill/>
              </a:ln>
              <a:solidFill>
                <a:srgbClr val="004A73"/>
              </a:solidFill>
              <a:effectLst/>
              <a:uLnTx/>
              <a:uFillTx/>
              <a:latin typeface="Gill Sans"/>
              <a:ea typeface="Gill Sans"/>
              <a:cs typeface="Gill Sans"/>
              <a:sym typeface="Gill Sans"/>
            </a:endParaRPr>
          </a:p>
        </p:txBody>
      </p:sp>
      <p:pic>
        <p:nvPicPr>
          <p:cNvPr id="193" name="Google Shape;193;h777b31dbf2a8b71d_0_0"/>
          <p:cNvPicPr preferRelativeResize="0"/>
          <p:nvPr/>
        </p:nvPicPr>
        <p:blipFill rotWithShape="1">
          <a:blip r:embed="rId3">
            <a:alphaModFix/>
          </a:blip>
          <a:srcRect/>
          <a:stretch/>
        </p:blipFill>
        <p:spPr>
          <a:xfrm rot="5400000">
            <a:off x="5948362" y="-5948363"/>
            <a:ext cx="295275" cy="12192001"/>
          </a:xfrm>
          <a:prstGeom prst="rect">
            <a:avLst/>
          </a:prstGeom>
          <a:noFill/>
          <a:ln>
            <a:noFill/>
          </a:ln>
        </p:spPr>
      </p:pic>
      <p:grpSp>
        <p:nvGrpSpPr>
          <p:cNvPr id="194" name="Google Shape;194;h777b31dbf2a8b71d_0_0"/>
          <p:cNvGrpSpPr/>
          <p:nvPr/>
        </p:nvGrpSpPr>
        <p:grpSpPr>
          <a:xfrm>
            <a:off x="333950" y="1728901"/>
            <a:ext cx="5604600" cy="4715477"/>
            <a:chOff x="-7762300" y="-75066"/>
            <a:chExt cx="5604600" cy="4147297"/>
          </a:xfrm>
        </p:grpSpPr>
        <p:sp>
          <p:nvSpPr>
            <p:cNvPr id="195" name="Google Shape;195;h777b31dbf2a8b71d_0_0"/>
            <p:cNvSpPr/>
            <p:nvPr/>
          </p:nvSpPr>
          <p:spPr>
            <a:xfrm>
              <a:off x="-7762300" y="40831"/>
              <a:ext cx="5604600" cy="4031400"/>
            </a:xfrm>
            <a:prstGeom prst="roundRect">
              <a:avLst>
                <a:gd name="adj" fmla="val 4571"/>
              </a:avLst>
            </a:prstGeom>
            <a:solidFill>
              <a:srgbClr val="F0F4F8"/>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6" name="Google Shape;196;h777b31dbf2a8b71d_0_0"/>
            <p:cNvSpPr txBox="1"/>
            <p:nvPr/>
          </p:nvSpPr>
          <p:spPr>
            <a:xfrm>
              <a:off x="-7762300" y="-75066"/>
              <a:ext cx="5604600" cy="4031400"/>
            </a:xfrm>
            <a:prstGeom prst="rect">
              <a:avLst/>
            </a:prstGeom>
            <a:noFill/>
            <a:ln>
              <a:noFill/>
            </a:ln>
          </p:spPr>
          <p:txBody>
            <a:bodyPr spcFirstLastPara="1" wrap="square" lIns="285750" tIns="285750" rIns="285750" bIns="285750" anchor="t" anchorCtr="0">
              <a:noAutofit/>
            </a:bodyPr>
            <a:lstStyle/>
            <a:p>
              <a:pPr marL="0" marR="0" lvl="0" indent="0" algn="l" defTabSz="914400" rtl="0" eaLnBrk="1" fontAlgn="auto" latinLnBrk="0" hangingPunct="1">
                <a:lnSpc>
                  <a:spcPct val="100000"/>
                </a:lnSpc>
                <a:spcBef>
                  <a:spcPts val="1875"/>
                </a:spcBef>
                <a:spcAft>
                  <a:spcPts val="0"/>
                </a:spcAft>
                <a:buClr>
                  <a:srgbClr val="000000"/>
                </a:buClr>
                <a:buSzPts val="2000"/>
                <a:buFont typeface="Arial"/>
                <a:buNone/>
                <a:tabLst/>
                <a:defRPr/>
              </a:pPr>
              <a:r>
                <a:rPr kumimoji="0" lang="en-US" sz="2300" b="1" i="0" u="none" strike="noStrike" kern="0" cap="none" spc="0" normalizeH="0" baseline="0" noProof="0">
                  <a:ln>
                    <a:noFill/>
                  </a:ln>
                  <a:solidFill>
                    <a:srgbClr val="E65100"/>
                  </a:solidFill>
                  <a:effectLst/>
                  <a:uLnTx/>
                  <a:uFillTx/>
                  <a:latin typeface="Trebuchet MS"/>
                  <a:ea typeface="Trebuchet MS"/>
                  <a:cs typeface="Trebuchet MS"/>
                  <a:sym typeface="Trebuchet MS"/>
                </a:rPr>
                <a:t>•</a:t>
              </a: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Centralized insights</a:t>
              </a:r>
              <a:r>
                <a:rPr kumimoji="0" lang="en-US" sz="2300" b="0" i="0" u="none" strike="noStrike" kern="0" cap="none" spc="0" normalizeH="0" baseline="0" noProof="0">
                  <a:ln>
                    <a:noFill/>
                  </a:ln>
                  <a:solidFill>
                    <a:srgbClr val="4A5568"/>
                  </a:solidFill>
                  <a:effectLst/>
                  <a:uLnTx/>
                  <a:uFillTx/>
                  <a:latin typeface="Trebuchet MS"/>
                  <a:ea typeface="Trebuchet MS"/>
                  <a:cs typeface="Trebuchet MS"/>
                  <a:sym typeface="Trebuchet MS"/>
                </a:rPr>
                <a:t> for simplified monitoring</a:t>
              </a:r>
              <a:endParaRPr kumimoji="0" sz="2300" b="0" i="0" u="none" strike="noStrike" kern="0" cap="none" spc="0" normalizeH="0" baseline="0" noProof="0">
                <a:ln>
                  <a:noFill/>
                </a:ln>
                <a:solidFill>
                  <a:srgbClr val="4A5568"/>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900"/>
                </a:spcBef>
                <a:spcAft>
                  <a:spcPts val="0"/>
                </a:spcAft>
                <a:buClr>
                  <a:srgbClr val="000000"/>
                </a:buClr>
                <a:buSzPts val="2000"/>
                <a:buFont typeface="Arial"/>
                <a:buNone/>
                <a:tabLst/>
                <a:defRPr/>
              </a:pPr>
              <a:r>
                <a:rPr kumimoji="0" lang="en-US" sz="2300" b="1" i="0" u="none" strike="noStrike" kern="0" cap="none" spc="0" normalizeH="0" baseline="0" noProof="0">
                  <a:ln>
                    <a:noFill/>
                  </a:ln>
                  <a:solidFill>
                    <a:srgbClr val="E65100"/>
                  </a:solidFill>
                  <a:effectLst/>
                  <a:uLnTx/>
                  <a:uFillTx/>
                  <a:latin typeface="Trebuchet MS"/>
                  <a:ea typeface="Trebuchet MS"/>
                  <a:cs typeface="Trebuchet MS"/>
                  <a:sym typeface="Trebuchet MS"/>
                </a:rPr>
                <a:t>•</a:t>
              </a: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Increased risk management</a:t>
              </a:r>
              <a:r>
                <a:rPr kumimoji="0" lang="en-US" sz="2300" b="0" i="0" u="none" strike="noStrike" kern="0" cap="none" spc="0" normalizeH="0" baseline="0" noProof="0">
                  <a:ln>
                    <a:noFill/>
                  </a:ln>
                  <a:solidFill>
                    <a:srgbClr val="4A5568"/>
                  </a:solidFill>
                  <a:effectLst/>
                  <a:uLnTx/>
                  <a:uFillTx/>
                  <a:latin typeface="Trebuchet MS"/>
                  <a:ea typeface="Trebuchet MS"/>
                  <a:cs typeface="Trebuchet MS"/>
                  <a:sym typeface="Trebuchet MS"/>
                </a:rPr>
                <a:t> across regions, fisheries, and individual vessels</a:t>
              </a:r>
              <a:endParaRPr kumimoji="0" sz="2300" b="0" i="0" u="none" strike="noStrike" kern="0" cap="none" spc="0" normalizeH="0" baseline="0" noProof="0">
                <a:ln>
                  <a:noFill/>
                </a:ln>
                <a:solidFill>
                  <a:srgbClr val="4A5568"/>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900"/>
                </a:spcBef>
                <a:spcAft>
                  <a:spcPts val="0"/>
                </a:spcAft>
                <a:buClr>
                  <a:srgbClr val="000000"/>
                </a:buClr>
                <a:buSzPts val="2000"/>
                <a:buFont typeface="Arial"/>
                <a:buNone/>
                <a:tabLst/>
                <a:defRPr/>
              </a:pPr>
              <a:r>
                <a:rPr kumimoji="0" lang="en-US" sz="2300" b="1" i="0" u="none" strike="noStrike" kern="0" cap="none" spc="0" normalizeH="0" baseline="0" noProof="0">
                  <a:ln>
                    <a:noFill/>
                  </a:ln>
                  <a:solidFill>
                    <a:srgbClr val="E65100"/>
                  </a:solidFill>
                  <a:effectLst/>
                  <a:uLnTx/>
                  <a:uFillTx/>
                  <a:latin typeface="Trebuchet MS"/>
                  <a:ea typeface="Trebuchet MS"/>
                  <a:cs typeface="Trebuchet MS"/>
                  <a:sym typeface="Trebuchet MS"/>
                </a:rPr>
                <a:t>•</a:t>
              </a: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Enhanced due diligence </a:t>
              </a:r>
              <a:r>
                <a:rPr kumimoji="0" lang="en-US" sz="2300" b="0" i="0" u="none" strike="noStrike" kern="0" cap="none" spc="0" normalizeH="0" baseline="0" noProof="0">
                  <a:ln>
                    <a:noFill/>
                  </a:ln>
                  <a:solidFill>
                    <a:srgbClr val="4A5568"/>
                  </a:solidFill>
                  <a:effectLst/>
                  <a:uLnTx/>
                  <a:uFillTx/>
                  <a:latin typeface="Trebuchet MS"/>
                  <a:ea typeface="Trebuchet MS"/>
                  <a:cs typeface="Trebuchet MS"/>
                  <a:sym typeface="Trebuchet MS"/>
                </a:rPr>
                <a:t>capacity </a:t>
              </a:r>
              <a:endParaRPr kumimoji="0" sz="2300" b="0" i="0" u="sng" strike="noStrike" kern="0" cap="none" spc="0" normalizeH="0" baseline="0" noProof="0">
                <a:ln>
                  <a:noFill/>
                </a:ln>
                <a:solidFill>
                  <a:srgbClr val="4A5568"/>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900"/>
                </a:spcBef>
                <a:spcAft>
                  <a:spcPts val="0"/>
                </a:spcAft>
                <a:buClr>
                  <a:srgbClr val="000000"/>
                </a:buClr>
                <a:buSzPts val="2000"/>
                <a:buFont typeface="Arial"/>
                <a:buNone/>
                <a:tabLst/>
                <a:defRPr/>
              </a:pPr>
              <a:r>
                <a:rPr kumimoji="0" lang="en-US" sz="2300" b="1" i="0" u="none" strike="noStrike" kern="0" cap="none" spc="0" normalizeH="0" baseline="0" noProof="0">
                  <a:ln>
                    <a:noFill/>
                  </a:ln>
                  <a:solidFill>
                    <a:srgbClr val="E65100"/>
                  </a:solidFill>
                  <a:effectLst/>
                  <a:uLnTx/>
                  <a:uFillTx/>
                  <a:latin typeface="Trebuchet MS"/>
                  <a:ea typeface="Trebuchet MS"/>
                  <a:cs typeface="Trebuchet MS"/>
                  <a:sym typeface="Trebuchet MS"/>
                </a:rPr>
                <a:t>•</a:t>
              </a: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Commitment</a:t>
              </a:r>
              <a:r>
                <a:rPr kumimoji="0" lang="en-US" sz="2300" b="0" i="0" u="none" strike="noStrike" kern="0" cap="none" spc="0" normalizeH="0" baseline="0" noProof="0">
                  <a:ln>
                    <a:noFill/>
                  </a:ln>
                  <a:solidFill>
                    <a:srgbClr val="4A5568"/>
                  </a:solidFill>
                  <a:effectLst/>
                  <a:uLnTx/>
                  <a:uFillTx/>
                  <a:latin typeface="Trebuchet MS"/>
                  <a:ea typeface="Trebuchet MS"/>
                  <a:cs typeface="Trebuchet MS"/>
                  <a:sym typeface="Trebuchet MS"/>
                </a:rPr>
                <a:t> monitoring + progress</a:t>
              </a:r>
              <a:endParaRPr kumimoji="0" sz="2300" b="0" i="0" u="sng" strike="noStrike" kern="0" cap="none" spc="0" normalizeH="0" baseline="0" noProof="0">
                <a:ln>
                  <a:noFill/>
                </a:ln>
                <a:solidFill>
                  <a:srgbClr val="4A5568"/>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900"/>
                </a:spcBef>
                <a:spcAft>
                  <a:spcPts val="0"/>
                </a:spcAft>
                <a:buClr>
                  <a:srgbClr val="000000"/>
                </a:buClr>
                <a:buSzPts val="2000"/>
                <a:buFont typeface="Arial"/>
                <a:buNone/>
                <a:tabLst/>
                <a:defRPr/>
              </a:pPr>
              <a:r>
                <a:rPr kumimoji="0" lang="en-US" sz="2300" b="1" i="0" u="none" strike="noStrike" kern="0" cap="none" spc="0" normalizeH="0" baseline="0" noProof="0">
                  <a:ln>
                    <a:noFill/>
                  </a:ln>
                  <a:solidFill>
                    <a:srgbClr val="E65100"/>
                  </a:solidFill>
                  <a:effectLst/>
                  <a:uLnTx/>
                  <a:uFillTx/>
                  <a:latin typeface="Trebuchet MS"/>
                  <a:ea typeface="Trebuchet MS"/>
                  <a:cs typeface="Trebuchet MS"/>
                  <a:sym typeface="Trebuchet MS"/>
                </a:rPr>
                <a:t>•</a:t>
              </a: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Concrete improvement</a:t>
              </a:r>
              <a:r>
                <a:rPr kumimoji="0" lang="en-US" sz="2300" b="0" i="0" u="none" strike="noStrike" kern="0" cap="none" spc="0" normalizeH="0" baseline="0" noProof="0">
                  <a:ln>
                    <a:noFill/>
                  </a:ln>
                  <a:solidFill>
                    <a:srgbClr val="4A5568"/>
                  </a:solidFill>
                  <a:effectLst/>
                  <a:uLnTx/>
                  <a:uFillTx/>
                  <a:latin typeface="Trebuchet MS"/>
                  <a:ea typeface="Trebuchet MS"/>
                  <a:cs typeface="Trebuchet MS"/>
                  <a:sym typeface="Trebuchet MS"/>
                </a:rPr>
                <a:t> opportunities to help drive </a:t>
              </a:r>
              <a:r>
                <a:rPr kumimoji="0" lang="en-US" sz="2300" b="0" i="0" u="sng" strike="noStrike" kern="0" cap="none" spc="0" normalizeH="0" baseline="0" noProof="0">
                  <a:ln>
                    <a:noFill/>
                  </a:ln>
                  <a:solidFill>
                    <a:srgbClr val="4A5568"/>
                  </a:solidFill>
                  <a:effectLst/>
                  <a:uLnTx/>
                  <a:uFillTx/>
                  <a:latin typeface="Trebuchet MS"/>
                  <a:ea typeface="Trebuchet MS"/>
                  <a:cs typeface="Trebuchet MS"/>
                  <a:sym typeface="Trebuchet MS"/>
                </a:rPr>
                <a:t>unique business objectives</a:t>
              </a:r>
              <a:endParaRPr kumimoji="0" sz="2500" b="0" i="0" u="none" strike="noStrike" kern="0" cap="none" spc="0" normalizeH="0" baseline="0" noProof="0">
                <a:ln>
                  <a:noFill/>
                </a:ln>
                <a:solidFill>
                  <a:srgbClr val="4A5568"/>
                </a:solidFill>
                <a:effectLst/>
                <a:uLnTx/>
                <a:uFillTx/>
                <a:latin typeface="Trebuchet MS"/>
                <a:ea typeface="Trebuchet MS"/>
                <a:cs typeface="Trebuchet MS"/>
                <a:sym typeface="Trebuchet MS"/>
              </a:endParaRPr>
            </a:p>
          </p:txBody>
        </p:sp>
      </p:grpSp>
      <p:pic>
        <p:nvPicPr>
          <p:cNvPr id="197" name="Google Shape;197;h777b31dbf2a8b71d_0_0"/>
          <p:cNvPicPr preferRelativeResize="0"/>
          <p:nvPr/>
        </p:nvPicPr>
        <p:blipFill rotWithShape="1">
          <a:blip r:embed="rId4">
            <a:alphaModFix/>
          </a:blip>
          <a:srcRect/>
          <a:stretch/>
        </p:blipFill>
        <p:spPr>
          <a:xfrm>
            <a:off x="6104300" y="2070325"/>
            <a:ext cx="5880899" cy="4164524"/>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g3fbe89973ab_0_28"/>
          <p:cNvSpPr txBox="1"/>
          <p:nvPr/>
        </p:nvSpPr>
        <p:spPr>
          <a:xfrm>
            <a:off x="311300" y="139026"/>
            <a:ext cx="11380800" cy="1481175"/>
          </a:xfrm>
          <a:prstGeom prst="rect">
            <a:avLst/>
          </a:prstGeom>
          <a:solidFill>
            <a:srgbClr val="000000">
              <a:alpha val="0"/>
            </a:srgbClr>
          </a:solidFill>
          <a:ln>
            <a:noFill/>
          </a:ln>
        </p:spPr>
        <p:txBody>
          <a:bodyPr spcFirstLastPara="1" wrap="square" lIns="47625" tIns="47625" rIns="47625" bIns="47625" anchor="ctr"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US" sz="4500" b="1" i="0" u="none" strike="noStrike" kern="0" cap="none" spc="0" normalizeH="0" baseline="0" noProof="0">
                <a:ln>
                  <a:noFill/>
                </a:ln>
                <a:solidFill>
                  <a:srgbClr val="004A73"/>
                </a:solidFill>
                <a:effectLst/>
                <a:uLnTx/>
                <a:uFillTx/>
                <a:latin typeface="Gill Sans"/>
                <a:ea typeface="Gill Sans"/>
                <a:cs typeface="Gill Sans"/>
                <a:sym typeface="Gill Sans"/>
              </a:rPr>
              <a:t>ISSF PVR &amp; VOSI Data in Action: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US" sz="4500" b="1" i="0" u="none" strike="noStrike" kern="0" cap="none" spc="0" normalizeH="0" baseline="0" noProof="0">
                <a:ln>
                  <a:noFill/>
                </a:ln>
                <a:solidFill>
                  <a:srgbClr val="004A73"/>
                </a:solidFill>
                <a:effectLst/>
                <a:uLnTx/>
                <a:uFillTx/>
                <a:latin typeface="Gill Sans"/>
                <a:ea typeface="Gill Sans"/>
                <a:cs typeface="Gill Sans"/>
                <a:sym typeface="Gill Sans"/>
              </a:rPr>
              <a:t>SFP Tuna Dashboard</a:t>
            </a:r>
            <a:endParaRPr kumimoji="0" sz="4500" b="1" i="0" u="none" strike="noStrike" kern="0" cap="none" spc="0" normalizeH="0" baseline="0" noProof="0">
              <a:ln>
                <a:noFill/>
              </a:ln>
              <a:solidFill>
                <a:srgbClr val="004A73"/>
              </a:solidFill>
              <a:effectLst/>
              <a:uLnTx/>
              <a:uFillTx/>
              <a:latin typeface="Gill Sans"/>
              <a:ea typeface="Gill Sans"/>
              <a:cs typeface="Gill Sans"/>
              <a:sym typeface="Gill Sans"/>
            </a:endParaRPr>
          </a:p>
        </p:txBody>
      </p:sp>
      <p:pic>
        <p:nvPicPr>
          <p:cNvPr id="203" name="Google Shape;203;g3fbe89973ab_0_28"/>
          <p:cNvPicPr preferRelativeResize="0"/>
          <p:nvPr/>
        </p:nvPicPr>
        <p:blipFill rotWithShape="1">
          <a:blip r:embed="rId3">
            <a:alphaModFix/>
          </a:blip>
          <a:srcRect/>
          <a:stretch/>
        </p:blipFill>
        <p:spPr>
          <a:xfrm rot="5400000">
            <a:off x="5948362" y="-5948363"/>
            <a:ext cx="295275" cy="12192001"/>
          </a:xfrm>
          <a:prstGeom prst="rect">
            <a:avLst/>
          </a:prstGeom>
          <a:noFill/>
          <a:ln>
            <a:noFill/>
          </a:ln>
        </p:spPr>
      </p:pic>
      <p:pic>
        <p:nvPicPr>
          <p:cNvPr id="204" name="Google Shape;204;g3fbe89973ab_0_28"/>
          <p:cNvPicPr preferRelativeResize="0"/>
          <p:nvPr/>
        </p:nvPicPr>
        <p:blipFill rotWithShape="1">
          <a:blip r:embed="rId4">
            <a:alphaModFix/>
          </a:blip>
          <a:srcRect/>
          <a:stretch/>
        </p:blipFill>
        <p:spPr>
          <a:xfrm>
            <a:off x="613025" y="1438875"/>
            <a:ext cx="11079076" cy="5477000"/>
          </a:xfrm>
          <a:prstGeom prst="rect">
            <a:avLst/>
          </a:prstGeom>
          <a:noFill/>
          <a:ln>
            <a:noFill/>
          </a:ln>
        </p:spPr>
      </p:pic>
      <p:sp>
        <p:nvSpPr>
          <p:cNvPr id="205" name="Google Shape;205;g3fbe89973ab_0_28"/>
          <p:cNvSpPr/>
          <p:nvPr/>
        </p:nvSpPr>
        <p:spPr>
          <a:xfrm>
            <a:off x="6955650" y="1498700"/>
            <a:ext cx="4612200" cy="462000"/>
          </a:xfrm>
          <a:prstGeom prst="rect">
            <a:avLst/>
          </a:prstGeom>
          <a:noFill/>
          <a:ln w="38100" cap="flat" cmpd="sng">
            <a:solidFill>
              <a:srgbClr val="FF0000"/>
            </a:solidFill>
            <a:prstDash val="solid"/>
            <a:round/>
            <a:headEnd type="none" w="sm" len="sm"/>
            <a:tailEnd type="none" w="sm" len="sm"/>
          </a:ln>
          <a:effectLst>
            <a:outerShdw blurRad="57150" dist="19050" dir="5400000" algn="bl" rotWithShape="0">
              <a:srgbClr val="000000">
                <a:alpha val="50196"/>
              </a:srgbClr>
            </a:outerShdw>
          </a:effectLst>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sp>
        <p:nvSpPr>
          <p:cNvPr id="206" name="Google Shape;206;g3fbe89973ab_0_28"/>
          <p:cNvSpPr/>
          <p:nvPr/>
        </p:nvSpPr>
        <p:spPr>
          <a:xfrm>
            <a:off x="521650" y="2115475"/>
            <a:ext cx="4612200" cy="462000"/>
          </a:xfrm>
          <a:prstGeom prst="rect">
            <a:avLst/>
          </a:prstGeom>
          <a:noFill/>
          <a:ln w="38100" cap="flat" cmpd="sng">
            <a:solidFill>
              <a:srgbClr val="FF0000"/>
            </a:solidFill>
            <a:prstDash val="solid"/>
            <a:round/>
            <a:headEnd type="none" w="sm" len="sm"/>
            <a:tailEnd type="none" w="sm" len="sm"/>
          </a:ln>
          <a:effectLst>
            <a:outerShdw blurRad="57150" dist="19050" dir="5400000" algn="bl" rotWithShape="0">
              <a:srgbClr val="000000">
                <a:alpha val="50196"/>
              </a:srgbClr>
            </a:outerShdw>
          </a:effectLst>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sp>
        <p:nvSpPr>
          <p:cNvPr id="207" name="Google Shape;207;g3fbe89973ab_0_28"/>
          <p:cNvSpPr/>
          <p:nvPr/>
        </p:nvSpPr>
        <p:spPr>
          <a:xfrm>
            <a:off x="521650" y="4962025"/>
            <a:ext cx="3877800" cy="404700"/>
          </a:xfrm>
          <a:prstGeom prst="rect">
            <a:avLst/>
          </a:prstGeom>
          <a:noFill/>
          <a:ln w="38100" cap="flat" cmpd="sng">
            <a:solidFill>
              <a:srgbClr val="FF0000"/>
            </a:solidFill>
            <a:prstDash val="solid"/>
            <a:round/>
            <a:headEnd type="none" w="sm" len="sm"/>
            <a:tailEnd type="none" w="sm" len="sm"/>
          </a:ln>
          <a:effectLst>
            <a:outerShdw blurRad="57150" dist="19050" dir="5400000" algn="bl" rotWithShape="0">
              <a:srgbClr val="000000">
                <a:alpha val="50196"/>
              </a:srgbClr>
            </a:outerShdw>
          </a:effectLst>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3fbe89973ab_0_16"/>
          <p:cNvSpPr txBox="1"/>
          <p:nvPr/>
        </p:nvSpPr>
        <p:spPr>
          <a:xfrm>
            <a:off x="442500" y="648281"/>
            <a:ext cx="11307000" cy="8361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833"/>
              <a:buFont typeface="Arial"/>
              <a:buNone/>
              <a:tabLst/>
              <a:defRPr/>
            </a:pPr>
            <a:r>
              <a:rPr kumimoji="0" lang="en-US" sz="4833" b="1" i="0" u="none" strike="noStrike" kern="0" cap="none" spc="0" normalizeH="0" baseline="0" noProof="0">
                <a:ln>
                  <a:noFill/>
                </a:ln>
                <a:solidFill>
                  <a:srgbClr val="004A73"/>
                </a:solidFill>
                <a:effectLst/>
                <a:uLnTx/>
                <a:uFillTx/>
                <a:latin typeface="Gill Sans"/>
                <a:ea typeface="Gill Sans"/>
                <a:cs typeface="Gill Sans"/>
                <a:sym typeface="Gill Sans"/>
              </a:rPr>
              <a:t>Example 1: Monitoring Commitments</a:t>
            </a:r>
            <a:endParaRPr kumimoji="0" sz="4833"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213" name="Google Shape;213;g3fbe89973ab_0_16"/>
          <p:cNvPicPr preferRelativeResize="0"/>
          <p:nvPr/>
        </p:nvPicPr>
        <p:blipFill rotWithShape="1">
          <a:blip r:embed="rId3">
            <a:alphaModFix/>
          </a:blip>
          <a:srcRect/>
          <a:stretch/>
        </p:blipFill>
        <p:spPr>
          <a:xfrm rot="5400000">
            <a:off x="5948363" y="-5948363"/>
            <a:ext cx="295275" cy="12192000"/>
          </a:xfrm>
          <a:prstGeom prst="rect">
            <a:avLst/>
          </a:prstGeom>
          <a:noFill/>
          <a:ln>
            <a:noFill/>
          </a:ln>
        </p:spPr>
      </p:pic>
      <p:sp>
        <p:nvSpPr>
          <p:cNvPr id="214" name="Google Shape;214;g3fbe89973ab_0_16"/>
          <p:cNvSpPr txBox="1"/>
          <p:nvPr/>
        </p:nvSpPr>
        <p:spPr>
          <a:xfrm>
            <a:off x="159750" y="2694113"/>
            <a:ext cx="5188800" cy="2709000"/>
          </a:xfrm>
          <a:prstGeom prst="rect">
            <a:avLst/>
          </a:prstGeom>
          <a:noFill/>
          <a:ln>
            <a:noFill/>
          </a:ln>
        </p:spPr>
        <p:txBody>
          <a:bodyPr spcFirstLastPara="1" wrap="square" lIns="121900" tIns="60925" rIns="121900" bIns="60925" anchor="t" anchorCtr="0">
            <a:spAutoFit/>
          </a:bodyPr>
          <a:lstStyle/>
          <a:p>
            <a:pPr marL="457200" marR="0" lvl="0"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TNC’s Tuna Transparency Pledge </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ISSF VOSI + PVR</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Major retailers + suppliers </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sng" strike="noStrike" kern="0" cap="none" spc="0" normalizeH="0" baseline="0" noProof="0">
                <a:ln>
                  <a:noFill/>
                </a:ln>
                <a:solidFill>
                  <a:srgbClr val="002060"/>
                </a:solidFill>
                <a:effectLst/>
                <a:uLnTx/>
                <a:uFillTx/>
                <a:latin typeface="Trebuchet MS"/>
                <a:ea typeface="Trebuchet MS"/>
                <a:cs typeface="Trebuchet MS"/>
                <a:sym typeface="Trebuchet MS"/>
              </a:rPr>
              <a:t>Phase 1</a:t>
            </a: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 vessel transparency </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914400" marR="0" lvl="1"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1500+ vessels submitted </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sng" strike="noStrike" kern="0" cap="none" spc="0" normalizeH="0" baseline="0" noProof="0">
                <a:ln>
                  <a:noFill/>
                </a:ln>
                <a:solidFill>
                  <a:srgbClr val="002060"/>
                </a:solidFill>
                <a:effectLst/>
                <a:uLnTx/>
                <a:uFillTx/>
                <a:latin typeface="Trebuchet MS"/>
                <a:ea typeface="Trebuchet MS"/>
                <a:cs typeface="Trebuchet MS"/>
                <a:sym typeface="Trebuchet MS"/>
              </a:rPr>
              <a:t>Phase 2</a:t>
            </a: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 verifying observer coverage </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p:txBody>
      </p:sp>
      <p:sp>
        <p:nvSpPr>
          <p:cNvPr id="215" name="Google Shape;215;g3fbe89973ab_0_16"/>
          <p:cNvSpPr txBox="1"/>
          <p:nvPr/>
        </p:nvSpPr>
        <p:spPr>
          <a:xfrm>
            <a:off x="801025" y="6284675"/>
            <a:ext cx="10446900" cy="430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600" b="0" i="1" u="none" strike="noStrike" kern="0" cap="none" spc="0" normalizeH="0" baseline="0" noProof="0">
                <a:ln>
                  <a:noFill/>
                </a:ln>
                <a:solidFill>
                  <a:srgbClr val="000000"/>
                </a:solidFill>
                <a:effectLst/>
                <a:uLnTx/>
                <a:uFillTx/>
                <a:latin typeface="Trebuchet MS"/>
                <a:ea typeface="Trebuchet MS"/>
                <a:cs typeface="Trebuchet MS"/>
                <a:sym typeface="Trebuchet MS"/>
              </a:rPr>
              <a:t>**All data shown is from an SFP Seafood Metrics demo account, no proprietary data is reflected** </a:t>
            </a:r>
            <a:endParaRPr kumimoji="0" sz="1600" b="0" i="1"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pic>
        <p:nvPicPr>
          <p:cNvPr id="216" name="Google Shape;216;g3fbe89973ab_0_16"/>
          <p:cNvPicPr preferRelativeResize="0"/>
          <p:nvPr/>
        </p:nvPicPr>
        <p:blipFill rotWithShape="1">
          <a:blip r:embed="rId4">
            <a:alphaModFix/>
          </a:blip>
          <a:srcRect/>
          <a:stretch/>
        </p:blipFill>
        <p:spPr>
          <a:xfrm>
            <a:off x="5348550" y="2144125"/>
            <a:ext cx="6538650" cy="3735459"/>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fbe89973ab_0_22"/>
          <p:cNvSpPr txBox="1"/>
          <p:nvPr/>
        </p:nvSpPr>
        <p:spPr>
          <a:xfrm>
            <a:off x="-780450" y="973638"/>
            <a:ext cx="13752900" cy="7131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033"/>
              <a:buFont typeface="Arial"/>
              <a:buNone/>
              <a:tabLst/>
              <a:defRPr/>
            </a:pPr>
            <a:r>
              <a:rPr kumimoji="0" lang="en-US" sz="4033" b="1" i="0" u="none" strike="noStrike" kern="0" cap="none" spc="0" normalizeH="0" baseline="0" noProof="0">
                <a:ln>
                  <a:noFill/>
                </a:ln>
                <a:solidFill>
                  <a:srgbClr val="004A73"/>
                </a:solidFill>
                <a:effectLst/>
                <a:uLnTx/>
                <a:uFillTx/>
                <a:latin typeface="Gill Sans"/>
                <a:ea typeface="Gill Sans"/>
                <a:cs typeface="Gill Sans"/>
                <a:sym typeface="Gill Sans"/>
              </a:rPr>
              <a:t>Example 2: Pursuing Continuous Improvement</a:t>
            </a:r>
            <a:endParaRPr kumimoji="0" sz="4033"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222" name="Google Shape;222;g3fbe89973ab_0_22"/>
          <p:cNvPicPr preferRelativeResize="0"/>
          <p:nvPr/>
        </p:nvPicPr>
        <p:blipFill rotWithShape="1">
          <a:blip r:embed="rId3">
            <a:alphaModFix/>
          </a:blip>
          <a:srcRect/>
          <a:stretch/>
        </p:blipFill>
        <p:spPr>
          <a:xfrm rot="5400000">
            <a:off x="5948363" y="-5948363"/>
            <a:ext cx="295275" cy="12192000"/>
          </a:xfrm>
          <a:prstGeom prst="rect">
            <a:avLst/>
          </a:prstGeom>
          <a:noFill/>
          <a:ln>
            <a:noFill/>
          </a:ln>
        </p:spPr>
      </p:pic>
      <p:sp>
        <p:nvSpPr>
          <p:cNvPr id="223" name="Google Shape;223;g3fbe89973ab_0_22"/>
          <p:cNvSpPr txBox="1"/>
          <p:nvPr/>
        </p:nvSpPr>
        <p:spPr>
          <a:xfrm>
            <a:off x="223375" y="2236888"/>
            <a:ext cx="5211000" cy="3324600"/>
          </a:xfrm>
          <a:prstGeom prst="rect">
            <a:avLst/>
          </a:prstGeom>
          <a:noFill/>
          <a:ln>
            <a:noFill/>
          </a:ln>
        </p:spPr>
        <p:txBody>
          <a:bodyPr spcFirstLastPara="1" wrap="square" lIns="121900" tIns="60925" rIns="121900" bIns="60925" anchor="t" anchorCtr="0">
            <a:spAutoFit/>
          </a:bodyPr>
          <a:lstStyle/>
          <a:p>
            <a:pPr marL="457200" marR="0" lvl="0" indent="-393700" algn="l" defTabSz="914400" rtl="0" eaLnBrk="1" fontAlgn="auto" latinLnBrk="0" hangingPunct="1">
              <a:lnSpc>
                <a:spcPct val="100000"/>
              </a:lnSpc>
              <a:spcBef>
                <a:spcPts val="0"/>
              </a:spcBef>
              <a:spcAft>
                <a:spcPts val="0"/>
              </a:spcAft>
              <a:buClr>
                <a:srgbClr val="002060"/>
              </a:buClr>
              <a:buSzPts val="2600"/>
              <a:buFont typeface="Trebuchet MS"/>
              <a:buChar char="●"/>
              <a:tabLst/>
              <a:defRPr/>
            </a:pPr>
            <a:r>
              <a:rPr kumimoji="0" lang="en-US" sz="2600" b="0" i="0" u="none" strike="noStrike" kern="0" cap="none" spc="0" normalizeH="0" baseline="0" noProof="0">
                <a:ln>
                  <a:noFill/>
                </a:ln>
                <a:solidFill>
                  <a:srgbClr val="002060"/>
                </a:solidFill>
                <a:effectLst/>
                <a:uLnTx/>
                <a:uFillTx/>
                <a:latin typeface="Trebuchet MS"/>
                <a:ea typeface="Trebuchet MS"/>
                <a:cs typeface="Trebuchet MS"/>
                <a:sym typeface="Trebuchet MS"/>
              </a:rPr>
              <a:t>Bycatch mitigation within source fleets</a:t>
            </a:r>
            <a:endParaRPr kumimoji="0" sz="26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93700" algn="l" defTabSz="914400" rtl="0" eaLnBrk="1" fontAlgn="auto" latinLnBrk="0" hangingPunct="1">
              <a:lnSpc>
                <a:spcPct val="100000"/>
              </a:lnSpc>
              <a:spcBef>
                <a:spcPts val="0"/>
              </a:spcBef>
              <a:spcAft>
                <a:spcPts val="0"/>
              </a:spcAft>
              <a:buClr>
                <a:srgbClr val="002060"/>
              </a:buClr>
              <a:buSzPts val="2600"/>
              <a:buFont typeface="Trebuchet MS"/>
              <a:buChar char="●"/>
              <a:tabLst/>
              <a:defRPr/>
            </a:pPr>
            <a:r>
              <a:rPr kumimoji="0" lang="en-US" sz="2600" b="0" i="0" u="none" strike="noStrike" kern="0" cap="none" spc="0" normalizeH="0" baseline="0" noProof="0">
                <a:ln>
                  <a:noFill/>
                </a:ln>
                <a:solidFill>
                  <a:srgbClr val="002060"/>
                </a:solidFill>
                <a:effectLst/>
                <a:uLnTx/>
                <a:uFillTx/>
                <a:latin typeface="Trebuchet MS"/>
                <a:ea typeface="Trebuchet MS"/>
                <a:cs typeface="Trebuchet MS"/>
                <a:sym typeface="Trebuchet MS"/>
              </a:rPr>
              <a:t>ISSF data helps visualize transparency and bycatch reduction by vessel</a:t>
            </a:r>
            <a:endParaRPr kumimoji="0" sz="26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93700" algn="l" defTabSz="914400" rtl="0" eaLnBrk="1" fontAlgn="auto" latinLnBrk="0" hangingPunct="1">
              <a:lnSpc>
                <a:spcPct val="100000"/>
              </a:lnSpc>
              <a:spcBef>
                <a:spcPts val="0"/>
              </a:spcBef>
              <a:spcAft>
                <a:spcPts val="0"/>
              </a:spcAft>
              <a:buClr>
                <a:srgbClr val="002060"/>
              </a:buClr>
              <a:buSzPts val="2600"/>
              <a:buFont typeface="Trebuchet MS"/>
              <a:buChar char="●"/>
              <a:tabLst/>
              <a:defRPr/>
            </a:pPr>
            <a:r>
              <a:rPr kumimoji="0" lang="en-US" sz="2600" b="0" i="0" u="none" strike="noStrike" kern="0" cap="none" spc="0" normalizeH="0" baseline="0" noProof="0">
                <a:ln>
                  <a:noFill/>
                </a:ln>
                <a:solidFill>
                  <a:srgbClr val="002060"/>
                </a:solidFill>
                <a:effectLst/>
                <a:uLnTx/>
                <a:uFillTx/>
                <a:latin typeface="Trebuchet MS"/>
                <a:ea typeface="Trebuchet MS"/>
                <a:cs typeface="Trebuchet MS"/>
                <a:sym typeface="Trebuchet MS"/>
              </a:rPr>
              <a:t>Linked to </a:t>
            </a:r>
            <a:r>
              <a:rPr kumimoji="0" lang="en-US" sz="2600" b="0" i="0" u="sng" strike="noStrike" kern="0" cap="none" spc="0" normalizeH="0" baseline="0" noProof="0">
                <a:ln>
                  <a:noFill/>
                </a:ln>
                <a:solidFill>
                  <a:srgbClr val="002060"/>
                </a:solidFill>
                <a:effectLst/>
                <a:uLnTx/>
                <a:uFillTx/>
                <a:latin typeface="Trebuchet MS"/>
                <a:ea typeface="Trebuchet MS"/>
                <a:cs typeface="Trebuchet MS"/>
                <a:sym typeface="Trebuchet MS"/>
              </a:rPr>
              <a:t>concrete </a:t>
            </a:r>
            <a:r>
              <a:rPr kumimoji="0" lang="en-US" sz="2600" b="0" i="0" u="none" strike="noStrike" kern="0" cap="none" spc="0" normalizeH="0" baseline="0" noProof="0">
                <a:ln>
                  <a:noFill/>
                </a:ln>
                <a:solidFill>
                  <a:srgbClr val="002060"/>
                </a:solidFill>
                <a:effectLst/>
                <a:uLnTx/>
                <a:uFillTx/>
                <a:latin typeface="Trebuchet MS"/>
                <a:ea typeface="Trebuchet MS"/>
                <a:cs typeface="Trebuchet MS"/>
                <a:sym typeface="Trebuchet MS"/>
              </a:rPr>
              <a:t>improvement opportunities in </a:t>
            </a:r>
            <a:r>
              <a:rPr kumimoji="0" lang="en-US" sz="2600" b="1" i="0" u="none" strike="noStrike" kern="0" cap="none" spc="0" normalizeH="0" baseline="0" noProof="0">
                <a:ln>
                  <a:noFill/>
                </a:ln>
                <a:solidFill>
                  <a:srgbClr val="002060"/>
                </a:solidFill>
                <a:effectLst/>
                <a:uLnTx/>
                <a:uFillTx/>
                <a:latin typeface="Trebuchet MS"/>
                <a:ea typeface="Trebuchet MS"/>
                <a:cs typeface="Trebuchet MS"/>
                <a:sym typeface="Trebuchet MS"/>
              </a:rPr>
              <a:t>SFP’s Bycatch Solutions Hub</a:t>
            </a:r>
            <a:endParaRPr kumimoji="0" sz="26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p:txBody>
      </p:sp>
      <p:sp>
        <p:nvSpPr>
          <p:cNvPr id="224" name="Google Shape;224;g3fbe89973ab_0_22"/>
          <p:cNvSpPr txBox="1"/>
          <p:nvPr/>
        </p:nvSpPr>
        <p:spPr>
          <a:xfrm>
            <a:off x="1296600" y="6111625"/>
            <a:ext cx="9598800" cy="4311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600" b="0" i="1" u="none" strike="noStrike" kern="0" cap="none" spc="0" normalizeH="0" baseline="0" noProof="0">
                <a:ln>
                  <a:noFill/>
                </a:ln>
                <a:solidFill>
                  <a:srgbClr val="000000"/>
                </a:solidFill>
                <a:effectLst/>
                <a:uLnTx/>
                <a:uFillTx/>
                <a:latin typeface="Trebuchet MS"/>
                <a:ea typeface="Trebuchet MS"/>
                <a:cs typeface="Trebuchet MS"/>
                <a:sym typeface="Trebuchet MS"/>
              </a:rPr>
              <a:t>**All data shown is from an SFP Seafood Metrics demo account, no proprietary data is reflected**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225" name="Google Shape;225;g3fbe89973ab_0_22"/>
          <p:cNvPicPr preferRelativeResize="0"/>
          <p:nvPr/>
        </p:nvPicPr>
        <p:blipFill rotWithShape="1">
          <a:blip r:embed="rId4">
            <a:alphaModFix/>
          </a:blip>
          <a:srcRect/>
          <a:stretch/>
        </p:blipFill>
        <p:spPr>
          <a:xfrm>
            <a:off x="5434375" y="2084938"/>
            <a:ext cx="6452827" cy="3731324"/>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5"/>
          <p:cNvPicPr preferRelativeResize="0"/>
          <p:nvPr/>
        </p:nvPicPr>
        <p:blipFill rotWithShape="1">
          <a:blip r:embed="rId3">
            <a:alphaModFix/>
          </a:blip>
          <a:srcRect/>
          <a:stretch/>
        </p:blipFill>
        <p:spPr>
          <a:xfrm rot="5400000">
            <a:off x="5948364" y="-5948362"/>
            <a:ext cx="295275" cy="12192000"/>
          </a:xfrm>
          <a:prstGeom prst="rect">
            <a:avLst/>
          </a:prstGeom>
          <a:noFill/>
          <a:ln>
            <a:noFill/>
          </a:ln>
        </p:spPr>
      </p:pic>
      <p:sp>
        <p:nvSpPr>
          <p:cNvPr id="231" name="Google Shape;231;p5"/>
          <p:cNvSpPr txBox="1"/>
          <p:nvPr/>
        </p:nvSpPr>
        <p:spPr>
          <a:xfrm>
            <a:off x="201433" y="2493687"/>
            <a:ext cx="8470800" cy="2524200"/>
          </a:xfrm>
          <a:prstGeom prst="rect">
            <a:avLst/>
          </a:prstGeom>
          <a:noFill/>
          <a:ln>
            <a:noFill/>
          </a:ln>
        </p:spPr>
        <p:txBody>
          <a:bodyPr spcFirstLastPara="1" wrap="square" lIns="91400" tIns="91400" rIns="91400" bIns="91400" anchor="t" anchorCtr="0">
            <a:spAutoFit/>
          </a:bodyPr>
          <a:lstStyle/>
          <a:p>
            <a:pPr marL="107947"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107947"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004A73"/>
                </a:solidFill>
                <a:effectLst/>
                <a:uLnTx/>
                <a:uFillTx/>
                <a:latin typeface="Trebuchet MS"/>
                <a:ea typeface="Trebuchet MS"/>
                <a:cs typeface="Trebuchet MS"/>
                <a:sym typeface="Trebuchet MS"/>
              </a:rPr>
              <a:t>Launched in 2023, the Hub is curated </a:t>
            </a:r>
            <a:r>
              <a:rPr kumimoji="0" lang="en-US" sz="1900" b="1" i="0" u="none" strike="noStrike" kern="0" cap="none" spc="0" normalizeH="0" baseline="0" noProof="0">
                <a:ln>
                  <a:noFill/>
                </a:ln>
                <a:solidFill>
                  <a:srgbClr val="004A73"/>
                </a:solidFill>
                <a:effectLst/>
                <a:uLnTx/>
                <a:uFillTx/>
                <a:latin typeface="Trebuchet MS"/>
                <a:ea typeface="Trebuchet MS"/>
                <a:cs typeface="Trebuchet MS"/>
                <a:sym typeface="Trebuchet MS"/>
              </a:rPr>
              <a:t>for the seafood industry</a:t>
            </a:r>
            <a:r>
              <a:rPr kumimoji="0" lang="en-US" sz="1900" b="0" i="0" u="none" strike="noStrike" kern="0" cap="none" spc="0" normalizeH="0" baseline="0" noProof="0">
                <a:ln>
                  <a:noFill/>
                </a:ln>
                <a:solidFill>
                  <a:srgbClr val="004A73"/>
                </a:solidFill>
                <a:effectLst/>
                <a:uLnTx/>
                <a:uFillTx/>
                <a:latin typeface="Trebuchet MS"/>
                <a:ea typeface="Trebuchet MS"/>
                <a:cs typeface="Trebuchet MS"/>
                <a:sym typeface="Trebuchet MS"/>
              </a:rPr>
              <a:t>, and meant to bridge the gap between the industry and efforts to reduce bycatch by gear manufacturers, NGOs, etc., while also providing a </a:t>
            </a:r>
            <a:r>
              <a:rPr kumimoji="0" lang="en-US" sz="1900" b="1" i="0" u="none" strike="noStrike" kern="0" cap="none" spc="0" normalizeH="0" baseline="0" noProof="0">
                <a:ln>
                  <a:noFill/>
                </a:ln>
                <a:solidFill>
                  <a:srgbClr val="004A73"/>
                </a:solidFill>
                <a:effectLst/>
                <a:uLnTx/>
                <a:uFillTx/>
                <a:latin typeface="Trebuchet MS"/>
                <a:ea typeface="Trebuchet MS"/>
                <a:cs typeface="Trebuchet MS"/>
                <a:sym typeface="Trebuchet MS"/>
              </a:rPr>
              <a:t>tangible means </a:t>
            </a:r>
            <a:r>
              <a:rPr kumimoji="0" lang="en-US" sz="1900" b="0" i="0" u="none" strike="noStrike" kern="0" cap="none" spc="0" normalizeH="0" baseline="0" noProof="0">
                <a:ln>
                  <a:noFill/>
                </a:ln>
                <a:solidFill>
                  <a:srgbClr val="004A73"/>
                </a:solidFill>
                <a:effectLst/>
                <a:uLnTx/>
                <a:uFillTx/>
                <a:latin typeface="Trebuchet MS"/>
                <a:ea typeface="Trebuchet MS"/>
                <a:cs typeface="Trebuchet MS"/>
                <a:sym typeface="Trebuchet MS"/>
              </a:rPr>
              <a:t>to support for projects working to implement bycatch solutions. </a:t>
            </a: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a:p>
            <a:pPr marL="107947"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107947"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107947"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p:txBody>
      </p:sp>
      <p:pic>
        <p:nvPicPr>
          <p:cNvPr id="232" name="Google Shape;232;p5"/>
          <p:cNvPicPr preferRelativeResize="0"/>
          <p:nvPr/>
        </p:nvPicPr>
        <p:blipFill rotWithShape="1">
          <a:blip r:embed="rId4">
            <a:alphaModFix/>
          </a:blip>
          <a:srcRect/>
          <a:stretch/>
        </p:blipFill>
        <p:spPr>
          <a:xfrm>
            <a:off x="1" y="390902"/>
            <a:ext cx="5549700" cy="2064900"/>
          </a:xfrm>
          <a:prstGeom prst="rect">
            <a:avLst/>
          </a:prstGeom>
          <a:noFill/>
          <a:ln>
            <a:noFill/>
          </a:ln>
        </p:spPr>
      </p:pic>
      <p:pic>
        <p:nvPicPr>
          <p:cNvPr id="233" name="Google Shape;233;p5"/>
          <p:cNvPicPr preferRelativeResize="0"/>
          <p:nvPr/>
        </p:nvPicPr>
        <p:blipFill rotWithShape="1">
          <a:blip r:embed="rId5">
            <a:alphaModFix/>
          </a:blip>
          <a:srcRect/>
          <a:stretch/>
        </p:blipFill>
        <p:spPr>
          <a:xfrm>
            <a:off x="6371303" y="295276"/>
            <a:ext cx="2640173" cy="902904"/>
          </a:xfrm>
          <a:prstGeom prst="rect">
            <a:avLst/>
          </a:prstGeom>
          <a:noFill/>
          <a:ln>
            <a:noFill/>
          </a:ln>
        </p:spPr>
      </p:pic>
      <p:grpSp>
        <p:nvGrpSpPr>
          <p:cNvPr id="234" name="Google Shape;234;p5"/>
          <p:cNvGrpSpPr/>
          <p:nvPr/>
        </p:nvGrpSpPr>
        <p:grpSpPr>
          <a:xfrm>
            <a:off x="381000" y="4572000"/>
            <a:ext cx="2476500" cy="1428900"/>
            <a:chOff x="0" y="0"/>
            <a:chExt cx="2476500" cy="1428900"/>
          </a:xfrm>
        </p:grpSpPr>
        <p:sp>
          <p:nvSpPr>
            <p:cNvPr id="235" name="Google Shape;235;p5"/>
            <p:cNvSpPr/>
            <p:nvPr/>
          </p:nvSpPr>
          <p:spPr>
            <a:xfrm>
              <a:off x="0" y="0"/>
              <a:ext cx="2476500" cy="1428900"/>
            </a:xfrm>
            <a:prstGeom prst="roundRect">
              <a:avLst>
                <a:gd name="adj" fmla="val 13333"/>
              </a:avLst>
            </a:prstGeom>
            <a:solidFill>
              <a:srgbClr val="00B050"/>
            </a:solidFill>
            <a:ln w="23825" cap="flat" cmpd="sng">
              <a:solidFill>
                <a:srgbClr val="082836"/>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6" name="Google Shape;236;p5"/>
            <p:cNvSpPr txBox="1"/>
            <p:nvPr/>
          </p:nvSpPr>
          <p:spPr>
            <a:xfrm>
              <a:off x="0" y="0"/>
              <a:ext cx="2476500" cy="1428900"/>
            </a:xfrm>
            <a:prstGeom prst="rect">
              <a:avLst/>
            </a:prstGeom>
            <a:noFill/>
            <a:ln>
              <a:noFill/>
            </a:ln>
          </p:spPr>
          <p:txBody>
            <a:bodyPr spcFirstLastPara="1" wrap="square" lIns="142875" tIns="142875" rIns="142875" bIns="1428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a:ln>
                    <a:noFill/>
                  </a:ln>
                  <a:solidFill>
                    <a:srgbClr val="FFFFFF"/>
                  </a:solidFill>
                  <a:effectLst/>
                  <a:uLnTx/>
                  <a:uFillTx/>
                  <a:latin typeface="Trebuchet MS"/>
                  <a:ea typeface="Trebuchet MS"/>
                  <a:cs typeface="Trebuchet MS"/>
                  <a:sym typeface="Trebuchet MS"/>
                </a:rPr>
                <a:t>28</a:t>
              </a:r>
              <a:endParaRPr kumimoji="0" sz="3600" b="1" i="0" u="none" strike="noStrike" kern="0" cap="none" spc="0" normalizeH="0" baseline="0" noProof="0">
                <a:ln>
                  <a:noFill/>
                </a:ln>
                <a:solidFill>
                  <a:srgbClr val="FFFFFF"/>
                </a:solidFill>
                <a:effectLst/>
                <a:uLnTx/>
                <a:uFillTx/>
                <a:latin typeface="Trebuchet MS"/>
                <a:ea typeface="Trebuchet MS"/>
                <a:cs typeface="Trebuchet MS"/>
                <a:sym typeface="Trebuchet MS"/>
              </a:endParaRPr>
            </a:p>
            <a:p>
              <a:pPr marL="0" marR="0" lvl="0" indent="0" algn="ctr" defTabSz="914400" rtl="0" eaLnBrk="1" fontAlgn="auto" latinLnBrk="0" hangingPunct="1">
                <a:lnSpc>
                  <a:spcPct val="100000"/>
                </a:lnSpc>
                <a:spcBef>
                  <a:spcPts val="30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FFFFFF"/>
                  </a:solidFill>
                  <a:effectLst/>
                  <a:uLnTx/>
                  <a:uFillTx/>
                  <a:latin typeface="Trebuchet MS"/>
                  <a:ea typeface="Trebuchet MS"/>
                  <a:cs typeface="Trebuchet MS"/>
                  <a:sym typeface="Trebuchet MS"/>
                </a:rPr>
                <a:t>projects</a:t>
              </a:r>
              <a:endParaRPr kumimoji="0" sz="1800" b="0" i="0" u="none" strike="noStrike" kern="0" cap="none" spc="0" normalizeH="0" baseline="0" noProof="0">
                <a:ln>
                  <a:noFill/>
                </a:ln>
                <a:solidFill>
                  <a:srgbClr val="FFFFFF"/>
                </a:solidFill>
                <a:effectLst/>
                <a:uLnTx/>
                <a:uFillTx/>
                <a:latin typeface="Trebuchet MS"/>
                <a:ea typeface="Trebuchet MS"/>
                <a:cs typeface="Trebuchet MS"/>
                <a:sym typeface="Trebuchet MS"/>
              </a:endParaRPr>
            </a:p>
          </p:txBody>
        </p:sp>
      </p:grpSp>
      <p:grpSp>
        <p:nvGrpSpPr>
          <p:cNvPr id="237" name="Google Shape;237;p5"/>
          <p:cNvGrpSpPr/>
          <p:nvPr/>
        </p:nvGrpSpPr>
        <p:grpSpPr>
          <a:xfrm>
            <a:off x="3048000" y="4572000"/>
            <a:ext cx="2476500" cy="1428900"/>
            <a:chOff x="0" y="0"/>
            <a:chExt cx="2476500" cy="1428900"/>
          </a:xfrm>
        </p:grpSpPr>
        <p:sp>
          <p:nvSpPr>
            <p:cNvPr id="238" name="Google Shape;238;p5"/>
            <p:cNvSpPr/>
            <p:nvPr/>
          </p:nvSpPr>
          <p:spPr>
            <a:xfrm>
              <a:off x="0" y="0"/>
              <a:ext cx="2476500" cy="1428900"/>
            </a:xfrm>
            <a:prstGeom prst="roundRect">
              <a:avLst>
                <a:gd name="adj" fmla="val 13333"/>
              </a:avLst>
            </a:prstGeom>
            <a:solidFill>
              <a:srgbClr val="00B050"/>
            </a:solidFill>
            <a:ln w="23825" cap="flat" cmpd="sng">
              <a:solidFill>
                <a:srgbClr val="082836"/>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9" name="Google Shape;239;p5"/>
            <p:cNvSpPr txBox="1"/>
            <p:nvPr/>
          </p:nvSpPr>
          <p:spPr>
            <a:xfrm>
              <a:off x="0" y="0"/>
              <a:ext cx="2476500" cy="1428900"/>
            </a:xfrm>
            <a:prstGeom prst="rect">
              <a:avLst/>
            </a:prstGeom>
            <a:noFill/>
            <a:ln>
              <a:noFill/>
            </a:ln>
          </p:spPr>
          <p:txBody>
            <a:bodyPr spcFirstLastPara="1" wrap="square" lIns="142875" tIns="142875" rIns="142875" bIns="1428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a:ln>
                    <a:noFill/>
                  </a:ln>
                  <a:solidFill>
                    <a:srgbClr val="FFFFFF"/>
                  </a:solidFill>
                  <a:effectLst/>
                  <a:uLnTx/>
                  <a:uFillTx/>
                  <a:latin typeface="Trebuchet MS"/>
                  <a:ea typeface="Trebuchet MS"/>
                  <a:cs typeface="Trebuchet MS"/>
                  <a:sym typeface="Trebuchet MS"/>
                </a:rPr>
                <a:t>27</a:t>
              </a:r>
              <a:endParaRPr kumimoji="0" sz="3600" b="1" i="0" u="none" strike="noStrike" kern="0" cap="none" spc="0" normalizeH="0" baseline="0" noProof="0">
                <a:ln>
                  <a:noFill/>
                </a:ln>
                <a:solidFill>
                  <a:srgbClr val="FFFFFF"/>
                </a:solidFill>
                <a:effectLst/>
                <a:uLnTx/>
                <a:uFillTx/>
                <a:latin typeface="Trebuchet MS"/>
                <a:ea typeface="Trebuchet MS"/>
                <a:cs typeface="Trebuchet MS"/>
                <a:sym typeface="Trebuchet MS"/>
              </a:endParaRPr>
            </a:p>
            <a:p>
              <a:pPr marL="0" marR="0" lvl="0" indent="0" algn="ctr" defTabSz="914400" rtl="0" eaLnBrk="1" fontAlgn="auto" latinLnBrk="0" hangingPunct="1">
                <a:lnSpc>
                  <a:spcPct val="100000"/>
                </a:lnSpc>
                <a:spcBef>
                  <a:spcPts val="30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FFFFFF"/>
                  </a:solidFill>
                  <a:effectLst/>
                  <a:uLnTx/>
                  <a:uFillTx/>
                  <a:latin typeface="Trebuchet MS"/>
                  <a:ea typeface="Trebuchet MS"/>
                  <a:cs typeface="Trebuchet MS"/>
                  <a:sym typeface="Trebuchet MS"/>
                </a:rPr>
                <a:t>partners</a:t>
              </a:r>
              <a:endParaRPr kumimoji="0" sz="1800" b="0" i="0" u="none" strike="noStrike" kern="0" cap="none" spc="0" normalizeH="0" baseline="0" noProof="0">
                <a:ln>
                  <a:noFill/>
                </a:ln>
                <a:solidFill>
                  <a:srgbClr val="FFFFFF"/>
                </a:solidFill>
                <a:effectLst/>
                <a:uLnTx/>
                <a:uFillTx/>
                <a:latin typeface="Trebuchet MS"/>
                <a:ea typeface="Trebuchet MS"/>
                <a:cs typeface="Trebuchet MS"/>
                <a:sym typeface="Trebuchet MS"/>
              </a:endParaRPr>
            </a:p>
          </p:txBody>
        </p:sp>
      </p:grpSp>
      <p:pic>
        <p:nvPicPr>
          <p:cNvPr id="240" name="Google Shape;240;p5"/>
          <p:cNvPicPr preferRelativeResize="0"/>
          <p:nvPr/>
        </p:nvPicPr>
        <p:blipFill rotWithShape="1">
          <a:blip r:embed="rId6">
            <a:alphaModFix/>
          </a:blip>
          <a:srcRect/>
          <a:stretch/>
        </p:blipFill>
        <p:spPr>
          <a:xfrm>
            <a:off x="8776206" y="1325367"/>
            <a:ext cx="3128774" cy="4353896"/>
          </a:xfrm>
          <a:prstGeom prst="rect">
            <a:avLst/>
          </a:prstGeom>
          <a:noFill/>
          <a:ln>
            <a:noFill/>
          </a:ln>
        </p:spPr>
      </p:pic>
      <p:grpSp>
        <p:nvGrpSpPr>
          <p:cNvPr id="241" name="Google Shape;241;p5"/>
          <p:cNvGrpSpPr/>
          <p:nvPr/>
        </p:nvGrpSpPr>
        <p:grpSpPr>
          <a:xfrm>
            <a:off x="5715000" y="4572000"/>
            <a:ext cx="2667000" cy="1428900"/>
            <a:chOff x="0" y="0"/>
            <a:chExt cx="2667000" cy="1428900"/>
          </a:xfrm>
        </p:grpSpPr>
        <p:sp>
          <p:nvSpPr>
            <p:cNvPr id="242" name="Google Shape;242;p5"/>
            <p:cNvSpPr/>
            <p:nvPr/>
          </p:nvSpPr>
          <p:spPr>
            <a:xfrm>
              <a:off x="0" y="0"/>
              <a:ext cx="2667000" cy="1428900"/>
            </a:xfrm>
            <a:prstGeom prst="roundRect">
              <a:avLst>
                <a:gd name="adj" fmla="val 13333"/>
              </a:avLst>
            </a:prstGeom>
            <a:solidFill>
              <a:srgbClr val="00B050"/>
            </a:solidFill>
            <a:ln w="23825" cap="flat" cmpd="sng">
              <a:solidFill>
                <a:srgbClr val="082836"/>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3" name="Google Shape;243;p5"/>
            <p:cNvSpPr txBox="1"/>
            <p:nvPr/>
          </p:nvSpPr>
          <p:spPr>
            <a:xfrm>
              <a:off x="0" y="0"/>
              <a:ext cx="2667000" cy="1428900"/>
            </a:xfrm>
            <a:prstGeom prst="rect">
              <a:avLst/>
            </a:prstGeom>
            <a:noFill/>
            <a:ln>
              <a:noFill/>
            </a:ln>
          </p:spPr>
          <p:txBody>
            <a:bodyPr spcFirstLastPara="1" wrap="square" lIns="142875" tIns="142875" rIns="142875" bIns="1428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75"/>
                <a:buFont typeface="Arial"/>
                <a:buNone/>
                <a:tabLst/>
                <a:defRPr/>
              </a:pPr>
              <a:r>
                <a:rPr kumimoji="0" lang="en-US" sz="2775" b="1" i="0" u="none" strike="noStrike" kern="0" cap="none" spc="0" normalizeH="0" baseline="0" noProof="0">
                  <a:ln>
                    <a:noFill/>
                  </a:ln>
                  <a:solidFill>
                    <a:srgbClr val="FFFFFF"/>
                  </a:solidFill>
                  <a:effectLst/>
                  <a:uLnTx/>
                  <a:uFillTx/>
                  <a:latin typeface="Trebuchet MS"/>
                  <a:ea typeface="Trebuchet MS"/>
                  <a:cs typeface="Trebuchet MS"/>
                  <a:sym typeface="Trebuchet MS"/>
                </a:rPr>
                <a:t>1.2+ million USD</a:t>
              </a:r>
              <a:endParaRPr kumimoji="0" sz="2775" b="1" i="0" u="none" strike="noStrike" kern="0" cap="none" spc="0" normalizeH="0" baseline="0" noProof="0">
                <a:ln>
                  <a:noFill/>
                </a:ln>
                <a:solidFill>
                  <a:srgbClr val="FFFFFF"/>
                </a:solidFill>
                <a:effectLst/>
                <a:uLnTx/>
                <a:uFillTx/>
                <a:latin typeface="Trebuchet MS"/>
                <a:ea typeface="Trebuchet MS"/>
                <a:cs typeface="Trebuchet MS"/>
                <a:sym typeface="Trebuchet MS"/>
              </a:endParaRPr>
            </a:p>
            <a:p>
              <a:pPr marL="0" marR="0" lvl="0" indent="0" algn="ctr" defTabSz="914400" rtl="0" eaLnBrk="1" fontAlgn="auto" latinLnBrk="0" hangingPunct="1">
                <a:lnSpc>
                  <a:spcPct val="100000"/>
                </a:lnSpc>
                <a:spcBef>
                  <a:spcPts val="300"/>
                </a:spcBef>
                <a:spcAft>
                  <a:spcPts val="0"/>
                </a:spcAft>
                <a:buClr>
                  <a:srgbClr val="000000"/>
                </a:buClr>
                <a:buSzPts val="1480"/>
                <a:buFont typeface="Arial"/>
                <a:buNone/>
                <a:tabLst/>
                <a:defRPr/>
              </a:pPr>
              <a:r>
                <a:rPr kumimoji="0" lang="en-US" sz="1480" b="0" i="0" u="none" strike="noStrike" kern="0" cap="none" spc="0" normalizeH="0" baseline="0" noProof="0">
                  <a:ln>
                    <a:noFill/>
                  </a:ln>
                  <a:solidFill>
                    <a:srgbClr val="FFFFFF"/>
                  </a:solidFill>
                  <a:effectLst/>
                  <a:uLnTx/>
                  <a:uFillTx/>
                  <a:latin typeface="Trebuchet MS"/>
                  <a:ea typeface="Trebuchet MS"/>
                  <a:cs typeface="Trebuchet MS"/>
                  <a:sym typeface="Trebuchet MS"/>
                </a:rPr>
                <a:t>in funding generated</a:t>
              </a:r>
              <a:endParaRPr kumimoji="0" sz="1480" b="0" i="0" u="none" strike="noStrike" kern="0" cap="none" spc="0" normalizeH="0" baseline="0" noProof="0">
                <a:ln>
                  <a:noFill/>
                </a:ln>
                <a:solidFill>
                  <a:srgbClr val="FFFFFF"/>
                </a:solidFill>
                <a:effectLst/>
                <a:uLnTx/>
                <a:uFillTx/>
                <a:latin typeface="Trebuchet MS"/>
                <a:ea typeface="Trebuchet MS"/>
                <a:cs typeface="Trebuchet MS"/>
                <a:sym typeface="Trebuchet MS"/>
              </a:endParaRPr>
            </a:p>
          </p:txBody>
        </p:sp>
      </p:grpSp>
      <p:sp>
        <p:nvSpPr>
          <p:cNvPr id="244" name="Google Shape;244;p5"/>
          <p:cNvSpPr txBox="1"/>
          <p:nvPr/>
        </p:nvSpPr>
        <p:spPr>
          <a:xfrm>
            <a:off x="8776206" y="5825447"/>
            <a:ext cx="3214500" cy="831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0" i="1" u="none" strike="noStrike" kern="0" cap="none" spc="0" normalizeH="0" baseline="0" noProof="0">
                <a:ln>
                  <a:noFill/>
                </a:ln>
                <a:solidFill>
                  <a:srgbClr val="000000"/>
                </a:solidFill>
                <a:effectLst/>
                <a:uLnTx/>
                <a:uFillTx/>
                <a:latin typeface="Arial"/>
                <a:ea typeface="Arial"/>
                <a:cs typeface="Arial"/>
                <a:sym typeface="Arial"/>
              </a:rPr>
              <a:t>BioFAD model under construction at a workshop in Spain to improve FADs to reduce bycatch, hosted by ISSF and partially funded through the Hub.</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g3fbf6a03a8d_0_16"/>
          <p:cNvPicPr preferRelativeResize="0"/>
          <p:nvPr/>
        </p:nvPicPr>
        <p:blipFill rotWithShape="1">
          <a:blip r:embed="rId3">
            <a:alphaModFix/>
          </a:blip>
          <a:srcRect/>
          <a:stretch/>
        </p:blipFill>
        <p:spPr>
          <a:xfrm>
            <a:off x="-82337" y="0"/>
            <a:ext cx="12192001" cy="7460174"/>
          </a:xfrm>
          <a:prstGeom prst="rect">
            <a:avLst/>
          </a:prstGeom>
          <a:noFill/>
          <a:ln>
            <a:noFill/>
          </a:ln>
        </p:spPr>
      </p:pic>
      <p:sp>
        <p:nvSpPr>
          <p:cNvPr id="251" name="Google Shape;251;g3fbf6a03a8d_0_16"/>
          <p:cNvSpPr txBox="1"/>
          <p:nvPr/>
        </p:nvSpPr>
        <p:spPr>
          <a:xfrm>
            <a:off x="4485963" y="3608425"/>
            <a:ext cx="4169700" cy="153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3700" b="1" i="0" u="none" strike="noStrike" kern="0" cap="none" spc="0" normalizeH="0" baseline="0" noProof="0">
                <a:ln>
                  <a:noFill/>
                </a:ln>
                <a:solidFill>
                  <a:srgbClr val="FFFFFF"/>
                </a:solidFill>
                <a:effectLst/>
                <a:uLnTx/>
                <a:uFillTx/>
                <a:latin typeface="Gill Sans"/>
                <a:ea typeface="Gill Sans"/>
                <a:cs typeface="Gill Sans"/>
                <a:sym typeface="Gill Sans"/>
              </a:rPr>
              <a:t>David Parreño</a:t>
            </a:r>
            <a:endParaRPr kumimoji="0" sz="3700" b="1"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Partnerships &amp; Markets Engagement</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(Europe, Middle East &amp; Latin America)</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David.Parreño@sustainablefish.org</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p:txBody>
      </p:sp>
      <p:pic>
        <p:nvPicPr>
          <p:cNvPr id="252" name="Google Shape;252;g3fbf6a03a8d_0_16"/>
          <p:cNvPicPr preferRelativeResize="0"/>
          <p:nvPr/>
        </p:nvPicPr>
        <p:blipFill rotWithShape="1">
          <a:blip r:embed="rId4">
            <a:alphaModFix/>
          </a:blip>
          <a:srcRect/>
          <a:stretch/>
        </p:blipFill>
        <p:spPr>
          <a:xfrm rot="5400000">
            <a:off x="5948362" y="-5948363"/>
            <a:ext cx="295275" cy="12192001"/>
          </a:xfrm>
          <a:prstGeom prst="rect">
            <a:avLst/>
          </a:prstGeom>
          <a:noFill/>
          <a:ln>
            <a:noFill/>
          </a:ln>
        </p:spPr>
      </p:pic>
      <p:sp>
        <p:nvSpPr>
          <p:cNvPr id="253" name="Google Shape;253;g3fbf6a03a8d_0_16"/>
          <p:cNvSpPr txBox="1"/>
          <p:nvPr/>
        </p:nvSpPr>
        <p:spPr>
          <a:xfrm>
            <a:off x="236913" y="3516013"/>
            <a:ext cx="4169700" cy="163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700"/>
              <a:buFont typeface="Arial"/>
              <a:buNone/>
              <a:tabLst/>
              <a:defRPr/>
            </a:pPr>
            <a:r>
              <a:rPr kumimoji="0" lang="en-US" sz="3700" b="1" i="0" u="none" strike="noStrike" kern="0" cap="none" spc="0" normalizeH="0" baseline="0" noProof="0">
                <a:ln>
                  <a:noFill/>
                </a:ln>
                <a:solidFill>
                  <a:srgbClr val="FFFFFF"/>
                </a:solidFill>
                <a:effectLst/>
                <a:uLnTx/>
                <a:uFillTx/>
                <a:latin typeface="Gill Sans"/>
                <a:ea typeface="Gill Sans"/>
                <a:cs typeface="Gill Sans"/>
                <a:sym typeface="Gill Sans"/>
              </a:rPr>
              <a:t>Cody Pajunen</a:t>
            </a:r>
            <a:endParaRPr kumimoji="0" sz="3700" b="1"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Fisheries Policy and Information Analyst</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Protecting Ocean Wildlife</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cody.pajunen@sustainablefish.org</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254" name="Google Shape;254;g3fbf6a03a8d_0_16"/>
          <p:cNvPicPr preferRelativeResize="0"/>
          <p:nvPr/>
        </p:nvPicPr>
        <p:blipFill rotWithShape="1">
          <a:blip r:embed="rId5">
            <a:alphaModFix/>
          </a:blip>
          <a:srcRect/>
          <a:stretch/>
        </p:blipFill>
        <p:spPr>
          <a:xfrm>
            <a:off x="9011475" y="295275"/>
            <a:ext cx="3180525" cy="7164900"/>
          </a:xfrm>
          <a:prstGeom prst="rect">
            <a:avLst/>
          </a:prstGeom>
          <a:noFill/>
          <a:ln>
            <a:noFill/>
          </a:ln>
        </p:spPr>
      </p:pic>
      <p:sp>
        <p:nvSpPr>
          <p:cNvPr id="255" name="Google Shape;255;g3fbf6a03a8d_0_16"/>
          <p:cNvSpPr txBox="1"/>
          <p:nvPr/>
        </p:nvSpPr>
        <p:spPr>
          <a:xfrm>
            <a:off x="236925" y="1258550"/>
            <a:ext cx="8234400" cy="15699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500"/>
              <a:buFont typeface="Arial"/>
              <a:buNone/>
              <a:tabLst/>
              <a:defRPr/>
            </a:pPr>
            <a:r>
              <a:rPr kumimoji="0" lang="en-US" sz="4500" b="1" i="0" u="none" strike="noStrike" kern="0" cap="none" spc="0" normalizeH="0" baseline="0" noProof="0">
                <a:ln>
                  <a:noFill/>
                </a:ln>
                <a:solidFill>
                  <a:srgbClr val="FFFFFF"/>
                </a:solidFill>
                <a:effectLst/>
                <a:uLnTx/>
                <a:uFillTx/>
                <a:latin typeface="Arial"/>
                <a:ea typeface="Arial"/>
                <a:cs typeface="Arial"/>
                <a:sym typeface="Arial"/>
              </a:rPr>
              <a:t>Questions or want to request a demo? </a:t>
            </a:r>
            <a:endParaRPr kumimoji="0" sz="4500" b="1" i="0" u="none" strike="noStrike" kern="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BF01812D-E6E4-B160-17DB-6ABBC1C908A5}"/>
              </a:ext>
            </a:extLst>
          </p:cNvPr>
          <p:cNvGrpSpPr/>
          <p:nvPr/>
        </p:nvGrpSpPr>
        <p:grpSpPr>
          <a:xfrm>
            <a:off x="-814595" y="4016741"/>
            <a:ext cx="10510173" cy="1184469"/>
            <a:chOff x="-814595" y="3852152"/>
            <a:chExt cx="10510173" cy="1184469"/>
          </a:xfrm>
        </p:grpSpPr>
        <p:sp>
          <p:nvSpPr>
            <p:cNvPr id="16" name="Snip Single Corner Rectangle 15">
              <a:extLst>
                <a:ext uri="{FF2B5EF4-FFF2-40B4-BE49-F238E27FC236}">
                  <a16:creationId xmlns:a16="http://schemas.microsoft.com/office/drawing/2014/main" id="{BE7F0A22-0EB3-7C25-AB17-ADF30A6659A9}"/>
                </a:ext>
              </a:extLst>
            </p:cNvPr>
            <p:cNvSpPr/>
            <p:nvPr/>
          </p:nvSpPr>
          <p:spPr>
            <a:xfrm flipV="1">
              <a:off x="-814595" y="3852152"/>
              <a:ext cx="10510173" cy="1184469"/>
            </a:xfrm>
            <a:prstGeom prst="snip1Rect">
              <a:avLst>
                <a:gd name="adj" fmla="val 41908"/>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8" name="Straight Connector 17">
              <a:extLst>
                <a:ext uri="{FF2B5EF4-FFF2-40B4-BE49-F238E27FC236}">
                  <a16:creationId xmlns:a16="http://schemas.microsoft.com/office/drawing/2014/main" id="{350D1F09-CA78-215D-7CF7-62D82F71FA4B}"/>
                </a:ext>
              </a:extLst>
            </p:cNvPr>
            <p:cNvCxnSpPr>
              <a:cxnSpLocks/>
            </p:cNvCxnSpPr>
            <p:nvPr/>
          </p:nvCxnSpPr>
          <p:spPr>
            <a:xfrm>
              <a:off x="3304527" y="3948249"/>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4">
              <a:extLst>
                <a:ext uri="{FF2B5EF4-FFF2-40B4-BE49-F238E27FC236}">
                  <a16:creationId xmlns:a16="http://schemas.microsoft.com/office/drawing/2014/main" id="{3821AB2A-7F53-79CC-62CD-BAD04DE4EF81}"/>
                </a:ext>
              </a:extLst>
            </p:cNvPr>
            <p:cNvSpPr txBox="1">
              <a:spLocks/>
            </p:cNvSpPr>
            <p:nvPr/>
          </p:nvSpPr>
          <p:spPr>
            <a:xfrm>
              <a:off x="782056" y="3852156"/>
              <a:ext cx="2342884" cy="1179504"/>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0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lang="en-US" sz="1800">
                  <a:solidFill>
                    <a:srgbClr val="E7E8E6">
                      <a:lumMod val="25000"/>
                    </a:srgbClr>
                  </a:solidFill>
                  <a:latin typeface="Arial" panose="020B0604020202020204"/>
                </a:rPr>
                <a:t>7 October</a:t>
              </a: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 2026 </a:t>
              </a:r>
            </a:p>
          </p:txBody>
        </p:sp>
        <p:sp>
          <p:nvSpPr>
            <p:cNvPr id="20" name="Text Placeholder 23">
              <a:extLst>
                <a:ext uri="{FF2B5EF4-FFF2-40B4-BE49-F238E27FC236}">
                  <a16:creationId xmlns:a16="http://schemas.microsoft.com/office/drawing/2014/main" id="{CA902593-F910-59A7-8276-B456982EC3A3}"/>
                </a:ext>
              </a:extLst>
            </p:cNvPr>
            <p:cNvSpPr txBox="1">
              <a:spLocks/>
            </p:cNvSpPr>
            <p:nvPr/>
          </p:nvSpPr>
          <p:spPr>
            <a:xfrm>
              <a:off x="3484112" y="4061259"/>
              <a:ext cx="2862891"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1"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Michael Cohen</a:t>
              </a:r>
            </a:p>
          </p:txBody>
        </p:sp>
        <p:sp>
          <p:nvSpPr>
            <p:cNvPr id="21" name="Text Placeholder 23">
              <a:extLst>
                <a:ext uri="{FF2B5EF4-FFF2-40B4-BE49-F238E27FC236}">
                  <a16:creationId xmlns:a16="http://schemas.microsoft.com/office/drawing/2014/main" id="{679E92F9-05B0-2548-457F-E2FF23A5F3BA}"/>
                </a:ext>
              </a:extLst>
            </p:cNvPr>
            <p:cNvSpPr txBox="1">
              <a:spLocks/>
            </p:cNvSpPr>
            <p:nvPr/>
          </p:nvSpPr>
          <p:spPr>
            <a:xfrm>
              <a:off x="3484112" y="4425343"/>
              <a:ext cx="4555407" cy="390353"/>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0"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E7E8E6">
                      <a:lumMod val="25000"/>
                    </a:srgbClr>
                  </a:solidFill>
                  <a:effectLst/>
                  <a:uLnTx/>
                  <a:uFillTx/>
                  <a:latin typeface="Arial" panose="020B0604020202020204"/>
                  <a:ea typeface="+mn-ea"/>
                  <a:cs typeface="+mn-cs"/>
                </a:rPr>
                <a:t>ISSF Market Outreach Associate</a:t>
              </a:r>
            </a:p>
          </p:txBody>
        </p:sp>
      </p:grpSp>
      <p:sp>
        <p:nvSpPr>
          <p:cNvPr id="13" name="Snip Single Corner Rectangle 12">
            <a:extLst>
              <a:ext uri="{FF2B5EF4-FFF2-40B4-BE49-F238E27FC236}">
                <a16:creationId xmlns:a16="http://schemas.microsoft.com/office/drawing/2014/main" id="{B26C2B64-EF0B-3AB9-EFB0-036C9C79A7E1}"/>
              </a:ext>
            </a:extLst>
          </p:cNvPr>
          <p:cNvSpPr>
            <a:spLocks/>
          </p:cNvSpPr>
          <p:nvPr/>
        </p:nvSpPr>
        <p:spPr>
          <a:xfrm rot="10800000" flipH="1" flipV="1">
            <a:off x="-390850" y="1119922"/>
            <a:ext cx="10086428" cy="2891855"/>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89CA1"/>
              </a:solidFill>
              <a:effectLst/>
              <a:uLnTx/>
              <a:uFillTx/>
              <a:latin typeface="Arial" panose="020B0604020202020204"/>
              <a:ea typeface="+mn-ea"/>
              <a:cs typeface="+mn-cs"/>
            </a:endParaRPr>
          </a:p>
        </p:txBody>
      </p:sp>
      <p:cxnSp>
        <p:nvCxnSpPr>
          <p:cNvPr id="5" name="Straight Connector 4">
            <a:extLst>
              <a:ext uri="{FF2B5EF4-FFF2-40B4-BE49-F238E27FC236}">
                <a16:creationId xmlns:a16="http://schemas.microsoft.com/office/drawing/2014/main" id="{3970E071-4A82-BB0E-11FB-E47C8BF88E5F}"/>
              </a:ext>
            </a:extLst>
          </p:cNvPr>
          <p:cNvCxnSpPr>
            <a:cxnSpLocks/>
          </p:cNvCxnSpPr>
          <p:nvPr/>
        </p:nvCxnSpPr>
        <p:spPr>
          <a:xfrm>
            <a:off x="-708248" y="1119922"/>
            <a:ext cx="1040382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C244F7AE-EBE9-21B5-A16C-763031D44B56}"/>
              </a:ext>
            </a:extLst>
          </p:cNvPr>
          <p:cNvSpPr txBox="1">
            <a:spLocks/>
          </p:cNvSpPr>
          <p:nvPr/>
        </p:nvSpPr>
        <p:spPr>
          <a:xfrm>
            <a:off x="1054883" y="2122204"/>
            <a:ext cx="7631918" cy="1782026"/>
          </a:xfrm>
          <a:prstGeom prst="rect">
            <a:avLst/>
          </a:prstGeom>
        </p:spPr>
        <p:txBody>
          <a:bodyPr wrap="square" anchor="t" anchorCtr="0">
            <a:spAutoFit/>
          </a:bodyPr>
          <a:lstStyle>
            <a:lvl1pPr algn="l" defTabSz="914400" rtl="0" eaLnBrk="1" latinLnBrk="0" hangingPunct="1">
              <a:lnSpc>
                <a:spcPct val="90000"/>
              </a:lnSpc>
              <a:spcBef>
                <a:spcPct val="0"/>
              </a:spcBef>
              <a:buNone/>
              <a:defRPr sz="3800" b="1" kern="1200">
                <a:solidFill>
                  <a:schemeClr val="accent6">
                    <a:lumMod val="10000"/>
                  </a:schemeClr>
                </a:solidFill>
                <a:latin typeface="+mj-lt"/>
                <a:ea typeface="+mj-ea"/>
                <a:cs typeface="+mj-cs"/>
              </a:defRPr>
            </a:lvl1pPr>
          </a:lstStyle>
          <a:p>
            <a:pPr>
              <a:defRPr/>
            </a:pPr>
            <a:r>
              <a:rPr lang="en-US">
                <a:solidFill>
                  <a:srgbClr val="FFFFFF"/>
                </a:solidFill>
                <a:latin typeface="Arial" panose="020B0604020202020204"/>
              </a:rPr>
              <a:t>Activating</a:t>
            </a:r>
            <a: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t> Market Influence &amp; Creating Strategic Value:</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Arial" panose="020B060402020202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rial" panose="020B0604020202020204"/>
                <a:ea typeface="+mj-ea"/>
                <a:cs typeface="+mj-cs"/>
              </a:rPr>
              <a:t>ISSF Initiatives &amp; Tools</a:t>
            </a:r>
          </a:p>
        </p:txBody>
      </p:sp>
    </p:spTree>
    <p:extLst>
      <p:ext uri="{BB962C8B-B14F-4D97-AF65-F5344CB8AC3E}">
        <p14:creationId xmlns:p14="http://schemas.microsoft.com/office/powerpoint/2010/main" val="3007702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03A45-2446-3822-184F-A4785D506E1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E742EE2-DA6A-D5A9-500B-4102632DA362}"/>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88A9ECFA-CF12-BF96-124B-5F67AF0B0F93}"/>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9B57A1A-2619-D5AD-2586-70AA7ED0397D}"/>
              </a:ext>
            </a:extLst>
          </p:cNvPr>
          <p:cNvSpPr>
            <a:spLocks noGrp="1"/>
          </p:cNvSpPr>
          <p:nvPr>
            <p:ph type="title"/>
          </p:nvPr>
        </p:nvSpPr>
        <p:spPr>
          <a:xfrm>
            <a:off x="354492" y="482018"/>
            <a:ext cx="9824241" cy="615015"/>
          </a:xfrm>
        </p:spPr>
        <p:txBody>
          <a:bodyPr>
            <a:normAutofit/>
          </a:bodyPr>
          <a:lstStyle/>
          <a:p>
            <a:r>
              <a:rPr lang="en-US" b="1" dirty="0">
                <a:latin typeface="+mj-lt"/>
              </a:rPr>
              <a:t>ISSF Portfolio of Initiatives &amp; Tools</a:t>
            </a:r>
          </a:p>
        </p:txBody>
      </p:sp>
      <p:sp>
        <p:nvSpPr>
          <p:cNvPr id="7" name="Snip Single Corner Rectangle 6">
            <a:extLst>
              <a:ext uri="{FF2B5EF4-FFF2-40B4-BE49-F238E27FC236}">
                <a16:creationId xmlns:a16="http://schemas.microsoft.com/office/drawing/2014/main" id="{E86CAA72-DEE5-096B-FA91-6030F976D504}"/>
              </a:ext>
            </a:extLst>
          </p:cNvPr>
          <p:cNvSpPr/>
          <p:nvPr/>
        </p:nvSpPr>
        <p:spPr>
          <a:xfrm flipV="1">
            <a:off x="-1202535" y="1354796"/>
            <a:ext cx="5121343"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565B1223-0E7C-8C5A-F638-8471CF9D5AA0}"/>
              </a:ext>
            </a:extLst>
          </p:cNvPr>
          <p:cNvSpPr>
            <a:spLocks noGrp="1"/>
          </p:cNvSpPr>
          <p:nvPr>
            <p:ph type="body" sz="quarter" idx="12"/>
          </p:nvPr>
        </p:nvSpPr>
        <p:spPr>
          <a:xfrm>
            <a:off x="493295" y="1408825"/>
            <a:ext cx="1729681" cy="438987"/>
          </a:xfrm>
        </p:spPr>
        <p:txBody>
          <a:bodyPr>
            <a:normAutofit/>
          </a:bodyPr>
          <a:lstStyle/>
          <a:p>
            <a:pPr marL="50800" indent="0">
              <a:buNone/>
            </a:pPr>
            <a:r>
              <a:rPr lang="en-US" dirty="0">
                <a:latin typeface="+mj-lt"/>
              </a:rPr>
              <a:t>AN OVERVIEW</a:t>
            </a:r>
          </a:p>
        </p:txBody>
      </p:sp>
      <p:sp>
        <p:nvSpPr>
          <p:cNvPr id="5" name="TextBox 4">
            <a:extLst>
              <a:ext uri="{FF2B5EF4-FFF2-40B4-BE49-F238E27FC236}">
                <a16:creationId xmlns:a16="http://schemas.microsoft.com/office/drawing/2014/main" id="{26982F96-5AF2-C02A-5B0F-7D6FB478298F}"/>
              </a:ext>
            </a:extLst>
          </p:cNvPr>
          <p:cNvSpPr txBox="1"/>
          <p:nvPr/>
        </p:nvSpPr>
        <p:spPr>
          <a:xfrm>
            <a:off x="5323584" y="2295408"/>
            <a:ext cx="7083275" cy="3170099"/>
          </a:xfrm>
          <a:prstGeom prst="rect">
            <a:avLst/>
          </a:prstGeom>
          <a:noFill/>
          <a:ln>
            <a:noFill/>
          </a:ln>
        </p:spPr>
        <p:txBody>
          <a:bodyPr wrap="square" rtlCol="0">
            <a:spAutoFit/>
          </a:bodyPr>
          <a:lstStyle/>
          <a:p>
            <a:pPr marL="192024" indent="-192024">
              <a:spcAft>
                <a:spcPts val="1200"/>
              </a:spcAft>
              <a:buFont typeface="Arial" panose="020B0604020202020204" pitchFamily="34" charset="0"/>
              <a:buChar char="•"/>
              <a:defRPr/>
            </a:pPr>
            <a:r>
              <a:rPr kumimoji="0" lang="en-US" sz="2000" b="0" i="0" u="none" strike="noStrike" kern="1200" cap="none" spc="0" normalizeH="0" baseline="0" noProof="0" dirty="0">
                <a:ln>
                  <a:noFill/>
                </a:ln>
                <a:solidFill>
                  <a:srgbClr val="0C1114"/>
                </a:solidFill>
                <a:effectLst/>
                <a:uLnTx/>
                <a:uFillTx/>
                <a:latin typeface="Arial" panose="020B0604020202020204"/>
                <a:ea typeface="+mn-ea"/>
                <a:cs typeface="+mn-cs"/>
              </a:rPr>
              <a:t>Status of the Stocks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C1114"/>
                </a:solidFill>
                <a:effectLst/>
                <a:uLnTx/>
                <a:uFillTx/>
                <a:latin typeface="Arial" panose="020B0604020202020204"/>
                <a:ea typeface="+mn-ea"/>
                <a:cs typeface="+mn-cs"/>
              </a:rPr>
              <a:t>ISSF RFMO Advocacy Program</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C1114"/>
                </a:solidFill>
                <a:effectLst/>
                <a:uLnTx/>
                <a:uFillTx/>
                <a:latin typeface="Arial" panose="020B0604020202020204"/>
                <a:ea typeface="+mn-ea"/>
                <a:cs typeface="+mn-cs"/>
              </a:rPr>
              <a:t>ISSF Transparency &amp; Accountability Tools</a:t>
            </a:r>
          </a:p>
          <a:p>
            <a:pPr marL="649224" marR="0" lvl="2"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C1114"/>
                </a:solidFill>
                <a:effectLst/>
                <a:uLnTx/>
                <a:uFillTx/>
                <a:latin typeface="Arial" panose="020B0604020202020204"/>
                <a:ea typeface="+mn-ea"/>
                <a:cs typeface="+mn-cs"/>
              </a:rPr>
              <a:t>ISSF Conservation Measures</a:t>
            </a:r>
          </a:p>
          <a:p>
            <a:pPr marL="649224" marR="0" lvl="2"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C1114"/>
                </a:solidFill>
                <a:effectLst/>
                <a:uLnTx/>
                <a:uFillTx/>
                <a:latin typeface="Arial" panose="020B0604020202020204"/>
                <a:ea typeface="+mn-ea"/>
                <a:cs typeface="+mn-cs"/>
              </a:rPr>
              <a:t>ISSF PVR (</a:t>
            </a:r>
            <a:r>
              <a:rPr kumimoji="0" lang="en-US" sz="2000" b="0" i="0" u="none" strike="noStrike" kern="1200" cap="none" spc="0" normalizeH="0" baseline="0" noProof="0" dirty="0" err="1">
                <a:ln>
                  <a:noFill/>
                </a:ln>
                <a:solidFill>
                  <a:srgbClr val="0C1114"/>
                </a:solidFill>
                <a:effectLst/>
                <a:uLnTx/>
                <a:uFillTx/>
                <a:latin typeface="Arial" panose="020B0604020202020204"/>
                <a:ea typeface="+mn-ea"/>
                <a:cs typeface="+mn-cs"/>
              </a:rPr>
              <a:t>ProActive</a:t>
            </a:r>
            <a:r>
              <a:rPr kumimoji="0" lang="en-US" sz="2000" b="0" i="0" u="none" strike="noStrike" kern="1200" cap="none" spc="0" normalizeH="0" baseline="0" noProof="0" dirty="0">
                <a:ln>
                  <a:noFill/>
                </a:ln>
                <a:solidFill>
                  <a:srgbClr val="0C1114"/>
                </a:solidFill>
                <a:effectLst/>
                <a:uLnTx/>
                <a:uFillTx/>
                <a:latin typeface="Arial" panose="020B0604020202020204"/>
                <a:ea typeface="+mn-ea"/>
                <a:cs typeface="+mn-cs"/>
              </a:rPr>
              <a:t> Vessel Register)</a:t>
            </a:r>
          </a:p>
          <a:p>
            <a:pPr marL="649224" marR="0" lvl="2"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C1114"/>
                </a:solidFill>
                <a:effectLst/>
                <a:uLnTx/>
                <a:uFillTx/>
                <a:latin typeface="Arial" panose="020B0604020202020204"/>
                <a:ea typeface="+mn-ea"/>
                <a:cs typeface="+mn-cs"/>
              </a:rPr>
              <a:t>ISSF VOSI (Vessels in Other Sustainability Initiatives)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C1114"/>
                </a:solidFill>
                <a:effectLst/>
                <a:uLnTx/>
                <a:uFillTx/>
                <a:latin typeface="Arial" panose="020B0604020202020204"/>
                <a:ea typeface="+mn-ea"/>
                <a:cs typeface="+mn-cs"/>
              </a:rPr>
              <a:t>ISSF MSC &amp; FIP Advisory Engagement</a:t>
            </a:r>
          </a:p>
        </p:txBody>
      </p:sp>
      <p:cxnSp>
        <p:nvCxnSpPr>
          <p:cNvPr id="8" name="Straight Connector 7">
            <a:extLst>
              <a:ext uri="{FF2B5EF4-FFF2-40B4-BE49-F238E27FC236}">
                <a16:creationId xmlns:a16="http://schemas.microsoft.com/office/drawing/2014/main" id="{2CB514BA-E47C-3A2F-21AB-3CBE00498C23}"/>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366B57A-3E96-4F87-B83F-1AA4E8B6981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119</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3" name="Picture 2" descr="A diagram of a diagram&#10;&#10;AI-generated content may be incorrect.">
            <a:extLst>
              <a:ext uri="{FF2B5EF4-FFF2-40B4-BE49-F238E27FC236}">
                <a16:creationId xmlns:a16="http://schemas.microsoft.com/office/drawing/2014/main" id="{5ACCC63E-935A-42D4-038B-65FACA17DF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7680" y="2145529"/>
            <a:ext cx="4661792" cy="4544144"/>
          </a:xfrm>
          <a:prstGeom prst="rect">
            <a:avLst/>
          </a:prstGeom>
        </p:spPr>
      </p:pic>
    </p:spTree>
    <p:extLst>
      <p:ext uri="{BB962C8B-B14F-4D97-AF65-F5344CB8AC3E}">
        <p14:creationId xmlns:p14="http://schemas.microsoft.com/office/powerpoint/2010/main" val="36475722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F2BA0-4648-EE88-B928-B2503FAE23E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34E22F1-09AA-5198-24CA-2C171927B467}"/>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0D8FE2CC-8592-A4D7-6ACF-14EF3908980C}"/>
              </a:ext>
            </a:extLst>
          </p:cNvPr>
          <p:cNvSpPr/>
          <p:nvPr/>
        </p:nvSpPr>
        <p:spPr>
          <a:xfrm>
            <a:off x="-384812"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0240F69-1FCD-5E39-3051-12AC7F9B3D54}"/>
              </a:ext>
            </a:extLst>
          </p:cNvPr>
          <p:cNvSpPr>
            <a:spLocks noGrp="1"/>
          </p:cNvSpPr>
          <p:nvPr>
            <p:ph type="title"/>
          </p:nvPr>
        </p:nvSpPr>
        <p:spPr>
          <a:xfrm>
            <a:off x="449649" y="553942"/>
            <a:ext cx="9824241" cy="615015"/>
          </a:xfrm>
        </p:spPr>
        <p:txBody>
          <a:bodyPr>
            <a:normAutofit/>
          </a:bodyPr>
          <a:lstStyle/>
          <a:p>
            <a:r>
              <a:rPr lang="en-US" b="1" dirty="0">
                <a:latin typeface="Arial" panose="020B0604020202020204" pitchFamily="34" charset="0"/>
                <a:cs typeface="Arial" panose="020B0604020202020204" pitchFamily="34" charset="0"/>
              </a:rPr>
              <a:t>ISSF Portfolio of Initiatives &amp; Tools</a:t>
            </a:r>
          </a:p>
        </p:txBody>
      </p:sp>
      <p:sp>
        <p:nvSpPr>
          <p:cNvPr id="7" name="Snip Single Corner Rectangle 6">
            <a:extLst>
              <a:ext uri="{FF2B5EF4-FFF2-40B4-BE49-F238E27FC236}">
                <a16:creationId xmlns:a16="http://schemas.microsoft.com/office/drawing/2014/main" id="{7A7FA096-9CC2-EC83-2DEC-0883068EC5D5}"/>
              </a:ext>
            </a:extLst>
          </p:cNvPr>
          <p:cNvSpPr/>
          <p:nvPr/>
        </p:nvSpPr>
        <p:spPr>
          <a:xfrm flipV="1">
            <a:off x="-2551137" y="1351315"/>
            <a:ext cx="7301558"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8D32A201-3C9E-1513-1DEB-C7A36A1F9581}"/>
              </a:ext>
            </a:extLst>
          </p:cNvPr>
          <p:cNvSpPr>
            <a:spLocks noGrp="1"/>
          </p:cNvSpPr>
          <p:nvPr>
            <p:ph type="body" sz="quarter" idx="12"/>
          </p:nvPr>
        </p:nvSpPr>
        <p:spPr>
          <a:xfrm>
            <a:off x="-99027" y="1423138"/>
            <a:ext cx="4645091" cy="438987"/>
          </a:xfrm>
        </p:spPr>
        <p:txBody>
          <a:bodyPr>
            <a:noAutofit/>
          </a:bodyPr>
          <a:lstStyle/>
          <a:p>
            <a:r>
              <a:rPr lang="en-US" dirty="0">
                <a:latin typeface="+mj-lt"/>
              </a:rPr>
              <a:t>DRIVING TUNA SUSTAINABILITY PROGRESS &amp;  CREATING STRATEGIC VALUE </a:t>
            </a:r>
          </a:p>
        </p:txBody>
      </p:sp>
      <p:sp>
        <p:nvSpPr>
          <p:cNvPr id="5" name="TextBox 4">
            <a:extLst>
              <a:ext uri="{FF2B5EF4-FFF2-40B4-BE49-F238E27FC236}">
                <a16:creationId xmlns:a16="http://schemas.microsoft.com/office/drawing/2014/main" id="{A41EA898-824B-4343-9D39-3F24596FC07C}"/>
              </a:ext>
            </a:extLst>
          </p:cNvPr>
          <p:cNvSpPr txBox="1"/>
          <p:nvPr/>
        </p:nvSpPr>
        <p:spPr>
          <a:xfrm>
            <a:off x="163623" y="2202950"/>
            <a:ext cx="5354932" cy="3831818"/>
          </a:xfrm>
          <a:prstGeom prst="rect">
            <a:avLst/>
          </a:prstGeom>
          <a:noFill/>
          <a:ln>
            <a:solidFill>
              <a:schemeClr val="tx2"/>
            </a:solidFill>
          </a:ln>
        </p:spPr>
        <p:txBody>
          <a:bodyPr wrap="square" rtlCol="0">
            <a:spAutoFit/>
          </a:bodyPr>
          <a:lstStyle/>
          <a:p>
            <a:pPr algn="ctr"/>
            <a:r>
              <a:rPr lang="en-US" sz="1600" b="1"/>
              <a:t>DRIVE SUSTAINABILITY PROGRESS</a:t>
            </a:r>
          </a:p>
          <a:p>
            <a:endParaRPr lang="en-US" sz="1600"/>
          </a:p>
          <a:p>
            <a:pPr marL="285750" lvl="0" indent="-285750">
              <a:spcAft>
                <a:spcPts val="600"/>
              </a:spcAft>
              <a:buFont typeface="Arial" panose="020B0604020202020204" pitchFamily="34" charset="0"/>
              <a:buChar char="•"/>
            </a:pPr>
            <a:r>
              <a:rPr lang="en-US" sz="1600"/>
              <a:t>Strengthen science-based tuna fisheries management </a:t>
            </a:r>
          </a:p>
          <a:p>
            <a:pPr marL="285750" lvl="0" indent="-285750">
              <a:spcAft>
                <a:spcPts val="600"/>
              </a:spcAft>
              <a:buFont typeface="Arial" panose="020B0604020202020204" pitchFamily="34" charset="0"/>
              <a:buChar char="•"/>
            </a:pPr>
            <a:r>
              <a:rPr lang="en-US" sz="1600"/>
              <a:t>Advance solutions for stock health, bycatch, FADs, IUU fishing and monitoring through innovation and collaboration</a:t>
            </a:r>
          </a:p>
          <a:p>
            <a:pPr marL="285750" lvl="0" indent="-285750">
              <a:spcAft>
                <a:spcPts val="600"/>
              </a:spcAft>
              <a:buFont typeface="Arial" panose="020B0604020202020204" pitchFamily="34" charset="0"/>
              <a:buChar char="•"/>
            </a:pPr>
            <a:r>
              <a:rPr lang="en-US" sz="1600"/>
              <a:t>Foster supply-chain transparency and accountability </a:t>
            </a:r>
          </a:p>
          <a:p>
            <a:pPr marL="285750" lvl="0" indent="-285750">
              <a:spcAft>
                <a:spcPts val="600"/>
              </a:spcAft>
              <a:buFont typeface="Arial" panose="020B0604020202020204" pitchFamily="34" charset="0"/>
              <a:buChar char="•"/>
            </a:pPr>
            <a:r>
              <a:rPr lang="en-US" sz="1600"/>
              <a:t>Support tuna fisheries pursuing and maintaining MSC certification </a:t>
            </a:r>
          </a:p>
          <a:p>
            <a:pPr marL="285750" lvl="0" indent="-285750">
              <a:spcAft>
                <a:spcPts val="600"/>
              </a:spcAft>
              <a:buFont typeface="Arial" panose="020B0604020202020204" pitchFamily="34" charset="0"/>
              <a:buChar char="•"/>
            </a:pPr>
            <a:endParaRPr lang="en-US" sz="1600"/>
          </a:p>
          <a:p>
            <a:pPr marL="285750" lvl="0" indent="-285750">
              <a:spcAft>
                <a:spcPts val="600"/>
              </a:spcAft>
              <a:buFont typeface="Arial" panose="020B0604020202020204" pitchFamily="34" charset="0"/>
              <a:buChar char="•"/>
            </a:pPr>
            <a:endParaRPr lang="en-US" sz="1600"/>
          </a:p>
          <a:p>
            <a:pPr marL="285750" lvl="0" indent="-285750">
              <a:spcAft>
                <a:spcPts val="600"/>
              </a:spcAft>
              <a:buFont typeface="Arial" panose="020B0604020202020204" pitchFamily="34" charset="0"/>
              <a:buChar char="•"/>
            </a:pPr>
            <a:endParaRPr lang="en-US" sz="1600"/>
          </a:p>
          <a:p>
            <a:endParaRPr lang="en-US" sz="1600" b="1"/>
          </a:p>
        </p:txBody>
      </p:sp>
      <p:cxnSp>
        <p:nvCxnSpPr>
          <p:cNvPr id="8" name="Straight Connector 7">
            <a:extLst>
              <a:ext uri="{FF2B5EF4-FFF2-40B4-BE49-F238E27FC236}">
                <a16:creationId xmlns:a16="http://schemas.microsoft.com/office/drawing/2014/main" id="{8A2E13EE-E578-8D35-E399-3E6267EE1D6A}"/>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50BA98E-8C0D-AAA6-AC27-610A096EFD3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FBF0C1A1-A399-D846-C13A-960EDD7871B2}"/>
              </a:ext>
            </a:extLst>
          </p:cNvPr>
          <p:cNvSpPr/>
          <p:nvPr/>
        </p:nvSpPr>
        <p:spPr>
          <a:xfrm>
            <a:off x="5709424" y="4043819"/>
            <a:ext cx="5886851" cy="1374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88FCFB83-2338-75BC-AE8B-4ACA71489B41}"/>
              </a:ext>
            </a:extLst>
          </p:cNvPr>
          <p:cNvSpPr txBox="1"/>
          <p:nvPr/>
        </p:nvSpPr>
        <p:spPr>
          <a:xfrm>
            <a:off x="6640165" y="2222828"/>
            <a:ext cx="5354932" cy="3677930"/>
          </a:xfrm>
          <a:prstGeom prst="rect">
            <a:avLst/>
          </a:prstGeom>
          <a:noFill/>
          <a:ln>
            <a:solidFill>
              <a:schemeClr val="tx2"/>
            </a:solidFill>
          </a:ln>
        </p:spPr>
        <p:txBody>
          <a:bodyPr wrap="square" rtlCol="0">
            <a:spAutoFit/>
          </a:bodyPr>
          <a:lstStyle/>
          <a:p>
            <a:pPr algn="ctr"/>
            <a:r>
              <a:rPr lang="en-US" sz="1600" b="1"/>
              <a:t>CREATE STRATEGIC VALUE</a:t>
            </a:r>
          </a:p>
          <a:p>
            <a:endParaRPr lang="en-US" sz="1600"/>
          </a:p>
          <a:p>
            <a:pPr marL="285750" lvl="0" indent="-285750">
              <a:spcAft>
                <a:spcPts val="600"/>
              </a:spcAft>
              <a:buFont typeface="Arial" panose="020B0604020202020204" pitchFamily="34" charset="0"/>
              <a:buChar char="•"/>
            </a:pPr>
            <a:r>
              <a:rPr lang="en-US" sz="1600"/>
              <a:t>Foster improved stock health and growing availability of MSC-certified tuna fisheries.</a:t>
            </a:r>
          </a:p>
          <a:p>
            <a:pPr marL="285750" lvl="0" indent="-285750">
              <a:spcAft>
                <a:spcPts val="600"/>
              </a:spcAft>
              <a:buFont typeface="Arial" panose="020B0604020202020204" pitchFamily="34" charset="0"/>
              <a:buChar char="•"/>
            </a:pPr>
            <a:r>
              <a:rPr lang="en-US" sz="1600"/>
              <a:t>Strengthen supply-chain transparency and accountability, mitigating risk.</a:t>
            </a:r>
          </a:p>
          <a:p>
            <a:pPr marL="285750" indent="-285750">
              <a:spcAft>
                <a:spcPts val="600"/>
              </a:spcAft>
              <a:buFont typeface="Arial" panose="020B0604020202020204" pitchFamily="34" charset="0"/>
              <a:buChar char="•"/>
            </a:pPr>
            <a:r>
              <a:rPr lang="en-US" sz="1600"/>
              <a:t>Provide harmonized, verified data to monitor progress against policy commitments and supply chain requirements.</a:t>
            </a:r>
          </a:p>
          <a:p>
            <a:pPr marL="285750" indent="-285750">
              <a:spcAft>
                <a:spcPts val="600"/>
              </a:spcAft>
              <a:buFont typeface="Arial" panose="020B0604020202020204" pitchFamily="34" charset="0"/>
              <a:buChar char="•"/>
            </a:pPr>
            <a:r>
              <a:rPr lang="en-US" sz="1600"/>
              <a:t>Support due diligence reporting objectives. Build trust</a:t>
            </a:r>
          </a:p>
          <a:p>
            <a:pPr marL="285750" lvl="0" indent="-285750">
              <a:spcAft>
                <a:spcPts val="600"/>
              </a:spcAft>
              <a:buFont typeface="Arial" panose="020B0604020202020204" pitchFamily="34" charset="0"/>
              <a:buChar char="•"/>
            </a:pPr>
            <a:r>
              <a:rPr lang="en-US" sz="1600"/>
              <a:t>Help streamline sustainability programs and operating complexity </a:t>
            </a:r>
          </a:p>
          <a:p>
            <a:pPr marL="285750" lvl="0" indent="-285750">
              <a:spcAft>
                <a:spcPts val="600"/>
              </a:spcAft>
              <a:buFont typeface="Arial" panose="020B0604020202020204" pitchFamily="34" charset="0"/>
              <a:buChar char="•"/>
            </a:pPr>
            <a:endParaRPr lang="en-US" sz="1600"/>
          </a:p>
        </p:txBody>
      </p:sp>
      <p:sp>
        <p:nvSpPr>
          <p:cNvPr id="11" name="Plus 10">
            <a:extLst>
              <a:ext uri="{FF2B5EF4-FFF2-40B4-BE49-F238E27FC236}">
                <a16:creationId xmlns:a16="http://schemas.microsoft.com/office/drawing/2014/main" id="{7C9E525B-0679-1C7B-4A98-B1D0129B4E14}"/>
              </a:ext>
            </a:extLst>
          </p:cNvPr>
          <p:cNvSpPr/>
          <p:nvPr/>
        </p:nvSpPr>
        <p:spPr>
          <a:xfrm>
            <a:off x="5573221" y="3586619"/>
            <a:ext cx="914400" cy="914400"/>
          </a:xfrm>
          <a:prstGeom prst="mathPlus">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436852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1D794931-431D-EE31-6B1B-06D3758FB5CF}"/>
              </a:ext>
            </a:extLst>
          </p:cNvPr>
          <p:cNvSpPr/>
          <p:nvPr/>
        </p:nvSpPr>
        <p:spPr>
          <a:xfrm rot="10800000" flipH="1">
            <a:off x="-271750" y="3904124"/>
            <a:ext cx="8523165"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7C91726C-2114-7938-B436-D1F49B14D63F}"/>
              </a:ext>
            </a:extLst>
          </p:cNvPr>
          <p:cNvSpPr txBox="1">
            <a:spLocks/>
          </p:cNvSpPr>
          <p:nvPr/>
        </p:nvSpPr>
        <p:spPr>
          <a:xfrm>
            <a:off x="831850" y="4067674"/>
            <a:ext cx="8523165" cy="538847"/>
          </a:xfrm>
          <a:prstGeom prst="rect">
            <a:avLst/>
          </a:prstGeom>
        </p:spPr>
        <p:txBody>
          <a:bodyPr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ISSF Portfolio of Initiatives &amp; Tools</a:t>
            </a:r>
          </a:p>
        </p:txBody>
      </p:sp>
      <p:sp>
        <p:nvSpPr>
          <p:cNvPr id="6" name="Text Placeholder 2">
            <a:extLst>
              <a:ext uri="{FF2B5EF4-FFF2-40B4-BE49-F238E27FC236}">
                <a16:creationId xmlns:a16="http://schemas.microsoft.com/office/drawing/2014/main" id="{925D6A48-C63F-B12A-3885-3CDB2B1A7A8C}"/>
              </a:ext>
            </a:extLst>
          </p:cNvPr>
          <p:cNvSpPr txBox="1">
            <a:spLocks/>
          </p:cNvSpPr>
          <p:nvPr/>
        </p:nvSpPr>
        <p:spPr>
          <a:xfrm>
            <a:off x="831850" y="4589268"/>
            <a:ext cx="8523165" cy="423271"/>
          </a:xfrm>
          <a:prstGeom prst="rect">
            <a:avLst/>
          </a:prstGeom>
        </p:spPr>
        <p:txBody>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400" b="0"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lang="en-US" i="1">
                <a:solidFill>
                  <a:srgbClr val="E7E8E6">
                    <a:lumMod val="25000"/>
                  </a:srgbClr>
                </a:solidFill>
                <a:latin typeface="Arial" panose="020B0604020202020204"/>
              </a:rPr>
              <a:t>Highlights</a:t>
            </a:r>
            <a:endParaRPr kumimoji="0" lang="en-US" sz="2400" b="0" i="1"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cxnSp>
        <p:nvCxnSpPr>
          <p:cNvPr id="2" name="Straight Connector 1">
            <a:extLst>
              <a:ext uri="{FF2B5EF4-FFF2-40B4-BE49-F238E27FC236}">
                <a16:creationId xmlns:a16="http://schemas.microsoft.com/office/drawing/2014/main" id="{08A91152-5694-7A94-C716-E19A7620540F}"/>
              </a:ext>
            </a:extLst>
          </p:cNvPr>
          <p:cNvCxnSpPr>
            <a:cxnSpLocks/>
          </p:cNvCxnSpPr>
          <p:nvPr/>
        </p:nvCxnSpPr>
        <p:spPr>
          <a:xfrm>
            <a:off x="-630194" y="3904124"/>
            <a:ext cx="888160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893739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2C0D4-703E-0C35-BABC-C71C0FA1921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E18C78E-38EB-666E-298C-5CE684EE0D34}"/>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991CE8A3-70F4-CB04-14BB-3471C399C427}"/>
              </a:ext>
            </a:extLst>
          </p:cNvPr>
          <p:cNvSpPr/>
          <p:nvPr/>
        </p:nvSpPr>
        <p:spPr>
          <a:xfrm>
            <a:off x="-345056" y="1354796"/>
            <a:ext cx="13001428"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8987C48A-9EB7-11CE-5262-7C6222873AA4}"/>
              </a:ext>
            </a:extLst>
          </p:cNvPr>
          <p:cNvSpPr>
            <a:spLocks noGrp="1"/>
          </p:cNvSpPr>
          <p:nvPr>
            <p:ph type="title"/>
          </p:nvPr>
        </p:nvSpPr>
        <p:spPr>
          <a:xfrm>
            <a:off x="354491" y="513846"/>
            <a:ext cx="9824241" cy="615015"/>
          </a:xfrm>
        </p:spPr>
        <p:txBody>
          <a:bodyPr>
            <a:normAutofit/>
          </a:bodyPr>
          <a:lstStyle/>
          <a:p>
            <a:r>
              <a:rPr lang="en-US" b="1" dirty="0">
                <a:latin typeface="Arial" panose="020B0604020202020204" pitchFamily="34" charset="0"/>
                <a:cs typeface="Arial" panose="020B0604020202020204" pitchFamily="34" charset="0"/>
              </a:rPr>
              <a:t>ISSF RFMO Advocacy Program </a:t>
            </a:r>
          </a:p>
        </p:txBody>
      </p:sp>
      <p:sp>
        <p:nvSpPr>
          <p:cNvPr id="7" name="Snip Single Corner Rectangle 6">
            <a:extLst>
              <a:ext uri="{FF2B5EF4-FFF2-40B4-BE49-F238E27FC236}">
                <a16:creationId xmlns:a16="http://schemas.microsoft.com/office/drawing/2014/main" id="{A6EC2198-B117-32DE-4266-E55A3A112CC0}"/>
              </a:ext>
            </a:extLst>
          </p:cNvPr>
          <p:cNvSpPr/>
          <p:nvPr/>
        </p:nvSpPr>
        <p:spPr>
          <a:xfrm flipV="1">
            <a:off x="-2551137" y="1351313"/>
            <a:ext cx="6922415"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20D61FB0-186E-BA7C-D786-9D3AA9A0775C}"/>
              </a:ext>
            </a:extLst>
          </p:cNvPr>
          <p:cNvSpPr>
            <a:spLocks noGrp="1"/>
          </p:cNvSpPr>
          <p:nvPr>
            <p:ph type="body" sz="quarter" idx="12"/>
          </p:nvPr>
        </p:nvSpPr>
        <p:spPr>
          <a:xfrm>
            <a:off x="354492" y="1429296"/>
            <a:ext cx="4016786" cy="438987"/>
          </a:xfrm>
        </p:spPr>
        <p:txBody>
          <a:bodyPr>
            <a:normAutofit/>
          </a:bodyPr>
          <a:lstStyle/>
          <a:p>
            <a:pPr marL="50800" indent="0">
              <a:buNone/>
            </a:pPr>
            <a:r>
              <a:rPr lang="en-US" dirty="0">
                <a:latin typeface="Arial" panose="020B0604020202020204" pitchFamily="34" charset="0"/>
                <a:cs typeface="Arial" panose="020B0604020202020204" pitchFamily="34" charset="0"/>
              </a:rPr>
              <a:t>STRENGTHENING RFMO MANAGEMENT</a:t>
            </a:r>
          </a:p>
        </p:txBody>
      </p:sp>
      <p:cxnSp>
        <p:nvCxnSpPr>
          <p:cNvPr id="8" name="Straight Connector 7">
            <a:extLst>
              <a:ext uri="{FF2B5EF4-FFF2-40B4-BE49-F238E27FC236}">
                <a16:creationId xmlns:a16="http://schemas.microsoft.com/office/drawing/2014/main" id="{486B2190-C548-2A2C-E77A-D0C61275278E}"/>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675CAF0-58EE-6B86-9A2F-56BA3AA5D90A}"/>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A41392EC-A99B-908C-72A6-9A648FD40ADB}"/>
              </a:ext>
            </a:extLst>
          </p:cNvPr>
          <p:cNvSpPr txBox="1"/>
          <p:nvPr/>
        </p:nvSpPr>
        <p:spPr>
          <a:xfrm>
            <a:off x="354491" y="2178176"/>
            <a:ext cx="4754862" cy="32316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RFMO Advocacy Priorities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600">
                <a:solidFill>
                  <a:srgbClr val="0C1114"/>
                </a:solidFill>
                <a:latin typeface="Arial" panose="020B0604020202020204"/>
              </a:rPr>
              <a:t>Robust</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RFMO member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compliance processes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Implementation of rigorous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harvest strategies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Science-based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FAD management</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Adoption of best practice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bycatch mitigation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for sea turtles, </a:t>
            </a:r>
            <a:r>
              <a:rPr lang="en-US" sz="1600">
                <a:solidFill>
                  <a:srgbClr val="0C1114"/>
                </a:solidFill>
                <a:latin typeface="Arial" panose="020B0604020202020204"/>
              </a:rPr>
              <a:t>seabirds,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sharks and rays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600">
                <a:solidFill>
                  <a:srgbClr val="0C1114"/>
                </a:solidFill>
                <a:latin typeface="Arial" panose="020B0604020202020204"/>
              </a:rPr>
              <a:t>Enhanced</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Monitoring, Control and Surveillance (MCS) measures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Effective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management of fleet capacity</a:t>
            </a:r>
          </a:p>
        </p:txBody>
      </p:sp>
      <p:pic>
        <p:nvPicPr>
          <p:cNvPr id="25" name="Picture 24">
            <a:extLst>
              <a:ext uri="{FF2B5EF4-FFF2-40B4-BE49-F238E27FC236}">
                <a16:creationId xmlns:a16="http://schemas.microsoft.com/office/drawing/2014/main" id="{8E80636B-4446-1C01-1D3B-6C9D3F1322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43730" y="2366234"/>
            <a:ext cx="6232779" cy="3101759"/>
          </a:xfrm>
          <a:prstGeom prst="rect">
            <a:avLst/>
          </a:prstGeom>
        </p:spPr>
      </p:pic>
    </p:spTree>
    <p:extLst>
      <p:ext uri="{BB962C8B-B14F-4D97-AF65-F5344CB8AC3E}">
        <p14:creationId xmlns:p14="http://schemas.microsoft.com/office/powerpoint/2010/main" val="25101871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07899-C3A5-5319-7F34-5DD8C4070D82}"/>
              </a:ext>
            </a:extLst>
          </p:cNvPr>
          <p:cNvSpPr>
            <a:spLocks noGrp="1"/>
          </p:cNvSpPr>
          <p:nvPr>
            <p:ph type="title"/>
          </p:nvPr>
        </p:nvSpPr>
        <p:spPr>
          <a:xfrm>
            <a:off x="387427" y="563127"/>
            <a:ext cx="8899498" cy="615015"/>
          </a:xfrm>
        </p:spPr>
        <p:txBody>
          <a:bodyPr>
            <a:normAutofit/>
          </a:bodyPr>
          <a:lstStyle/>
          <a:p>
            <a:r>
              <a:rPr lang="en-US" b="1" dirty="0">
                <a:latin typeface="Arial" panose="020B0604020202020204" pitchFamily="34" charset="0"/>
                <a:cs typeface="Arial" panose="020B0604020202020204" pitchFamily="34" charset="0"/>
              </a:rPr>
              <a:t>ISSF RFMO Advocacy Program</a:t>
            </a:r>
            <a:endParaRPr lang="en-US" b="1" dirty="0"/>
          </a:p>
        </p:txBody>
      </p:sp>
      <p:sp>
        <p:nvSpPr>
          <p:cNvPr id="4" name="Rectangle 3">
            <a:extLst>
              <a:ext uri="{FF2B5EF4-FFF2-40B4-BE49-F238E27FC236}">
                <a16:creationId xmlns:a16="http://schemas.microsoft.com/office/drawing/2014/main" id="{CB7F2751-75E7-24C0-6766-9DC0CF489E39}"/>
              </a:ext>
            </a:extLst>
          </p:cNvPr>
          <p:cNvSpPr/>
          <p:nvPr/>
        </p:nvSpPr>
        <p:spPr>
          <a:xfrm>
            <a:off x="-2771" y="1945180"/>
            <a:ext cx="12194771" cy="494607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BB5F7FFE-B3A1-9084-A53D-2A5A82A8940D}"/>
              </a:ext>
            </a:extLst>
          </p:cNvPr>
          <p:cNvSpPr/>
          <p:nvPr/>
        </p:nvSpPr>
        <p:spPr>
          <a:xfrm>
            <a:off x="502920" y="1983231"/>
            <a:ext cx="3520440" cy="4160520"/>
          </a:xfrm>
          <a:prstGeom prst="roundRect">
            <a:avLst/>
          </a:prstGeom>
          <a:solidFill>
            <a:srgbClr val="F4F7FA"/>
          </a:solidFill>
          <a:ln w="12700">
            <a:solidFill>
              <a:srgbClr val="DD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A8D49D09-C5B1-AD25-5DAB-4097235D3A36}"/>
              </a:ext>
            </a:extLst>
          </p:cNvPr>
          <p:cNvSpPr/>
          <p:nvPr/>
        </p:nvSpPr>
        <p:spPr>
          <a:xfrm>
            <a:off x="731520" y="2230303"/>
            <a:ext cx="384048" cy="384048"/>
          </a:xfrm>
          <a:prstGeom prst="ellipse">
            <a:avLst/>
          </a:prstGeom>
          <a:solidFill>
            <a:srgbClr val="123B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BEF9AA8-0EC8-C104-1644-DC1A560681CA}"/>
              </a:ext>
            </a:extLst>
          </p:cNvPr>
          <p:cNvSpPr txBox="1"/>
          <p:nvPr/>
        </p:nvSpPr>
        <p:spPr>
          <a:xfrm>
            <a:off x="731520" y="2329994"/>
            <a:ext cx="384048" cy="184666"/>
          </a:xfrm>
          <a:prstGeom prst="rect">
            <a:avLst/>
          </a:prstGeom>
          <a:noFill/>
        </p:spPr>
        <p:txBody>
          <a:bodyPr wrap="square" lIns="0" tIns="0" rIns="0" bIns="0" anchor="ctr">
            <a:spAutoFit/>
          </a:bodyPr>
          <a:lstStyle/>
          <a:p>
            <a:pPr algn="ctr">
              <a:defRPr sz="1200" b="1">
                <a:solidFill>
                  <a:srgbClr val="FFFFFF"/>
                </a:solidFill>
                <a:latin typeface="Aptos"/>
              </a:defRPr>
            </a:pPr>
            <a:r>
              <a:rPr>
                <a:latin typeface="Arial" panose="020B0604020202020204" pitchFamily="34" charset="0"/>
                <a:cs typeface="Arial" panose="020B0604020202020204" pitchFamily="34" charset="0"/>
              </a:rPr>
              <a:t>1</a:t>
            </a:r>
          </a:p>
        </p:txBody>
      </p:sp>
      <p:sp>
        <p:nvSpPr>
          <p:cNvPr id="10" name="TextBox 9">
            <a:extLst>
              <a:ext uri="{FF2B5EF4-FFF2-40B4-BE49-F238E27FC236}">
                <a16:creationId xmlns:a16="http://schemas.microsoft.com/office/drawing/2014/main" id="{C8CE3824-0438-3A32-0F71-D64EEF692D08}"/>
              </a:ext>
            </a:extLst>
          </p:cNvPr>
          <p:cNvSpPr txBox="1"/>
          <p:nvPr/>
        </p:nvSpPr>
        <p:spPr>
          <a:xfrm>
            <a:off x="1252728" y="2166295"/>
            <a:ext cx="2624328" cy="530352"/>
          </a:xfrm>
          <a:prstGeom prst="rect">
            <a:avLst/>
          </a:prstGeom>
          <a:noFill/>
        </p:spPr>
        <p:txBody>
          <a:bodyPr wrap="square" lIns="0" tIns="0" rIns="0" bIns="0" anchor="ctr">
            <a:spAutoFit/>
          </a:bodyPr>
          <a:lstStyle/>
          <a:p>
            <a:pPr algn="l">
              <a:defRPr sz="1700" b="1">
                <a:solidFill>
                  <a:srgbClr val="123B74"/>
                </a:solidFill>
                <a:latin typeface="Aptos"/>
              </a:defRPr>
            </a:pPr>
            <a:r>
              <a:rPr>
                <a:latin typeface="Arial" panose="020B0604020202020204" pitchFamily="34" charset="0"/>
                <a:cs typeface="Arial" panose="020B0604020202020204" pitchFamily="34" charset="0"/>
              </a:rPr>
              <a:t>Set priorities &amp; shape positions</a:t>
            </a:r>
          </a:p>
        </p:txBody>
      </p:sp>
      <p:sp>
        <p:nvSpPr>
          <p:cNvPr id="11" name="TextBox 10">
            <a:extLst>
              <a:ext uri="{FF2B5EF4-FFF2-40B4-BE49-F238E27FC236}">
                <a16:creationId xmlns:a16="http://schemas.microsoft.com/office/drawing/2014/main" id="{4430CA78-149E-5AA2-6257-A8C57562FCB6}"/>
              </a:ext>
            </a:extLst>
          </p:cNvPr>
          <p:cNvSpPr txBox="1"/>
          <p:nvPr/>
        </p:nvSpPr>
        <p:spPr>
          <a:xfrm>
            <a:off x="758952" y="2829568"/>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12" name="TextBox 11">
            <a:extLst>
              <a:ext uri="{FF2B5EF4-FFF2-40B4-BE49-F238E27FC236}">
                <a16:creationId xmlns:a16="http://schemas.microsoft.com/office/drawing/2014/main" id="{46260B2F-1F34-9680-4640-E4A57209CBC3}"/>
              </a:ext>
            </a:extLst>
          </p:cNvPr>
          <p:cNvSpPr txBox="1"/>
          <p:nvPr/>
        </p:nvSpPr>
        <p:spPr>
          <a:xfrm>
            <a:off x="1005840" y="2818082"/>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RFMO priorities &amp; position statements</a:t>
            </a:r>
          </a:p>
        </p:txBody>
      </p:sp>
      <p:sp>
        <p:nvSpPr>
          <p:cNvPr id="13" name="TextBox 12">
            <a:extLst>
              <a:ext uri="{FF2B5EF4-FFF2-40B4-BE49-F238E27FC236}">
                <a16:creationId xmlns:a16="http://schemas.microsoft.com/office/drawing/2014/main" id="{09F6FF1C-E50F-2D39-C1F0-38EA35AA1BA7}"/>
              </a:ext>
            </a:extLst>
          </p:cNvPr>
          <p:cNvSpPr txBox="1"/>
          <p:nvPr/>
        </p:nvSpPr>
        <p:spPr>
          <a:xfrm>
            <a:off x="758952" y="3378208"/>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14" name="TextBox 13">
            <a:extLst>
              <a:ext uri="{FF2B5EF4-FFF2-40B4-BE49-F238E27FC236}">
                <a16:creationId xmlns:a16="http://schemas.microsoft.com/office/drawing/2014/main" id="{2B4E3F80-FE99-6BB7-DFEE-B184F27B687F}"/>
              </a:ext>
            </a:extLst>
          </p:cNvPr>
          <p:cNvSpPr txBox="1"/>
          <p:nvPr/>
        </p:nvSpPr>
        <p:spPr>
          <a:xfrm>
            <a:off x="1005840" y="3470596"/>
            <a:ext cx="2770632" cy="207749"/>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Pre- and post-meeting analysis</a:t>
            </a:r>
          </a:p>
        </p:txBody>
      </p:sp>
      <p:sp>
        <p:nvSpPr>
          <p:cNvPr id="15" name="TextBox 14">
            <a:extLst>
              <a:ext uri="{FF2B5EF4-FFF2-40B4-BE49-F238E27FC236}">
                <a16:creationId xmlns:a16="http://schemas.microsoft.com/office/drawing/2014/main" id="{0A171199-6068-E881-3CF5-8D9E11169CC9}"/>
              </a:ext>
            </a:extLst>
          </p:cNvPr>
          <p:cNvSpPr txBox="1"/>
          <p:nvPr/>
        </p:nvSpPr>
        <p:spPr>
          <a:xfrm>
            <a:off x="758952" y="3926848"/>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16" name="TextBox 15">
            <a:extLst>
              <a:ext uri="{FF2B5EF4-FFF2-40B4-BE49-F238E27FC236}">
                <a16:creationId xmlns:a16="http://schemas.microsoft.com/office/drawing/2014/main" id="{24CC83AA-AF5C-CBE7-C86E-7CE1AB6701D6}"/>
              </a:ext>
            </a:extLst>
          </p:cNvPr>
          <p:cNvSpPr txBox="1"/>
          <p:nvPr/>
        </p:nvSpPr>
        <p:spPr>
          <a:xfrm>
            <a:off x="1005840" y="3915362"/>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Publish RFMO Best Practices Reports</a:t>
            </a:r>
          </a:p>
        </p:txBody>
      </p:sp>
      <p:sp>
        <p:nvSpPr>
          <p:cNvPr id="17" name="Rounded Rectangle 16">
            <a:extLst>
              <a:ext uri="{FF2B5EF4-FFF2-40B4-BE49-F238E27FC236}">
                <a16:creationId xmlns:a16="http://schemas.microsoft.com/office/drawing/2014/main" id="{625D3C75-4055-1294-2B37-5591AC95DDF7}"/>
              </a:ext>
            </a:extLst>
          </p:cNvPr>
          <p:cNvSpPr/>
          <p:nvPr/>
        </p:nvSpPr>
        <p:spPr>
          <a:xfrm>
            <a:off x="4334256" y="1983231"/>
            <a:ext cx="3520440" cy="4160520"/>
          </a:xfrm>
          <a:prstGeom prst="roundRect">
            <a:avLst/>
          </a:prstGeom>
          <a:solidFill>
            <a:srgbClr val="F4F7FA"/>
          </a:solidFill>
          <a:ln w="12700">
            <a:solidFill>
              <a:srgbClr val="DD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1B53CCDE-8E66-8A93-C5C1-3104EE6001AB}"/>
              </a:ext>
            </a:extLst>
          </p:cNvPr>
          <p:cNvSpPr/>
          <p:nvPr/>
        </p:nvSpPr>
        <p:spPr>
          <a:xfrm>
            <a:off x="4562856" y="2230303"/>
            <a:ext cx="384048" cy="384048"/>
          </a:xfrm>
          <a:prstGeom prst="ellipse">
            <a:avLst/>
          </a:prstGeom>
          <a:solidFill>
            <a:srgbClr val="123B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A631582F-3E11-08D3-BDC2-EBBA966A3C1F}"/>
              </a:ext>
            </a:extLst>
          </p:cNvPr>
          <p:cNvSpPr txBox="1"/>
          <p:nvPr/>
        </p:nvSpPr>
        <p:spPr>
          <a:xfrm>
            <a:off x="4562856" y="2329994"/>
            <a:ext cx="384048" cy="184666"/>
          </a:xfrm>
          <a:prstGeom prst="rect">
            <a:avLst/>
          </a:prstGeom>
          <a:noFill/>
        </p:spPr>
        <p:txBody>
          <a:bodyPr wrap="square" lIns="0" tIns="0" rIns="0" bIns="0" anchor="ctr">
            <a:spAutoFit/>
          </a:bodyPr>
          <a:lstStyle/>
          <a:p>
            <a:pPr algn="ctr">
              <a:defRPr sz="1200" b="1">
                <a:solidFill>
                  <a:srgbClr val="FFFFFF"/>
                </a:solidFill>
                <a:latin typeface="Aptos"/>
              </a:defRPr>
            </a:pPr>
            <a:r>
              <a:rPr>
                <a:latin typeface="Arial" panose="020B0604020202020204" pitchFamily="34" charset="0"/>
                <a:cs typeface="Arial" panose="020B0604020202020204" pitchFamily="34" charset="0"/>
              </a:rPr>
              <a:t>2</a:t>
            </a:r>
          </a:p>
        </p:txBody>
      </p:sp>
      <p:sp>
        <p:nvSpPr>
          <p:cNvPr id="20" name="TextBox 19">
            <a:extLst>
              <a:ext uri="{FF2B5EF4-FFF2-40B4-BE49-F238E27FC236}">
                <a16:creationId xmlns:a16="http://schemas.microsoft.com/office/drawing/2014/main" id="{C29C6182-502F-E502-CC8D-B0F25D67D036}"/>
              </a:ext>
            </a:extLst>
          </p:cNvPr>
          <p:cNvSpPr txBox="1"/>
          <p:nvPr/>
        </p:nvSpPr>
        <p:spPr>
          <a:xfrm>
            <a:off x="5084064" y="2166295"/>
            <a:ext cx="2624328" cy="530352"/>
          </a:xfrm>
          <a:prstGeom prst="rect">
            <a:avLst/>
          </a:prstGeom>
          <a:noFill/>
        </p:spPr>
        <p:txBody>
          <a:bodyPr wrap="square" lIns="0" tIns="0" rIns="0" bIns="0" anchor="ctr">
            <a:spAutoFit/>
          </a:bodyPr>
          <a:lstStyle/>
          <a:p>
            <a:pPr algn="l">
              <a:defRPr sz="1700" b="1">
                <a:solidFill>
                  <a:srgbClr val="123B74"/>
                </a:solidFill>
                <a:latin typeface="Aptos"/>
              </a:defRPr>
            </a:pPr>
            <a:r>
              <a:rPr>
                <a:latin typeface="Arial" panose="020B0604020202020204" pitchFamily="34" charset="0"/>
                <a:cs typeface="Arial" panose="020B0604020202020204" pitchFamily="34" charset="0"/>
              </a:rPr>
              <a:t>Engage decision-makers &amp; partners</a:t>
            </a:r>
          </a:p>
        </p:txBody>
      </p:sp>
      <p:sp>
        <p:nvSpPr>
          <p:cNvPr id="21" name="TextBox 20">
            <a:extLst>
              <a:ext uri="{FF2B5EF4-FFF2-40B4-BE49-F238E27FC236}">
                <a16:creationId xmlns:a16="http://schemas.microsoft.com/office/drawing/2014/main" id="{ECBA86F7-31AD-CC0D-4498-2E81FFC30DAB}"/>
              </a:ext>
            </a:extLst>
          </p:cNvPr>
          <p:cNvSpPr txBox="1"/>
          <p:nvPr/>
        </p:nvSpPr>
        <p:spPr>
          <a:xfrm>
            <a:off x="4590288" y="2829568"/>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22" name="TextBox 21">
            <a:extLst>
              <a:ext uri="{FF2B5EF4-FFF2-40B4-BE49-F238E27FC236}">
                <a16:creationId xmlns:a16="http://schemas.microsoft.com/office/drawing/2014/main" id="{F8C5778D-9A1A-7A52-9744-0C4F15242771}"/>
              </a:ext>
            </a:extLst>
          </p:cNvPr>
          <p:cNvSpPr txBox="1"/>
          <p:nvPr/>
        </p:nvSpPr>
        <p:spPr>
          <a:xfrm>
            <a:off x="4837176" y="2818082"/>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Direct strategic outreach to RFMO member nations</a:t>
            </a:r>
          </a:p>
        </p:txBody>
      </p:sp>
      <p:sp>
        <p:nvSpPr>
          <p:cNvPr id="23" name="TextBox 22">
            <a:extLst>
              <a:ext uri="{FF2B5EF4-FFF2-40B4-BE49-F238E27FC236}">
                <a16:creationId xmlns:a16="http://schemas.microsoft.com/office/drawing/2014/main" id="{32CE1DB7-7CE0-F47D-163E-25758F86E2A6}"/>
              </a:ext>
            </a:extLst>
          </p:cNvPr>
          <p:cNvSpPr txBox="1"/>
          <p:nvPr/>
        </p:nvSpPr>
        <p:spPr>
          <a:xfrm>
            <a:off x="4590288" y="3487935"/>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24" name="TextBox 23">
            <a:extLst>
              <a:ext uri="{FF2B5EF4-FFF2-40B4-BE49-F238E27FC236}">
                <a16:creationId xmlns:a16="http://schemas.microsoft.com/office/drawing/2014/main" id="{BBF0ADDA-BF04-73C4-68EE-053800C91620}"/>
              </a:ext>
            </a:extLst>
          </p:cNvPr>
          <p:cNvSpPr txBox="1"/>
          <p:nvPr/>
        </p:nvSpPr>
        <p:spPr>
          <a:xfrm>
            <a:off x="4837176" y="3476449"/>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Participate in annual Commission science and compliance meetings</a:t>
            </a:r>
          </a:p>
        </p:txBody>
      </p:sp>
      <p:sp>
        <p:nvSpPr>
          <p:cNvPr id="25" name="TextBox 24">
            <a:extLst>
              <a:ext uri="{FF2B5EF4-FFF2-40B4-BE49-F238E27FC236}">
                <a16:creationId xmlns:a16="http://schemas.microsoft.com/office/drawing/2014/main" id="{132828A5-879C-C0D1-3827-A382C44F71B1}"/>
              </a:ext>
            </a:extLst>
          </p:cNvPr>
          <p:cNvSpPr txBox="1"/>
          <p:nvPr/>
        </p:nvSpPr>
        <p:spPr>
          <a:xfrm>
            <a:off x="4590288" y="4146303"/>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26" name="TextBox 25">
            <a:extLst>
              <a:ext uri="{FF2B5EF4-FFF2-40B4-BE49-F238E27FC236}">
                <a16:creationId xmlns:a16="http://schemas.microsoft.com/office/drawing/2014/main" id="{AECCF2FD-883C-16EF-EE84-CDEF1330B7F9}"/>
              </a:ext>
            </a:extLst>
          </p:cNvPr>
          <p:cNvSpPr txBox="1"/>
          <p:nvPr/>
        </p:nvSpPr>
        <p:spPr>
          <a:xfrm>
            <a:off x="4837176" y="4134817"/>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Serve as experts on working groups and panels</a:t>
            </a:r>
          </a:p>
        </p:txBody>
      </p:sp>
      <p:sp>
        <p:nvSpPr>
          <p:cNvPr id="27" name="TextBox 26">
            <a:extLst>
              <a:ext uri="{FF2B5EF4-FFF2-40B4-BE49-F238E27FC236}">
                <a16:creationId xmlns:a16="http://schemas.microsoft.com/office/drawing/2014/main" id="{3D57B07F-E05D-1506-D547-3A4DF6DEFE07}"/>
              </a:ext>
            </a:extLst>
          </p:cNvPr>
          <p:cNvSpPr txBox="1"/>
          <p:nvPr/>
        </p:nvSpPr>
        <p:spPr>
          <a:xfrm>
            <a:off x="4590288" y="4694943"/>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28" name="TextBox 27">
            <a:extLst>
              <a:ext uri="{FF2B5EF4-FFF2-40B4-BE49-F238E27FC236}">
                <a16:creationId xmlns:a16="http://schemas.microsoft.com/office/drawing/2014/main" id="{3094263A-13ED-6464-4E51-5F3FB5848734}"/>
              </a:ext>
            </a:extLst>
          </p:cNvPr>
          <p:cNvSpPr txBox="1"/>
          <p:nvPr/>
        </p:nvSpPr>
        <p:spPr>
          <a:xfrm>
            <a:off x="4837176" y="4787331"/>
            <a:ext cx="2770632" cy="207749"/>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Conduct RFMO side events</a:t>
            </a:r>
          </a:p>
        </p:txBody>
      </p:sp>
      <p:sp>
        <p:nvSpPr>
          <p:cNvPr id="29" name="TextBox 28">
            <a:extLst>
              <a:ext uri="{FF2B5EF4-FFF2-40B4-BE49-F238E27FC236}">
                <a16:creationId xmlns:a16="http://schemas.microsoft.com/office/drawing/2014/main" id="{34EBBC35-881A-2B92-4675-8CC8976BD85F}"/>
              </a:ext>
            </a:extLst>
          </p:cNvPr>
          <p:cNvSpPr txBox="1"/>
          <p:nvPr/>
        </p:nvSpPr>
        <p:spPr>
          <a:xfrm>
            <a:off x="4590288" y="5243583"/>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30" name="TextBox 29">
            <a:extLst>
              <a:ext uri="{FF2B5EF4-FFF2-40B4-BE49-F238E27FC236}">
                <a16:creationId xmlns:a16="http://schemas.microsoft.com/office/drawing/2014/main" id="{06149D5A-3F58-42FC-F13C-58C1D068CE34}"/>
              </a:ext>
            </a:extLst>
          </p:cNvPr>
          <p:cNvSpPr txBox="1"/>
          <p:nvPr/>
        </p:nvSpPr>
        <p:spPr>
          <a:xfrm>
            <a:off x="4837176" y="5232097"/>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Coordinate advocacy efforts with NGOs</a:t>
            </a:r>
          </a:p>
        </p:txBody>
      </p:sp>
      <p:sp>
        <p:nvSpPr>
          <p:cNvPr id="31" name="Rounded Rectangle 30">
            <a:extLst>
              <a:ext uri="{FF2B5EF4-FFF2-40B4-BE49-F238E27FC236}">
                <a16:creationId xmlns:a16="http://schemas.microsoft.com/office/drawing/2014/main" id="{DC978662-4886-BCC8-C2E9-68CF516988E5}"/>
              </a:ext>
            </a:extLst>
          </p:cNvPr>
          <p:cNvSpPr/>
          <p:nvPr/>
        </p:nvSpPr>
        <p:spPr>
          <a:xfrm>
            <a:off x="8165592" y="1983231"/>
            <a:ext cx="3520440" cy="4160520"/>
          </a:xfrm>
          <a:prstGeom prst="roundRect">
            <a:avLst/>
          </a:prstGeom>
          <a:solidFill>
            <a:srgbClr val="F4F7FA"/>
          </a:solidFill>
          <a:ln w="12700">
            <a:solidFill>
              <a:srgbClr val="DD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2" name="Oval 31">
            <a:extLst>
              <a:ext uri="{FF2B5EF4-FFF2-40B4-BE49-F238E27FC236}">
                <a16:creationId xmlns:a16="http://schemas.microsoft.com/office/drawing/2014/main" id="{AF3304E7-BC1D-AA34-C020-0820999EE4D5}"/>
              </a:ext>
            </a:extLst>
          </p:cNvPr>
          <p:cNvSpPr/>
          <p:nvPr/>
        </p:nvSpPr>
        <p:spPr>
          <a:xfrm>
            <a:off x="8394192" y="2230303"/>
            <a:ext cx="384048" cy="384048"/>
          </a:xfrm>
          <a:prstGeom prst="ellipse">
            <a:avLst/>
          </a:prstGeom>
          <a:solidFill>
            <a:srgbClr val="123B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04DBBF96-7ABD-C011-1093-82624B49E1FC}"/>
              </a:ext>
            </a:extLst>
          </p:cNvPr>
          <p:cNvSpPr txBox="1"/>
          <p:nvPr/>
        </p:nvSpPr>
        <p:spPr>
          <a:xfrm>
            <a:off x="8394192" y="2329994"/>
            <a:ext cx="384048" cy="184666"/>
          </a:xfrm>
          <a:prstGeom prst="rect">
            <a:avLst/>
          </a:prstGeom>
          <a:noFill/>
        </p:spPr>
        <p:txBody>
          <a:bodyPr wrap="square" lIns="0" tIns="0" rIns="0" bIns="0" anchor="ctr">
            <a:spAutoFit/>
          </a:bodyPr>
          <a:lstStyle/>
          <a:p>
            <a:pPr algn="ctr">
              <a:defRPr sz="1200" b="1">
                <a:solidFill>
                  <a:srgbClr val="FFFFFF"/>
                </a:solidFill>
                <a:latin typeface="Aptos"/>
              </a:defRPr>
            </a:pPr>
            <a:r>
              <a:rPr>
                <a:latin typeface="Arial" panose="020B0604020202020204" pitchFamily="34" charset="0"/>
                <a:cs typeface="Arial" panose="020B0604020202020204" pitchFamily="34" charset="0"/>
              </a:rPr>
              <a:t>3</a:t>
            </a:r>
          </a:p>
        </p:txBody>
      </p:sp>
      <p:sp>
        <p:nvSpPr>
          <p:cNvPr id="34" name="TextBox 33">
            <a:extLst>
              <a:ext uri="{FF2B5EF4-FFF2-40B4-BE49-F238E27FC236}">
                <a16:creationId xmlns:a16="http://schemas.microsoft.com/office/drawing/2014/main" id="{15F4FBC8-9CC1-6EB0-6EB5-94F02EEE909D}"/>
              </a:ext>
            </a:extLst>
          </p:cNvPr>
          <p:cNvSpPr txBox="1"/>
          <p:nvPr/>
        </p:nvSpPr>
        <p:spPr>
          <a:xfrm>
            <a:off x="8915400" y="2166295"/>
            <a:ext cx="2624328" cy="530352"/>
          </a:xfrm>
          <a:prstGeom prst="rect">
            <a:avLst/>
          </a:prstGeom>
          <a:noFill/>
        </p:spPr>
        <p:txBody>
          <a:bodyPr wrap="square" lIns="0" tIns="0" rIns="0" bIns="0" anchor="ctr">
            <a:spAutoFit/>
          </a:bodyPr>
          <a:lstStyle/>
          <a:p>
            <a:pPr algn="l">
              <a:defRPr sz="1700" b="1">
                <a:solidFill>
                  <a:srgbClr val="123B74"/>
                </a:solidFill>
                <a:latin typeface="Aptos"/>
              </a:defRPr>
            </a:pPr>
            <a:r>
              <a:rPr>
                <a:latin typeface="Arial" panose="020B0604020202020204" pitchFamily="34" charset="0"/>
                <a:cs typeface="Arial" panose="020B0604020202020204" pitchFamily="34" charset="0"/>
              </a:rPr>
              <a:t>Equip market &amp; vessel partners</a:t>
            </a:r>
          </a:p>
        </p:txBody>
      </p:sp>
      <p:sp>
        <p:nvSpPr>
          <p:cNvPr id="35" name="TextBox 34">
            <a:extLst>
              <a:ext uri="{FF2B5EF4-FFF2-40B4-BE49-F238E27FC236}">
                <a16:creationId xmlns:a16="http://schemas.microsoft.com/office/drawing/2014/main" id="{60A56A53-131E-5639-72DC-0E0163E1D6B1}"/>
              </a:ext>
            </a:extLst>
          </p:cNvPr>
          <p:cNvSpPr txBox="1"/>
          <p:nvPr/>
        </p:nvSpPr>
        <p:spPr>
          <a:xfrm>
            <a:off x="8421624" y="2829568"/>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36" name="TextBox 35">
            <a:extLst>
              <a:ext uri="{FF2B5EF4-FFF2-40B4-BE49-F238E27FC236}">
                <a16:creationId xmlns:a16="http://schemas.microsoft.com/office/drawing/2014/main" id="{77FEA1D8-B9F5-E1AC-5C08-FF6FDA70F6FC}"/>
              </a:ext>
            </a:extLst>
          </p:cNvPr>
          <p:cNvSpPr txBox="1"/>
          <p:nvPr/>
        </p:nvSpPr>
        <p:spPr>
          <a:xfrm>
            <a:off x="8668512" y="2714207"/>
            <a:ext cx="2770632" cy="62324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Support ISSF Participating Companies’ advocacy with model letters and talking points</a:t>
            </a:r>
          </a:p>
        </p:txBody>
      </p:sp>
      <p:sp>
        <p:nvSpPr>
          <p:cNvPr id="37" name="TextBox 36">
            <a:extLst>
              <a:ext uri="{FF2B5EF4-FFF2-40B4-BE49-F238E27FC236}">
                <a16:creationId xmlns:a16="http://schemas.microsoft.com/office/drawing/2014/main" id="{A4E54817-C77F-B8AA-572E-D6CDC7BE1DA5}"/>
              </a:ext>
            </a:extLst>
          </p:cNvPr>
          <p:cNvSpPr txBox="1"/>
          <p:nvPr/>
        </p:nvSpPr>
        <p:spPr>
          <a:xfrm>
            <a:off x="8421624" y="3487935"/>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38" name="TextBox 37">
            <a:extLst>
              <a:ext uri="{FF2B5EF4-FFF2-40B4-BE49-F238E27FC236}">
                <a16:creationId xmlns:a16="http://schemas.microsoft.com/office/drawing/2014/main" id="{6B2A4322-8606-A91D-7007-0349B2AFF571}"/>
              </a:ext>
            </a:extLst>
          </p:cNvPr>
          <p:cNvSpPr txBox="1"/>
          <p:nvPr/>
        </p:nvSpPr>
        <p:spPr>
          <a:xfrm>
            <a:off x="8668512" y="3476449"/>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Provide tools for the vessel community, MSC fisheries and FIPs</a:t>
            </a:r>
          </a:p>
        </p:txBody>
      </p:sp>
      <p:sp>
        <p:nvSpPr>
          <p:cNvPr id="39" name="Rounded Rectangle 38">
            <a:extLst>
              <a:ext uri="{FF2B5EF4-FFF2-40B4-BE49-F238E27FC236}">
                <a16:creationId xmlns:a16="http://schemas.microsoft.com/office/drawing/2014/main" id="{AC6A59D1-5E25-CE66-4E7B-2C49032C9AA6}"/>
              </a:ext>
            </a:extLst>
          </p:cNvPr>
          <p:cNvSpPr/>
          <p:nvPr/>
        </p:nvSpPr>
        <p:spPr>
          <a:xfrm>
            <a:off x="502920" y="6325987"/>
            <a:ext cx="11183112" cy="438912"/>
          </a:xfrm>
          <a:prstGeom prst="roundRect">
            <a:avLst/>
          </a:prstGeom>
          <a:solidFill>
            <a:srgbClr val="123B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BC5CE6AC-F4FB-2660-0F73-F41DB4B7A37A}"/>
              </a:ext>
            </a:extLst>
          </p:cNvPr>
          <p:cNvSpPr txBox="1"/>
          <p:nvPr/>
        </p:nvSpPr>
        <p:spPr>
          <a:xfrm>
            <a:off x="749808" y="6441568"/>
            <a:ext cx="10698480" cy="207749"/>
          </a:xfrm>
          <a:prstGeom prst="rect">
            <a:avLst/>
          </a:prstGeom>
          <a:noFill/>
        </p:spPr>
        <p:txBody>
          <a:bodyPr wrap="square" lIns="0" tIns="0" rIns="0" bIns="0" anchor="ctr">
            <a:spAutoFit/>
          </a:bodyPr>
          <a:lstStyle/>
          <a:p>
            <a:pPr algn="ctr">
              <a:defRPr sz="1350" b="1">
                <a:solidFill>
                  <a:srgbClr val="FFFFFF"/>
                </a:solidFill>
                <a:latin typeface="Aptos"/>
              </a:defRPr>
            </a:pPr>
            <a:r>
              <a:rPr>
                <a:latin typeface="Arial" panose="020B0604020202020204" pitchFamily="34" charset="0"/>
                <a:cs typeface="Arial" panose="020B0604020202020204" pitchFamily="34" charset="0"/>
              </a:rPr>
              <a:t>Engages RFMO member nations  •  Coordinates with NGOs, supply chain and fleets</a:t>
            </a:r>
          </a:p>
        </p:txBody>
      </p:sp>
      <p:sp>
        <p:nvSpPr>
          <p:cNvPr id="5" name="Snip Single Corner Rectangle 4">
            <a:extLst>
              <a:ext uri="{FF2B5EF4-FFF2-40B4-BE49-F238E27FC236}">
                <a16:creationId xmlns:a16="http://schemas.microsoft.com/office/drawing/2014/main" id="{6772D23C-9A6A-768D-6AA7-A58D0B0A00B5}"/>
              </a:ext>
            </a:extLst>
          </p:cNvPr>
          <p:cNvSpPr/>
          <p:nvPr/>
        </p:nvSpPr>
        <p:spPr>
          <a:xfrm flipV="1">
            <a:off x="-101599" y="1354795"/>
            <a:ext cx="5582508"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515DBF11-C79E-F718-4CF2-32259D7F91D2}"/>
              </a:ext>
            </a:extLst>
          </p:cNvPr>
          <p:cNvSpPr>
            <a:spLocks noGrp="1"/>
          </p:cNvSpPr>
          <p:nvPr>
            <p:ph type="body" sz="quarter" idx="12"/>
          </p:nvPr>
        </p:nvSpPr>
        <p:spPr>
          <a:xfrm>
            <a:off x="249618" y="1433731"/>
            <a:ext cx="4630547" cy="627468"/>
          </a:xfrm>
        </p:spPr>
        <p:txBody>
          <a:bodyPr>
            <a:normAutofit fontScale="92500" lnSpcReduction="20000"/>
          </a:bodyPr>
          <a:lstStyle/>
          <a:p>
            <a:pPr marL="50800" indent="0">
              <a:lnSpc>
                <a:spcPct val="120000"/>
              </a:lnSpc>
              <a:spcAft>
                <a:spcPts val="0"/>
              </a:spcAft>
              <a:buNone/>
            </a:pPr>
            <a:r>
              <a:rPr lang="en-US" sz="1600" dirty="0">
                <a:latin typeface="Arial" panose="020B0604020202020204" pitchFamily="34" charset="0"/>
                <a:cs typeface="Arial" panose="020B0604020202020204" pitchFamily="34" charset="0"/>
              </a:rPr>
              <a:t>A multi-dimensional approach to strengthening RFMO management</a:t>
            </a:r>
          </a:p>
          <a:p>
            <a:endParaRPr lang="en-US" dirty="0"/>
          </a:p>
        </p:txBody>
      </p:sp>
    </p:spTree>
    <p:extLst>
      <p:ext uri="{BB962C8B-B14F-4D97-AF65-F5344CB8AC3E}">
        <p14:creationId xmlns:p14="http://schemas.microsoft.com/office/powerpoint/2010/main" val="203337981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20B33-3395-0E7B-CD69-A0700D8D19C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39E3801-6AAA-A400-EA24-98AE55B84511}"/>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9DE8D285-3287-7EDA-4E43-CEA40F06B2AD}"/>
              </a:ext>
            </a:extLst>
          </p:cNvPr>
          <p:cNvSpPr/>
          <p:nvPr/>
        </p:nvSpPr>
        <p:spPr>
          <a:xfrm>
            <a:off x="6549485" y="1354795"/>
            <a:ext cx="5942277" cy="5870453"/>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4CBB1D6-EE07-D614-2458-ECFA0D0C0021}"/>
              </a:ext>
            </a:extLst>
          </p:cNvPr>
          <p:cNvSpPr>
            <a:spLocks noGrp="1"/>
          </p:cNvSpPr>
          <p:nvPr>
            <p:ph type="title"/>
          </p:nvPr>
        </p:nvSpPr>
        <p:spPr>
          <a:xfrm>
            <a:off x="415480" y="528583"/>
            <a:ext cx="8899498" cy="615015"/>
          </a:xfrm>
        </p:spPr>
        <p:txBody>
          <a:bodyPr/>
          <a:lstStyle/>
          <a:p>
            <a:r>
              <a:rPr lang="en-US" b="1" dirty="0">
                <a:latin typeface="+mj-lt"/>
              </a:rPr>
              <a:t>ISSF Transparency &amp; Accountability Tools</a:t>
            </a:r>
          </a:p>
        </p:txBody>
      </p:sp>
      <p:cxnSp>
        <p:nvCxnSpPr>
          <p:cNvPr id="6" name="Straight Connector 5">
            <a:extLst>
              <a:ext uri="{FF2B5EF4-FFF2-40B4-BE49-F238E27FC236}">
                <a16:creationId xmlns:a16="http://schemas.microsoft.com/office/drawing/2014/main" id="{62AD7069-22AD-87B3-962D-9C5A3BABBCA3}"/>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AF9C823-7B22-E64D-D62E-030E925B6DB2}"/>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BCE29798-6EB8-D585-21DB-13DD7991389C}"/>
              </a:ext>
            </a:extLst>
          </p:cNvPr>
          <p:cNvSpPr txBox="1"/>
          <p:nvPr/>
        </p:nvSpPr>
        <p:spPr>
          <a:xfrm>
            <a:off x="366490" y="1541393"/>
            <a:ext cx="5276027" cy="2792046"/>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Transparency &amp; Accountability is a fundamental element of any credible, transformative sustainability policy and responsible supply chain.</a:t>
            </a:r>
          </a:p>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ISSF Transparency &amp; Accountability tools support the Market and its supply chain to advance tuna sustainability and  strategic operating priorities</a:t>
            </a: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 </a:t>
            </a:r>
            <a:endParaRPr kumimoji="0" lang="en-US" sz="1200" b="1"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10000"/>
              </a:lnSpc>
              <a:spcBef>
                <a:spcPts val="0"/>
              </a:spcBef>
              <a:spcAft>
                <a:spcPts val="1200"/>
              </a:spcAft>
              <a:buClrTx/>
              <a:buSzTx/>
              <a:buFontTx/>
              <a:buNone/>
              <a:tabLst/>
              <a:defRPr/>
            </a:pPr>
            <a:endPar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a:p>
            <a:pPr marL="0" marR="0" lvl="0" indent="0" algn="l" defTabSz="914400" rtl="0" eaLnBrk="1" fontAlgn="auto" latinLnBrk="0" hangingPunct="1">
              <a:lnSpc>
                <a:spcPct val="110000"/>
              </a:lnSpc>
              <a:spcBef>
                <a:spcPts val="0"/>
              </a:spcBef>
              <a:spcAft>
                <a:spcPts val="1200"/>
              </a:spcAft>
              <a:buClrTx/>
              <a:buSzTx/>
              <a:buFontTx/>
              <a:buNone/>
              <a:tabLst/>
              <a:defRPr/>
            </a:pPr>
            <a:endPar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92C7A382-AE76-A07F-D549-1623C90D592C}"/>
              </a:ext>
            </a:extLst>
          </p:cNvPr>
          <p:cNvSpPr txBox="1"/>
          <p:nvPr/>
        </p:nvSpPr>
        <p:spPr>
          <a:xfrm>
            <a:off x="441439" y="3727460"/>
            <a:ext cx="4984999" cy="2292935"/>
          </a:xfrm>
          <a:prstGeom prst="rect">
            <a:avLst/>
          </a:prstGeom>
          <a:solidFill>
            <a:schemeClr val="bg1"/>
          </a:solidFill>
          <a:ln>
            <a:noFill/>
          </a:ln>
          <a:effectLst>
            <a:glow rad="38100">
              <a:schemeClr val="bg2">
                <a:lumMod val="50000"/>
                <a:alpha val="40000"/>
              </a:schemeClr>
            </a:glow>
          </a:effectLst>
        </p:spPr>
        <p:txBody>
          <a:bodyPr wrap="square" lIns="91440" tIns="91440" rIns="91440" bIns="9144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The system features: </a:t>
            </a:r>
          </a:p>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Clear, public commitments &amp; measures</a:t>
            </a:r>
          </a:p>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Transparent assessment protocols</a:t>
            </a:r>
          </a:p>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Independent verification of best practice implementation</a:t>
            </a:r>
          </a:p>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Regular public reporting of results</a:t>
            </a:r>
          </a:p>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A mechanism to address incomplete conformance</a:t>
            </a:r>
          </a:p>
        </p:txBody>
      </p:sp>
      <p:sp>
        <p:nvSpPr>
          <p:cNvPr id="14" name="TextBox 13">
            <a:extLst>
              <a:ext uri="{FF2B5EF4-FFF2-40B4-BE49-F238E27FC236}">
                <a16:creationId xmlns:a16="http://schemas.microsoft.com/office/drawing/2014/main" id="{E47DB8BD-C796-EA9A-7C47-C42880F3A14C}"/>
              </a:ext>
            </a:extLst>
          </p:cNvPr>
          <p:cNvSpPr txBox="1"/>
          <p:nvPr/>
        </p:nvSpPr>
        <p:spPr>
          <a:xfrm>
            <a:off x="7099370" y="3075345"/>
            <a:ext cx="4245555"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“The call for transparency and accountability applies to every tuna fishery stakeholder, from vessel owners and fisheries managers to processors and retailers”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 Susan Jackson</a:t>
            </a:r>
            <a:b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br>
            <a:r>
              <a:rPr kumimoji="0" lang="en-US" sz="1400" b="0" i="0" u="none" strike="noStrike" kern="1200" cap="none" spc="0" normalizeH="0" baseline="0" noProof="0">
                <a:ln>
                  <a:noFill/>
                </a:ln>
                <a:solidFill>
                  <a:srgbClr val="E7E8E6">
                    <a:lumMod val="25000"/>
                  </a:srgbClr>
                </a:solidFill>
                <a:effectLst/>
                <a:uLnTx/>
                <a:uFillTx/>
                <a:latin typeface="Arial" panose="020B0604020202020204"/>
                <a:ea typeface="+mn-ea"/>
                <a:cs typeface="+mn-cs"/>
              </a:rPr>
              <a:t>  President, ISSF</a:t>
            </a:r>
          </a:p>
        </p:txBody>
      </p:sp>
    </p:spTree>
    <p:extLst>
      <p:ext uri="{BB962C8B-B14F-4D97-AF65-F5344CB8AC3E}">
        <p14:creationId xmlns:p14="http://schemas.microsoft.com/office/powerpoint/2010/main" val="28526715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0A864-468D-7C2B-B7A0-BD8D8E30578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57C3B3-D944-3182-280B-E6A66D55B10D}"/>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345DBEF-2AF9-73AE-BE4D-2E71D889D149}"/>
              </a:ext>
            </a:extLst>
          </p:cNvPr>
          <p:cNvSpPr>
            <a:spLocks noGrp="1"/>
          </p:cNvSpPr>
          <p:nvPr>
            <p:ph type="title"/>
          </p:nvPr>
        </p:nvSpPr>
        <p:spPr>
          <a:xfrm>
            <a:off x="475031" y="501603"/>
            <a:ext cx="8899498" cy="615015"/>
          </a:xfrm>
        </p:spPr>
        <p:txBody>
          <a:bodyPr/>
          <a:lstStyle/>
          <a:p>
            <a:r>
              <a:rPr lang="en-US" b="1" dirty="0">
                <a:latin typeface="+mj-lt"/>
              </a:rPr>
              <a:t>ISSF Transparency &amp; Accountability Tools</a:t>
            </a:r>
          </a:p>
        </p:txBody>
      </p:sp>
      <p:cxnSp>
        <p:nvCxnSpPr>
          <p:cNvPr id="6" name="Straight Connector 5">
            <a:extLst>
              <a:ext uri="{FF2B5EF4-FFF2-40B4-BE49-F238E27FC236}">
                <a16:creationId xmlns:a16="http://schemas.microsoft.com/office/drawing/2014/main" id="{22A54C72-AEF2-A839-2C65-021480830B9C}"/>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ontent Placeholder 2">
            <a:extLst>
              <a:ext uri="{FF2B5EF4-FFF2-40B4-BE49-F238E27FC236}">
                <a16:creationId xmlns:a16="http://schemas.microsoft.com/office/drawing/2014/main" id="{6D19535C-637B-BFBF-8F28-1EF270523C09}"/>
              </a:ext>
            </a:extLst>
          </p:cNvPr>
          <p:cNvSpPr txBox="1">
            <a:spLocks/>
          </p:cNvSpPr>
          <p:nvPr/>
        </p:nvSpPr>
        <p:spPr>
          <a:xfrm>
            <a:off x="354490" y="1989376"/>
            <a:ext cx="11045667" cy="139839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endParaRPr kumimoji="0" lang="en-US" sz="14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40" name="Left Brace 39">
            <a:extLst>
              <a:ext uri="{FF2B5EF4-FFF2-40B4-BE49-F238E27FC236}">
                <a16:creationId xmlns:a16="http://schemas.microsoft.com/office/drawing/2014/main" id="{7BC325FB-D6AA-BF55-EE4F-96FF69DA4D8D}"/>
              </a:ext>
            </a:extLst>
          </p:cNvPr>
          <p:cNvSpPr/>
          <p:nvPr/>
        </p:nvSpPr>
        <p:spPr>
          <a:xfrm rot="5400000">
            <a:off x="2043184" y="228084"/>
            <a:ext cx="238658" cy="3679726"/>
          </a:xfrm>
          <a:prstGeom prst="leftBrace">
            <a:avLst>
              <a:gd name="adj1" fmla="val 0"/>
              <a:gd name="adj2" fmla="val 49942"/>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41" name="Left Brace 40">
            <a:extLst>
              <a:ext uri="{FF2B5EF4-FFF2-40B4-BE49-F238E27FC236}">
                <a16:creationId xmlns:a16="http://schemas.microsoft.com/office/drawing/2014/main" id="{A0EB958C-3870-8E72-0FDC-EDFE7EFD0DC8}"/>
              </a:ext>
            </a:extLst>
          </p:cNvPr>
          <p:cNvSpPr/>
          <p:nvPr/>
        </p:nvSpPr>
        <p:spPr>
          <a:xfrm rot="5400000">
            <a:off x="5575923" y="569952"/>
            <a:ext cx="274321" cy="2999704"/>
          </a:xfrm>
          <a:prstGeom prst="leftBrace">
            <a:avLst>
              <a:gd name="adj1" fmla="val 0"/>
              <a:gd name="adj2" fmla="val 49942"/>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42" name="TextBox 41">
            <a:extLst>
              <a:ext uri="{FF2B5EF4-FFF2-40B4-BE49-F238E27FC236}">
                <a16:creationId xmlns:a16="http://schemas.microsoft.com/office/drawing/2014/main" id="{FE6DA04F-2F58-6CEB-0D9F-5F37D767B4C0}"/>
              </a:ext>
            </a:extLst>
          </p:cNvPr>
          <p:cNvSpPr txBox="1"/>
          <p:nvPr/>
        </p:nvSpPr>
        <p:spPr>
          <a:xfrm>
            <a:off x="1512335" y="1577781"/>
            <a:ext cx="1300356" cy="338554"/>
          </a:xfrm>
          <a:prstGeom prst="rect">
            <a:avLst/>
          </a:prstGeom>
          <a:noFill/>
          <a:ln w="28575">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Processors</a:t>
            </a:r>
          </a:p>
        </p:txBody>
      </p:sp>
      <p:sp>
        <p:nvSpPr>
          <p:cNvPr id="43" name="TextBox 42">
            <a:extLst>
              <a:ext uri="{FF2B5EF4-FFF2-40B4-BE49-F238E27FC236}">
                <a16:creationId xmlns:a16="http://schemas.microsoft.com/office/drawing/2014/main" id="{3C78F904-1EF9-1ED4-0CC6-BABFD0AA84BD}"/>
              </a:ext>
            </a:extLst>
          </p:cNvPr>
          <p:cNvSpPr txBox="1"/>
          <p:nvPr/>
        </p:nvSpPr>
        <p:spPr>
          <a:xfrm>
            <a:off x="4979228" y="1574840"/>
            <a:ext cx="1467709" cy="338554"/>
          </a:xfrm>
          <a:prstGeom prst="rect">
            <a:avLst/>
          </a:prstGeom>
          <a:noFill/>
          <a:ln w="28575">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Tuna Vessels</a:t>
            </a:r>
          </a:p>
        </p:txBody>
      </p:sp>
      <p:sp>
        <p:nvSpPr>
          <p:cNvPr id="44" name="Rectangle 43">
            <a:extLst>
              <a:ext uri="{FF2B5EF4-FFF2-40B4-BE49-F238E27FC236}">
                <a16:creationId xmlns:a16="http://schemas.microsoft.com/office/drawing/2014/main" id="{B6222CEF-FA5D-1D48-530D-F8E16B8798D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125</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5" name="Picture 4" descr="A blue circles and a piece of paper&#10;&#10;Description automatically generated">
            <a:extLst>
              <a:ext uri="{FF2B5EF4-FFF2-40B4-BE49-F238E27FC236}">
                <a16:creationId xmlns:a16="http://schemas.microsoft.com/office/drawing/2014/main" id="{C254DBF4-51C2-ADE8-6924-35AB5F32235F}"/>
              </a:ext>
            </a:extLst>
          </p:cNvPr>
          <p:cNvPicPr>
            <a:picLocks noChangeAspect="1"/>
          </p:cNvPicPr>
          <p:nvPr/>
        </p:nvPicPr>
        <p:blipFill>
          <a:blip r:embed="rId3"/>
          <a:srcRect l="25652" t="52624" r="24484" b="19528"/>
          <a:stretch/>
        </p:blipFill>
        <p:spPr>
          <a:xfrm>
            <a:off x="621256" y="5036094"/>
            <a:ext cx="3268451" cy="1368505"/>
          </a:xfrm>
          <a:prstGeom prst="rect">
            <a:avLst/>
          </a:prstGeom>
        </p:spPr>
      </p:pic>
      <p:pic>
        <p:nvPicPr>
          <p:cNvPr id="7" name="Picture 6">
            <a:extLst>
              <a:ext uri="{FF2B5EF4-FFF2-40B4-BE49-F238E27FC236}">
                <a16:creationId xmlns:a16="http://schemas.microsoft.com/office/drawing/2014/main" id="{3E37980C-AF05-2504-518A-33069CC7A393}"/>
              </a:ext>
            </a:extLst>
          </p:cNvPr>
          <p:cNvPicPr>
            <a:picLocks noChangeAspect="1"/>
          </p:cNvPicPr>
          <p:nvPr/>
        </p:nvPicPr>
        <p:blipFill>
          <a:blip r:embed="rId4"/>
          <a:stretch>
            <a:fillRect/>
          </a:stretch>
        </p:blipFill>
        <p:spPr>
          <a:xfrm>
            <a:off x="337871" y="2663635"/>
            <a:ext cx="274320" cy="274320"/>
          </a:xfrm>
          <a:prstGeom prst="rect">
            <a:avLst/>
          </a:prstGeom>
        </p:spPr>
      </p:pic>
      <p:sp>
        <p:nvSpPr>
          <p:cNvPr id="8" name="Content Placeholder 2">
            <a:extLst>
              <a:ext uri="{FF2B5EF4-FFF2-40B4-BE49-F238E27FC236}">
                <a16:creationId xmlns:a16="http://schemas.microsoft.com/office/drawing/2014/main" id="{CF5B025A-9C1B-0BA2-D0CA-AA6857A6003D}"/>
              </a:ext>
            </a:extLst>
          </p:cNvPr>
          <p:cNvSpPr txBox="1">
            <a:spLocks/>
          </p:cNvSpPr>
          <p:nvPr/>
        </p:nvSpPr>
        <p:spPr>
          <a:xfrm>
            <a:off x="621764" y="2604368"/>
            <a:ext cx="2982750" cy="1564221"/>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600" b="1">
                <a:solidFill>
                  <a:srgbClr val="203D94"/>
                </a:solidFill>
                <a:latin typeface="Arial" panose="020B0604020202020204" pitchFamily="34" charset="0"/>
              </a:rPr>
              <a:t>Independent auditing </a:t>
            </a:r>
            <a:r>
              <a:rPr lang="en-US">
                <a:solidFill>
                  <a:srgbClr val="0C1114"/>
                </a:solidFill>
                <a:latin typeface="Arial" panose="020B0604020202020204" pitchFamily="34" charset="0"/>
              </a:rPr>
              <a:t>of tuna company compliance with ISSF conservation measures</a:t>
            </a:r>
            <a:endParaRPr lang="en-US" b="1"/>
          </a:p>
        </p:txBody>
      </p:sp>
      <p:sp>
        <p:nvSpPr>
          <p:cNvPr id="10" name="TextBox 9">
            <a:extLst>
              <a:ext uri="{FF2B5EF4-FFF2-40B4-BE49-F238E27FC236}">
                <a16:creationId xmlns:a16="http://schemas.microsoft.com/office/drawing/2014/main" id="{D0013633-8248-914F-F4C4-59A72E02B5ED}"/>
              </a:ext>
            </a:extLst>
          </p:cNvPr>
          <p:cNvSpPr txBox="1"/>
          <p:nvPr/>
        </p:nvSpPr>
        <p:spPr>
          <a:xfrm>
            <a:off x="729664" y="5381193"/>
            <a:ext cx="1383475" cy="646331"/>
          </a:xfrm>
          <a:prstGeom prst="rect">
            <a:avLst/>
          </a:prstGeom>
          <a:noFill/>
        </p:spPr>
        <p:txBody>
          <a:bodyPr wrap="square">
            <a:spAutoFit/>
          </a:bodyPr>
          <a:lstStyle/>
          <a:p>
            <a:r>
              <a:rPr lang="en-US" sz="1200"/>
              <a:t>30+ conservation measures across 9 categories</a:t>
            </a:r>
          </a:p>
        </p:txBody>
      </p:sp>
      <p:sp>
        <p:nvSpPr>
          <p:cNvPr id="14" name="TextBox 13">
            <a:extLst>
              <a:ext uri="{FF2B5EF4-FFF2-40B4-BE49-F238E27FC236}">
                <a16:creationId xmlns:a16="http://schemas.microsoft.com/office/drawing/2014/main" id="{D455CAEE-3CB5-5664-49F8-CFAF6D588548}"/>
              </a:ext>
            </a:extLst>
          </p:cNvPr>
          <p:cNvSpPr txBox="1"/>
          <p:nvPr/>
        </p:nvSpPr>
        <p:spPr>
          <a:xfrm>
            <a:off x="2416674" y="5381193"/>
            <a:ext cx="1383475" cy="830997"/>
          </a:xfrm>
          <a:prstGeom prst="rect">
            <a:avLst/>
          </a:prstGeom>
          <a:noFill/>
        </p:spPr>
        <p:txBody>
          <a:bodyPr wrap="square">
            <a:spAutoFit/>
          </a:bodyPr>
          <a:lstStyle/>
          <a:p>
            <a:r>
              <a:rPr lang="en-US" sz="1200"/>
              <a:t>Individual &amp; public company compliance reports</a:t>
            </a:r>
          </a:p>
        </p:txBody>
      </p:sp>
      <p:grpSp>
        <p:nvGrpSpPr>
          <p:cNvPr id="45" name="Group 44">
            <a:extLst>
              <a:ext uri="{FF2B5EF4-FFF2-40B4-BE49-F238E27FC236}">
                <a16:creationId xmlns:a16="http://schemas.microsoft.com/office/drawing/2014/main" id="{C0626FBD-A766-A1EC-5A31-AD58F327D8C6}"/>
              </a:ext>
            </a:extLst>
          </p:cNvPr>
          <p:cNvGrpSpPr/>
          <p:nvPr/>
        </p:nvGrpSpPr>
        <p:grpSpPr>
          <a:xfrm>
            <a:off x="4118105" y="2524420"/>
            <a:ext cx="3529000" cy="4023360"/>
            <a:chOff x="4118105" y="2524420"/>
            <a:chExt cx="3529000" cy="4023360"/>
          </a:xfrm>
        </p:grpSpPr>
        <p:cxnSp>
          <p:nvCxnSpPr>
            <p:cNvPr id="46" name="Straight Connector 45">
              <a:extLst>
                <a:ext uri="{FF2B5EF4-FFF2-40B4-BE49-F238E27FC236}">
                  <a16:creationId xmlns:a16="http://schemas.microsoft.com/office/drawing/2014/main" id="{5A738455-00F0-DE56-59E2-896450370F59}"/>
                </a:ext>
              </a:extLst>
            </p:cNvPr>
            <p:cNvCxnSpPr>
              <a:cxnSpLocks/>
            </p:cNvCxnSpPr>
            <p:nvPr/>
          </p:nvCxnSpPr>
          <p:spPr>
            <a:xfrm rot="5400000" flipV="1">
              <a:off x="2106425" y="4536100"/>
              <a:ext cx="402336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7" name="Picture 46">
              <a:extLst>
                <a:ext uri="{FF2B5EF4-FFF2-40B4-BE49-F238E27FC236}">
                  <a16:creationId xmlns:a16="http://schemas.microsoft.com/office/drawing/2014/main" id="{4A17D57D-D440-F12E-0C8F-3E5328B436BD}"/>
                </a:ext>
              </a:extLst>
            </p:cNvPr>
            <p:cNvPicPr>
              <a:picLocks noChangeAspect="1"/>
            </p:cNvPicPr>
            <p:nvPr/>
          </p:nvPicPr>
          <p:blipFill>
            <a:blip r:embed="rId4"/>
            <a:stretch>
              <a:fillRect/>
            </a:stretch>
          </p:blipFill>
          <p:spPr>
            <a:xfrm>
              <a:off x="4380462" y="2663635"/>
              <a:ext cx="274320" cy="274320"/>
            </a:xfrm>
            <a:prstGeom prst="rect">
              <a:avLst/>
            </a:prstGeom>
          </p:spPr>
        </p:pic>
        <p:sp>
          <p:nvSpPr>
            <p:cNvPr id="48" name="Content Placeholder 2">
              <a:extLst>
                <a:ext uri="{FF2B5EF4-FFF2-40B4-BE49-F238E27FC236}">
                  <a16:creationId xmlns:a16="http://schemas.microsoft.com/office/drawing/2014/main" id="{C0F33F3A-2D16-4C6F-EA1D-D82B885A34EC}"/>
                </a:ext>
              </a:extLst>
            </p:cNvPr>
            <p:cNvSpPr txBox="1">
              <a:spLocks/>
            </p:cNvSpPr>
            <p:nvPr/>
          </p:nvSpPr>
          <p:spPr>
            <a:xfrm>
              <a:off x="4664355" y="2604368"/>
              <a:ext cx="2982750" cy="1564221"/>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600" b="1">
                  <a:solidFill>
                    <a:srgbClr val="203D94"/>
                  </a:solidFill>
                  <a:latin typeface="Arial" panose="020B0604020202020204" pitchFamily="34" charset="0"/>
                </a:rPr>
                <a:t>Independent auditing </a:t>
              </a:r>
              <a:r>
                <a:rPr lang="en-US">
                  <a:solidFill>
                    <a:srgbClr val="0C1114"/>
                  </a:solidFill>
                  <a:latin typeface="Arial" panose="020B0604020202020204" pitchFamily="34" charset="0"/>
                </a:rPr>
                <a:t>of vessel compliance with best practices on the</a:t>
              </a:r>
              <a:endParaRPr lang="en-US" b="1"/>
            </a:p>
          </p:txBody>
        </p:sp>
      </p:grpSp>
      <p:cxnSp>
        <p:nvCxnSpPr>
          <p:cNvPr id="49" name="Straight Connector 48">
            <a:extLst>
              <a:ext uri="{FF2B5EF4-FFF2-40B4-BE49-F238E27FC236}">
                <a16:creationId xmlns:a16="http://schemas.microsoft.com/office/drawing/2014/main" id="{F87F7528-3690-34B9-37DA-2A3EFB5E4B88}"/>
              </a:ext>
            </a:extLst>
          </p:cNvPr>
          <p:cNvCxnSpPr>
            <a:cxnSpLocks/>
          </p:cNvCxnSpPr>
          <p:nvPr/>
        </p:nvCxnSpPr>
        <p:spPr>
          <a:xfrm rot="5400000" flipV="1">
            <a:off x="5349643" y="4536100"/>
            <a:ext cx="402336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50" name="Group 49">
            <a:extLst>
              <a:ext uri="{FF2B5EF4-FFF2-40B4-BE49-F238E27FC236}">
                <a16:creationId xmlns:a16="http://schemas.microsoft.com/office/drawing/2014/main" id="{9804052A-E40E-5788-4001-A72472CF7A81}"/>
              </a:ext>
            </a:extLst>
          </p:cNvPr>
          <p:cNvGrpSpPr/>
          <p:nvPr/>
        </p:nvGrpSpPr>
        <p:grpSpPr>
          <a:xfrm>
            <a:off x="7507949" y="2625471"/>
            <a:ext cx="4760249" cy="3775329"/>
            <a:chOff x="7507949" y="2625471"/>
            <a:chExt cx="4760249" cy="3775329"/>
          </a:xfrm>
        </p:grpSpPr>
        <p:grpSp>
          <p:nvGrpSpPr>
            <p:cNvPr id="51" name="Group 50">
              <a:extLst>
                <a:ext uri="{FF2B5EF4-FFF2-40B4-BE49-F238E27FC236}">
                  <a16:creationId xmlns:a16="http://schemas.microsoft.com/office/drawing/2014/main" id="{3BBBBF6C-8024-E65A-5C99-4E5CE9243525}"/>
                </a:ext>
              </a:extLst>
            </p:cNvPr>
            <p:cNvGrpSpPr/>
            <p:nvPr/>
          </p:nvGrpSpPr>
          <p:grpSpPr>
            <a:xfrm>
              <a:off x="7507949" y="3582710"/>
              <a:ext cx="4434112" cy="2818090"/>
              <a:chOff x="7507949" y="3582710"/>
              <a:chExt cx="4434112" cy="2818090"/>
            </a:xfrm>
          </p:grpSpPr>
          <p:pic>
            <p:nvPicPr>
              <p:cNvPr id="58" name="Picture 57">
                <a:extLst>
                  <a:ext uri="{FF2B5EF4-FFF2-40B4-BE49-F238E27FC236}">
                    <a16:creationId xmlns:a16="http://schemas.microsoft.com/office/drawing/2014/main" id="{2A94F071-87E6-0D01-9462-F22F4B4AD487}"/>
                  </a:ext>
                </a:extLst>
              </p:cNvPr>
              <p:cNvPicPr>
                <a:picLocks noChangeAspect="1"/>
              </p:cNvPicPr>
              <p:nvPr/>
            </p:nvPicPr>
            <p:blipFill rotWithShape="1">
              <a:blip r:embed="rId5"/>
              <a:srcRect l="12937" t="18635" r="14324" b="19727"/>
              <a:stretch/>
            </p:blipFill>
            <p:spPr>
              <a:xfrm>
                <a:off x="7507949" y="3582710"/>
                <a:ext cx="4434112" cy="2818090"/>
              </a:xfrm>
              <a:prstGeom prst="rect">
                <a:avLst/>
              </a:prstGeom>
            </p:spPr>
          </p:pic>
          <p:grpSp>
            <p:nvGrpSpPr>
              <p:cNvPr id="59" name="Group 58">
                <a:extLst>
                  <a:ext uri="{FF2B5EF4-FFF2-40B4-BE49-F238E27FC236}">
                    <a16:creationId xmlns:a16="http://schemas.microsoft.com/office/drawing/2014/main" id="{C6D2F7BD-1C5F-6AD5-0BCC-35E63A8063C4}"/>
                  </a:ext>
                </a:extLst>
              </p:cNvPr>
              <p:cNvGrpSpPr/>
              <p:nvPr/>
            </p:nvGrpSpPr>
            <p:grpSpPr>
              <a:xfrm>
                <a:off x="8380102" y="5036094"/>
                <a:ext cx="3020056" cy="783189"/>
                <a:chOff x="8316094" y="5036094"/>
                <a:chExt cx="3020056" cy="783189"/>
              </a:xfrm>
            </p:grpSpPr>
            <p:sp>
              <p:nvSpPr>
                <p:cNvPr id="60" name="TextBox 59">
                  <a:extLst>
                    <a:ext uri="{FF2B5EF4-FFF2-40B4-BE49-F238E27FC236}">
                      <a16:creationId xmlns:a16="http://schemas.microsoft.com/office/drawing/2014/main" id="{7B9CB100-A596-93A0-9F3F-72E40C575FCB}"/>
                    </a:ext>
                  </a:extLst>
                </p:cNvPr>
                <p:cNvSpPr txBox="1"/>
                <p:nvPr/>
              </p:nvSpPr>
              <p:spPr>
                <a:xfrm>
                  <a:off x="8902343" y="5036094"/>
                  <a:ext cx="412973" cy="246221"/>
                </a:xfrm>
                <a:prstGeom prst="rect">
                  <a:avLst/>
                </a:prstGeom>
                <a:noFill/>
              </p:spPr>
              <p:txBody>
                <a:bodyPr wrap="square">
                  <a:spAutoFit/>
                </a:bodyPr>
                <a:lstStyle/>
                <a:p>
                  <a:pPr algn="ctr"/>
                  <a:r>
                    <a:rPr lang="en-US" sz="1000">
                      <a:solidFill>
                        <a:srgbClr val="203D94"/>
                      </a:solidFill>
                    </a:rPr>
                    <a:t>239</a:t>
                  </a:r>
                </a:p>
              </p:txBody>
            </p:sp>
            <p:sp>
              <p:nvSpPr>
                <p:cNvPr id="61" name="TextBox 60">
                  <a:extLst>
                    <a:ext uri="{FF2B5EF4-FFF2-40B4-BE49-F238E27FC236}">
                      <a16:creationId xmlns:a16="http://schemas.microsoft.com/office/drawing/2014/main" id="{5B677223-8B6A-C752-265F-2A690383F728}"/>
                    </a:ext>
                  </a:extLst>
                </p:cNvPr>
                <p:cNvSpPr txBox="1"/>
                <p:nvPr/>
              </p:nvSpPr>
              <p:spPr>
                <a:xfrm>
                  <a:off x="8316094" y="5573062"/>
                  <a:ext cx="396689" cy="246221"/>
                </a:xfrm>
                <a:prstGeom prst="rect">
                  <a:avLst/>
                </a:prstGeom>
                <a:noFill/>
              </p:spPr>
              <p:txBody>
                <a:bodyPr wrap="square">
                  <a:spAutoFit/>
                </a:bodyPr>
                <a:lstStyle/>
                <a:p>
                  <a:pPr algn="ctr"/>
                  <a:r>
                    <a:rPr lang="en-US" sz="1000">
                      <a:solidFill>
                        <a:srgbClr val="203D94"/>
                      </a:solidFill>
                    </a:rPr>
                    <a:t>327</a:t>
                  </a:r>
                </a:p>
              </p:txBody>
            </p:sp>
            <p:sp>
              <p:nvSpPr>
                <p:cNvPr id="62" name="TextBox 61">
                  <a:extLst>
                    <a:ext uri="{FF2B5EF4-FFF2-40B4-BE49-F238E27FC236}">
                      <a16:creationId xmlns:a16="http://schemas.microsoft.com/office/drawing/2014/main" id="{B1A03BC0-9F10-C306-50DA-A68225B47043}"/>
                    </a:ext>
                  </a:extLst>
                </p:cNvPr>
                <p:cNvSpPr txBox="1"/>
                <p:nvPr/>
              </p:nvSpPr>
              <p:spPr>
                <a:xfrm>
                  <a:off x="10034732" y="5453297"/>
                  <a:ext cx="396688" cy="246221"/>
                </a:xfrm>
                <a:prstGeom prst="rect">
                  <a:avLst/>
                </a:prstGeom>
                <a:noFill/>
              </p:spPr>
              <p:txBody>
                <a:bodyPr wrap="square">
                  <a:spAutoFit/>
                </a:bodyPr>
                <a:lstStyle/>
                <a:p>
                  <a:pPr algn="ctr"/>
                  <a:r>
                    <a:rPr lang="en-US" sz="1000">
                      <a:solidFill>
                        <a:srgbClr val="203D94"/>
                      </a:solidFill>
                    </a:rPr>
                    <a:t>294</a:t>
                  </a:r>
                </a:p>
              </p:txBody>
            </p:sp>
            <p:sp>
              <p:nvSpPr>
                <p:cNvPr id="63" name="TextBox 62">
                  <a:extLst>
                    <a:ext uri="{FF2B5EF4-FFF2-40B4-BE49-F238E27FC236}">
                      <a16:creationId xmlns:a16="http://schemas.microsoft.com/office/drawing/2014/main" id="{75C259C4-F453-4927-25EE-2B954B2AC5C0}"/>
                    </a:ext>
                  </a:extLst>
                </p:cNvPr>
                <p:cNvSpPr txBox="1"/>
                <p:nvPr/>
              </p:nvSpPr>
              <p:spPr>
                <a:xfrm>
                  <a:off x="10861171" y="5157052"/>
                  <a:ext cx="474979" cy="246221"/>
                </a:xfrm>
                <a:prstGeom prst="rect">
                  <a:avLst/>
                </a:prstGeom>
                <a:noFill/>
              </p:spPr>
              <p:txBody>
                <a:bodyPr wrap="square">
                  <a:spAutoFit/>
                </a:bodyPr>
                <a:lstStyle/>
                <a:p>
                  <a:pPr algn="ctr"/>
                  <a:r>
                    <a:rPr lang="en-US" sz="1000">
                      <a:solidFill>
                        <a:srgbClr val="203D94"/>
                      </a:solidFill>
                    </a:rPr>
                    <a:t>1011</a:t>
                  </a:r>
                </a:p>
              </p:txBody>
            </p:sp>
          </p:grpSp>
        </p:grpSp>
        <p:sp>
          <p:nvSpPr>
            <p:cNvPr id="52" name="Content Placeholder 2">
              <a:extLst>
                <a:ext uri="{FF2B5EF4-FFF2-40B4-BE49-F238E27FC236}">
                  <a16:creationId xmlns:a16="http://schemas.microsoft.com/office/drawing/2014/main" id="{9A12BAFC-35C4-5880-C98B-A8175DD0AEE6}"/>
                </a:ext>
              </a:extLst>
            </p:cNvPr>
            <p:cNvSpPr txBox="1">
              <a:spLocks/>
            </p:cNvSpPr>
            <p:nvPr/>
          </p:nvSpPr>
          <p:spPr>
            <a:xfrm>
              <a:off x="7643217" y="2625471"/>
              <a:ext cx="4624981" cy="51836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a:solidFill>
                    <a:srgbClr val="0C1114"/>
                  </a:solidFill>
                  <a:latin typeface="Arial" panose="020B0604020202020204" pitchFamily="34" charset="0"/>
                </a:rPr>
                <a:t>ISSF works with tuna vessels &amp; processors </a:t>
              </a:r>
              <a:r>
                <a:rPr lang="en-US" sz="1400" b="1">
                  <a:solidFill>
                    <a:srgbClr val="203D94"/>
                  </a:solidFill>
                  <a:latin typeface="Arial" panose="020B0604020202020204" pitchFamily="34" charset="0"/>
                </a:rPr>
                <a:t>globally</a:t>
              </a:r>
              <a:endParaRPr lang="en-US" b="1"/>
            </a:p>
          </p:txBody>
        </p:sp>
        <p:grpSp>
          <p:nvGrpSpPr>
            <p:cNvPr id="53" name="Group 52">
              <a:extLst>
                <a:ext uri="{FF2B5EF4-FFF2-40B4-BE49-F238E27FC236}">
                  <a16:creationId xmlns:a16="http://schemas.microsoft.com/office/drawing/2014/main" id="{0E90F9CA-D493-A7FF-0D71-2E30291D961E}"/>
                </a:ext>
              </a:extLst>
            </p:cNvPr>
            <p:cNvGrpSpPr/>
            <p:nvPr/>
          </p:nvGrpSpPr>
          <p:grpSpPr>
            <a:xfrm>
              <a:off x="7643215" y="3043240"/>
              <a:ext cx="4194295" cy="892552"/>
              <a:chOff x="7643215" y="3043240"/>
              <a:chExt cx="4194295" cy="892552"/>
            </a:xfrm>
          </p:grpSpPr>
          <p:sp>
            <p:nvSpPr>
              <p:cNvPr id="54" name="TextBox 53">
                <a:extLst>
                  <a:ext uri="{FF2B5EF4-FFF2-40B4-BE49-F238E27FC236}">
                    <a16:creationId xmlns:a16="http://schemas.microsoft.com/office/drawing/2014/main" id="{6B430C9C-71D7-7258-77D4-AF6198364647}"/>
                  </a:ext>
                </a:extLst>
              </p:cNvPr>
              <p:cNvSpPr txBox="1"/>
              <p:nvPr/>
            </p:nvSpPr>
            <p:spPr>
              <a:xfrm>
                <a:off x="7643215" y="3043240"/>
                <a:ext cx="1962373" cy="707886"/>
              </a:xfrm>
              <a:prstGeom prst="rect">
                <a:avLst/>
              </a:prstGeom>
              <a:noFill/>
            </p:spPr>
            <p:txBody>
              <a:bodyPr wrap="square">
                <a:spAutoFit/>
              </a:bodyPr>
              <a:lstStyle/>
              <a:p>
                <a:pPr algn="ctr"/>
                <a:r>
                  <a:rPr lang="en-US" sz="2800" b="1">
                    <a:solidFill>
                      <a:srgbClr val="203D94"/>
                    </a:solidFill>
                  </a:rPr>
                  <a:t>    1,800+</a:t>
                </a:r>
              </a:p>
              <a:p>
                <a:r>
                  <a:rPr lang="en-US" sz="1200"/>
                  <a:t>vessels worldwide</a:t>
                </a:r>
              </a:p>
            </p:txBody>
          </p:sp>
          <p:grpSp>
            <p:nvGrpSpPr>
              <p:cNvPr id="55" name="Group 54">
                <a:extLst>
                  <a:ext uri="{FF2B5EF4-FFF2-40B4-BE49-F238E27FC236}">
                    <a16:creationId xmlns:a16="http://schemas.microsoft.com/office/drawing/2014/main" id="{CB8EDAD3-6153-41DC-2656-BB215CA76BE2}"/>
                  </a:ext>
                </a:extLst>
              </p:cNvPr>
              <p:cNvGrpSpPr/>
              <p:nvPr/>
            </p:nvGrpSpPr>
            <p:grpSpPr>
              <a:xfrm>
                <a:off x="9634166" y="3043240"/>
                <a:ext cx="2203344" cy="892552"/>
                <a:chOff x="9634166" y="3043240"/>
                <a:chExt cx="2203344" cy="892552"/>
              </a:xfrm>
            </p:grpSpPr>
            <p:sp>
              <p:nvSpPr>
                <p:cNvPr id="56" name="TextBox 55">
                  <a:extLst>
                    <a:ext uri="{FF2B5EF4-FFF2-40B4-BE49-F238E27FC236}">
                      <a16:creationId xmlns:a16="http://schemas.microsoft.com/office/drawing/2014/main" id="{E93D3A18-D465-D36E-3029-8A9A9D213AD2}"/>
                    </a:ext>
                  </a:extLst>
                </p:cNvPr>
                <p:cNvSpPr txBox="1"/>
                <p:nvPr/>
              </p:nvSpPr>
              <p:spPr>
                <a:xfrm>
                  <a:off x="9634166" y="3043240"/>
                  <a:ext cx="2203344" cy="892552"/>
                </a:xfrm>
                <a:prstGeom prst="rect">
                  <a:avLst/>
                </a:prstGeom>
                <a:noFill/>
              </p:spPr>
              <p:txBody>
                <a:bodyPr wrap="square">
                  <a:spAutoFit/>
                </a:bodyPr>
                <a:lstStyle/>
                <a:p>
                  <a:r>
                    <a:rPr lang="en-US" sz="2800" b="1">
                      <a:solidFill>
                        <a:srgbClr val="203D94"/>
                      </a:solidFill>
                    </a:rPr>
                    <a:t>    23</a:t>
                  </a:r>
                  <a:r>
                    <a:rPr lang="en-US" sz="1200"/>
                    <a:t> participating</a:t>
                  </a:r>
                  <a:br>
                    <a:rPr lang="en-US" sz="1200"/>
                  </a:br>
                  <a:r>
                    <a:rPr lang="en-US" sz="1200"/>
                    <a:t>companies with operations in ~80 countries</a:t>
                  </a:r>
                </a:p>
              </p:txBody>
            </p:sp>
            <p:pic>
              <p:nvPicPr>
                <p:cNvPr id="57" name="Picture 56">
                  <a:extLst>
                    <a:ext uri="{FF2B5EF4-FFF2-40B4-BE49-F238E27FC236}">
                      <a16:creationId xmlns:a16="http://schemas.microsoft.com/office/drawing/2014/main" id="{FC5E8DEB-93FA-02FE-E5B1-C418E6CDE534}"/>
                    </a:ext>
                  </a:extLst>
                </p:cNvPr>
                <p:cNvPicPr>
                  <a:picLocks noChangeAspect="1"/>
                </p:cNvPicPr>
                <p:nvPr/>
              </p:nvPicPr>
              <p:blipFill>
                <a:blip r:embed="rId6"/>
                <a:stretch>
                  <a:fillRect/>
                </a:stretch>
              </p:blipFill>
              <p:spPr>
                <a:xfrm>
                  <a:off x="9694117" y="3123881"/>
                  <a:ext cx="320040" cy="320040"/>
                </a:xfrm>
                <a:prstGeom prst="rect">
                  <a:avLst/>
                </a:prstGeom>
              </p:spPr>
            </p:pic>
          </p:grpSp>
        </p:grpSp>
      </p:grpSp>
      <p:sp>
        <p:nvSpPr>
          <p:cNvPr id="64" name="Content Placeholder 2">
            <a:extLst>
              <a:ext uri="{FF2B5EF4-FFF2-40B4-BE49-F238E27FC236}">
                <a16:creationId xmlns:a16="http://schemas.microsoft.com/office/drawing/2014/main" id="{6C5008A6-92BB-F852-0BAC-769AE4682FCA}"/>
              </a:ext>
            </a:extLst>
          </p:cNvPr>
          <p:cNvSpPr txBox="1">
            <a:spLocks/>
          </p:cNvSpPr>
          <p:nvPr/>
        </p:nvSpPr>
        <p:spPr>
          <a:xfrm>
            <a:off x="5341327" y="3517721"/>
            <a:ext cx="1832762" cy="1564221"/>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600" b="1" err="1">
                <a:solidFill>
                  <a:srgbClr val="203D94"/>
                </a:solidFill>
                <a:latin typeface="Arial" panose="020B0604020202020204" pitchFamily="34" charset="0"/>
              </a:rPr>
              <a:t>ProActive</a:t>
            </a:r>
            <a:r>
              <a:rPr lang="en-US" sz="1600" b="1">
                <a:solidFill>
                  <a:srgbClr val="203D94"/>
                </a:solidFill>
                <a:latin typeface="Arial" panose="020B0604020202020204" pitchFamily="34" charset="0"/>
              </a:rPr>
              <a:t> Vessel Register </a:t>
            </a:r>
            <a:r>
              <a:rPr lang="en-US" sz="1200">
                <a:solidFill>
                  <a:schemeClr val="tx1"/>
                </a:solidFill>
                <a:latin typeface="Arial" panose="020B0604020202020204" pitchFamily="34" charset="0"/>
              </a:rPr>
              <a:t>(PVR)</a:t>
            </a:r>
            <a:endParaRPr lang="en-US">
              <a:solidFill>
                <a:schemeClr val="tx1"/>
              </a:solidFill>
            </a:endParaRPr>
          </a:p>
        </p:txBody>
      </p:sp>
      <p:sp>
        <p:nvSpPr>
          <p:cNvPr id="65" name="Content Placeholder 2">
            <a:extLst>
              <a:ext uri="{FF2B5EF4-FFF2-40B4-BE49-F238E27FC236}">
                <a16:creationId xmlns:a16="http://schemas.microsoft.com/office/drawing/2014/main" id="{8AE70A51-00FF-B2CE-2E79-8C2B6202C67D}"/>
              </a:ext>
            </a:extLst>
          </p:cNvPr>
          <p:cNvSpPr txBox="1">
            <a:spLocks/>
          </p:cNvSpPr>
          <p:nvPr/>
        </p:nvSpPr>
        <p:spPr>
          <a:xfrm>
            <a:off x="5341326" y="4437198"/>
            <a:ext cx="1873371" cy="1564221"/>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600" b="1">
                <a:solidFill>
                  <a:srgbClr val="203D94"/>
                </a:solidFill>
                <a:latin typeface="Arial" panose="020B0604020202020204" pitchFamily="34" charset="0"/>
              </a:rPr>
              <a:t>Vessels in Other Sustainability Initiatives </a:t>
            </a:r>
            <a:r>
              <a:rPr lang="en-US" sz="1200">
                <a:solidFill>
                  <a:schemeClr val="tx1"/>
                </a:solidFill>
                <a:latin typeface="Arial" panose="020B0604020202020204" pitchFamily="34" charset="0"/>
              </a:rPr>
              <a:t>(VOSI)</a:t>
            </a:r>
            <a:endParaRPr lang="en-US">
              <a:solidFill>
                <a:schemeClr val="tx1"/>
              </a:solidFill>
            </a:endParaRPr>
          </a:p>
        </p:txBody>
      </p:sp>
      <p:pic>
        <p:nvPicPr>
          <p:cNvPr id="66" name="Picture 65" descr="A close-up of a blue circle&#10;&#10;AI-generated content may be incorrect.">
            <a:extLst>
              <a:ext uri="{FF2B5EF4-FFF2-40B4-BE49-F238E27FC236}">
                <a16:creationId xmlns:a16="http://schemas.microsoft.com/office/drawing/2014/main" id="{3E7A3E09-5C0B-CD40-A320-AD0ACC14DEC4}"/>
              </a:ext>
            </a:extLst>
          </p:cNvPr>
          <p:cNvPicPr>
            <a:picLocks noChangeAspect="1"/>
          </p:cNvPicPr>
          <p:nvPr/>
        </p:nvPicPr>
        <p:blipFill>
          <a:blip r:embed="rId7"/>
          <a:stretch>
            <a:fillRect/>
          </a:stretch>
        </p:blipFill>
        <p:spPr>
          <a:xfrm>
            <a:off x="696727" y="3489006"/>
            <a:ext cx="2989275" cy="1551576"/>
          </a:xfrm>
          <a:prstGeom prst="rect">
            <a:avLst/>
          </a:prstGeom>
        </p:spPr>
      </p:pic>
      <p:pic>
        <p:nvPicPr>
          <p:cNvPr id="67" name="Picture 66">
            <a:extLst>
              <a:ext uri="{FF2B5EF4-FFF2-40B4-BE49-F238E27FC236}">
                <a16:creationId xmlns:a16="http://schemas.microsoft.com/office/drawing/2014/main" id="{2F946FA6-10C2-5162-98B7-093E0FC8CB80}"/>
              </a:ext>
            </a:extLst>
          </p:cNvPr>
          <p:cNvPicPr>
            <a:picLocks noChangeAspect="1"/>
          </p:cNvPicPr>
          <p:nvPr/>
        </p:nvPicPr>
        <p:blipFill>
          <a:blip r:embed="rId8"/>
          <a:stretch>
            <a:fillRect/>
          </a:stretch>
        </p:blipFill>
        <p:spPr>
          <a:xfrm>
            <a:off x="4758970" y="4536100"/>
            <a:ext cx="548640" cy="365760"/>
          </a:xfrm>
          <a:prstGeom prst="rect">
            <a:avLst/>
          </a:prstGeom>
        </p:spPr>
      </p:pic>
      <p:pic>
        <p:nvPicPr>
          <p:cNvPr id="68" name="Picture 67">
            <a:extLst>
              <a:ext uri="{FF2B5EF4-FFF2-40B4-BE49-F238E27FC236}">
                <a16:creationId xmlns:a16="http://schemas.microsoft.com/office/drawing/2014/main" id="{F5490F0E-C076-EEC9-1B7C-DA6FB768654E}"/>
              </a:ext>
            </a:extLst>
          </p:cNvPr>
          <p:cNvPicPr>
            <a:picLocks noChangeAspect="1"/>
          </p:cNvPicPr>
          <p:nvPr/>
        </p:nvPicPr>
        <p:blipFill>
          <a:blip r:embed="rId9"/>
          <a:stretch>
            <a:fillRect/>
          </a:stretch>
        </p:blipFill>
        <p:spPr>
          <a:xfrm>
            <a:off x="4994409" y="5507766"/>
            <a:ext cx="1574800" cy="990600"/>
          </a:xfrm>
          <a:prstGeom prst="rect">
            <a:avLst/>
          </a:prstGeom>
        </p:spPr>
      </p:pic>
      <p:pic>
        <p:nvPicPr>
          <p:cNvPr id="69" name="Picture 68">
            <a:extLst>
              <a:ext uri="{FF2B5EF4-FFF2-40B4-BE49-F238E27FC236}">
                <a16:creationId xmlns:a16="http://schemas.microsoft.com/office/drawing/2014/main" id="{4AC17D83-737A-B7DA-D036-931CE18B3873}"/>
              </a:ext>
            </a:extLst>
          </p:cNvPr>
          <p:cNvPicPr>
            <a:picLocks noChangeAspect="1"/>
          </p:cNvPicPr>
          <p:nvPr/>
        </p:nvPicPr>
        <p:blipFill>
          <a:blip r:embed="rId10"/>
          <a:stretch>
            <a:fillRect/>
          </a:stretch>
        </p:blipFill>
        <p:spPr>
          <a:xfrm>
            <a:off x="4758970" y="3635116"/>
            <a:ext cx="548640" cy="365760"/>
          </a:xfrm>
          <a:prstGeom prst="rect">
            <a:avLst/>
          </a:prstGeom>
        </p:spPr>
      </p:pic>
      <p:pic>
        <p:nvPicPr>
          <p:cNvPr id="70" name="Picture 69">
            <a:extLst>
              <a:ext uri="{FF2B5EF4-FFF2-40B4-BE49-F238E27FC236}">
                <a16:creationId xmlns:a16="http://schemas.microsoft.com/office/drawing/2014/main" id="{FC3C3466-0DA4-0388-ACCC-1EA2519E8F71}"/>
              </a:ext>
            </a:extLst>
          </p:cNvPr>
          <p:cNvPicPr>
            <a:picLocks noChangeAspect="1"/>
          </p:cNvPicPr>
          <p:nvPr/>
        </p:nvPicPr>
        <p:blipFill>
          <a:blip r:embed="rId11"/>
          <a:stretch>
            <a:fillRect/>
          </a:stretch>
        </p:blipFill>
        <p:spPr>
          <a:xfrm>
            <a:off x="7654676" y="3087213"/>
            <a:ext cx="548640" cy="365760"/>
          </a:xfrm>
          <a:prstGeom prst="rect">
            <a:avLst/>
          </a:prstGeom>
        </p:spPr>
      </p:pic>
    </p:spTree>
    <p:extLst>
      <p:ext uri="{BB962C8B-B14F-4D97-AF65-F5344CB8AC3E}">
        <p14:creationId xmlns:p14="http://schemas.microsoft.com/office/powerpoint/2010/main" val="295796489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34E24-1BEB-1F24-F9D3-519150E676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946B16E-1CC4-5E25-3DD4-77C91791D72C}"/>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A2983262-ED95-80FE-3FEC-C378D847EF2D}"/>
              </a:ext>
            </a:extLst>
          </p:cNvPr>
          <p:cNvSpPr>
            <a:spLocks noGrp="1"/>
          </p:cNvSpPr>
          <p:nvPr>
            <p:ph type="title"/>
          </p:nvPr>
        </p:nvSpPr>
        <p:spPr>
          <a:xfrm>
            <a:off x="500450" y="565225"/>
            <a:ext cx="8899498" cy="615015"/>
          </a:xfrm>
        </p:spPr>
        <p:txBody>
          <a:bodyPr/>
          <a:lstStyle/>
          <a:p>
            <a:r>
              <a:rPr lang="en-US" b="1" dirty="0">
                <a:latin typeface="+mj-lt"/>
              </a:rPr>
              <a:t>ISSF Conservation Measures</a:t>
            </a:r>
          </a:p>
        </p:txBody>
      </p:sp>
      <p:cxnSp>
        <p:nvCxnSpPr>
          <p:cNvPr id="6" name="Straight Connector 5">
            <a:extLst>
              <a:ext uri="{FF2B5EF4-FFF2-40B4-BE49-F238E27FC236}">
                <a16:creationId xmlns:a16="http://schemas.microsoft.com/office/drawing/2014/main" id="{971F16E2-375E-800A-AB2E-F2AEC2A395AC}"/>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BC6119E4-7D7B-CBC1-D046-E1C782D9EEEA}"/>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126</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C740ED96-4BB1-AA17-0EA9-02192F56E2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68635" y="1411806"/>
            <a:ext cx="5276027" cy="5241635"/>
          </a:xfrm>
          <a:prstGeom prst="rect">
            <a:avLst/>
          </a:prstGeom>
        </p:spPr>
      </p:pic>
      <p:sp>
        <p:nvSpPr>
          <p:cNvPr id="7" name="TextBox 6">
            <a:extLst>
              <a:ext uri="{FF2B5EF4-FFF2-40B4-BE49-F238E27FC236}">
                <a16:creationId xmlns:a16="http://schemas.microsoft.com/office/drawing/2014/main" id="{CEBD9291-5AF4-2249-585F-6C5D61731E50}"/>
              </a:ext>
            </a:extLst>
          </p:cNvPr>
          <p:cNvSpPr txBox="1"/>
          <p:nvPr/>
        </p:nvSpPr>
        <p:spPr>
          <a:xfrm>
            <a:off x="366490" y="1541393"/>
            <a:ext cx="5276027" cy="4860305"/>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30+ conservation measures across 9 categories</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RFMO Support</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Traceability &amp; Data Collection</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Bycatch Mitigation</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Monitoring, Control &amp; Surveillance</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Fighting IUU </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Capacity Management</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PVR/Vessel Transparency</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Social &amp; Labor Standards</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Misc</a:t>
            </a:r>
          </a:p>
          <a:p>
            <a:pPr marL="285750" marR="0" lvl="0" indent="-285750" algn="l" defTabSz="914400" rtl="0" eaLnBrk="1" fontAlgn="auto" latinLnBrk="0" hangingPunct="1">
              <a:lnSpc>
                <a:spcPct val="110000"/>
              </a:lnSpc>
              <a:spcBef>
                <a:spcPts val="0"/>
              </a:spcBef>
              <a:spcAft>
                <a:spcPts val="1200"/>
              </a:spcAft>
              <a:buClrTx/>
              <a:buSzTx/>
              <a:buFont typeface="Arial" panose="020B0604020202020204" pitchFamily="34" charset="0"/>
              <a:buChar char="•"/>
              <a:tabLst/>
              <a:defRPr/>
            </a:pPr>
            <a:endPar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a:p>
            <a:pPr marL="0" marR="0" lvl="0" indent="0" algn="l" defTabSz="914400" rtl="0" eaLnBrk="1" fontAlgn="auto" latinLnBrk="0" hangingPunct="1">
              <a:lnSpc>
                <a:spcPct val="110000"/>
              </a:lnSpc>
              <a:spcBef>
                <a:spcPts val="0"/>
              </a:spcBef>
              <a:spcAft>
                <a:spcPts val="1200"/>
              </a:spcAft>
              <a:buClrTx/>
              <a:buSzTx/>
              <a:buFontTx/>
              <a:buNone/>
              <a:tabLst/>
              <a:defRPr/>
            </a:pPr>
            <a:endPar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5DFD4CF4-72EE-9393-C3EC-4E3D6A625E2B}"/>
              </a:ext>
            </a:extLst>
          </p:cNvPr>
          <p:cNvSpPr txBox="1"/>
          <p:nvPr/>
        </p:nvSpPr>
        <p:spPr>
          <a:xfrm>
            <a:off x="366490" y="5712770"/>
            <a:ext cx="3830756"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lumMod val="50000"/>
                  </a:srgbClr>
                </a:solidFill>
                <a:effectLst/>
                <a:uLnTx/>
                <a:uFillTx/>
                <a:latin typeface="Arial" panose="020B0604020202020204"/>
                <a:ea typeface="+mn-ea"/>
                <a:cs typeface="+mn-cs"/>
              </a:rPr>
              <a:t>ISSF Conservation Measures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Arial" panose="020B0604020202020204"/>
                <a:ea typeface="ＭＳ Ｐゴシック" charset="0"/>
                <a:cs typeface="+mn-cs"/>
                <a:hlinkClick r:id="rId4"/>
              </a:rPr>
              <a:t>iss-foundation.org/vessel-and-company-commitments/conservation-measures-and-auditing/our-conservation-measures/</a:t>
            </a:r>
            <a:endParaRPr kumimoji="0" lang="en-US" sz="900" b="0" i="0" u="sng"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6068205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3B689-3B58-B4BD-9F5B-255E86FA86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1DAD78B-F2AE-74F6-FABF-8CAFEF68542E}"/>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F5ACBB7-844F-26BF-B27C-0B3716086F29}"/>
              </a:ext>
            </a:extLst>
          </p:cNvPr>
          <p:cNvSpPr>
            <a:spLocks noGrp="1"/>
          </p:cNvSpPr>
          <p:nvPr>
            <p:ph type="title"/>
          </p:nvPr>
        </p:nvSpPr>
        <p:spPr>
          <a:xfrm>
            <a:off x="366490" y="564487"/>
            <a:ext cx="8899498" cy="615015"/>
          </a:xfrm>
        </p:spPr>
        <p:txBody>
          <a:bodyPr>
            <a:normAutofit/>
          </a:bodyPr>
          <a:lstStyle/>
          <a:p>
            <a:r>
              <a:rPr lang="en-US" b="1" dirty="0">
                <a:latin typeface="+mj-lt"/>
              </a:rPr>
              <a:t>ISSF’s </a:t>
            </a:r>
            <a:r>
              <a:rPr lang="en-US" b="1" dirty="0" err="1">
                <a:latin typeface="+mj-lt"/>
              </a:rPr>
              <a:t>ProActive</a:t>
            </a:r>
            <a:r>
              <a:rPr lang="en-US" b="1" dirty="0">
                <a:latin typeface="+mj-lt"/>
              </a:rPr>
              <a:t> Vessel Register (PVR) </a:t>
            </a:r>
          </a:p>
        </p:txBody>
      </p:sp>
      <p:cxnSp>
        <p:nvCxnSpPr>
          <p:cNvPr id="6" name="Straight Connector 5">
            <a:extLst>
              <a:ext uri="{FF2B5EF4-FFF2-40B4-BE49-F238E27FC236}">
                <a16:creationId xmlns:a16="http://schemas.microsoft.com/office/drawing/2014/main" id="{133D88A8-4BC9-CC5B-42E8-4A9F12B2F375}"/>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5E1BC67E-933C-8CB3-74BF-6108C67B5994}"/>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18399D24-E983-867B-1B6C-0835C0C4164D}"/>
              </a:ext>
            </a:extLst>
          </p:cNvPr>
          <p:cNvSpPr txBox="1"/>
          <p:nvPr/>
        </p:nvSpPr>
        <p:spPr>
          <a:xfrm>
            <a:off x="366490" y="1541393"/>
            <a:ext cx="4720227" cy="3677930"/>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Vessel-Level Transparency </a:t>
            </a:r>
          </a:p>
          <a:p>
            <a:pPr marL="283464" marR="0" lvl="1" indent="-192024"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Publicly accessible. Free to use.</a:t>
            </a:r>
          </a:p>
          <a:p>
            <a:pPr marL="283464" marR="0" lvl="1" indent="-192024"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Any tuna fishing vessel may register. Free.</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Provides tuna purchasers with transparent, independently-audited information about vessel implementation of science-based best practices.</a:t>
            </a:r>
          </a:p>
          <a:p>
            <a:pPr marL="91440" marR="0" lvl="1"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Vessels on the PVR commit to: </a:t>
            </a:r>
          </a:p>
          <a:p>
            <a:pPr marL="285750" marR="0" lvl="1"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Provide detailed vessel information about progress to implement best practices  </a:t>
            </a:r>
          </a:p>
          <a:p>
            <a:pPr marL="285750" marR="0" lvl="1"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Independent audits by MRAG-Americas; transparently report compliance</a:t>
            </a:r>
          </a:p>
        </p:txBody>
      </p:sp>
      <p:sp>
        <p:nvSpPr>
          <p:cNvPr id="9" name="Rectangle 8">
            <a:extLst>
              <a:ext uri="{FF2B5EF4-FFF2-40B4-BE49-F238E27FC236}">
                <a16:creationId xmlns:a16="http://schemas.microsoft.com/office/drawing/2014/main" id="{9E8820CC-2045-D5AD-1BC1-711530F22BF6}"/>
              </a:ext>
            </a:extLst>
          </p:cNvPr>
          <p:cNvSpPr>
            <a:spLocks noChangeArrowheads="1"/>
          </p:cNvSpPr>
          <p:nvPr/>
        </p:nvSpPr>
        <p:spPr bwMode="auto">
          <a:xfrm>
            <a:off x="5706319" y="5635790"/>
            <a:ext cx="5964931" cy="661720"/>
          </a:xfrm>
          <a:prstGeom prst="rect">
            <a:avLst/>
          </a:prstGeom>
          <a:noFill/>
          <a:ln w="19050">
            <a:no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p>
            <a:pPr marL="283464" marR="0" lvl="0" indent="-192024"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a:ea typeface="+mn-ea"/>
                <a:cs typeface="Arial"/>
              </a:rPr>
              <a:t>More than 70% </a:t>
            </a:r>
            <a:r>
              <a:rPr kumimoji="0" lang="en-US" sz="1600" b="0" i="0" u="none" strike="noStrike" kern="1200" cap="none" spc="0" normalizeH="0" baseline="0" noProof="0">
                <a:ln>
                  <a:noFill/>
                </a:ln>
                <a:solidFill>
                  <a:prstClr val="black"/>
                </a:solidFill>
                <a:effectLst/>
                <a:uLnTx/>
                <a:uFillTx/>
                <a:latin typeface="Arial"/>
                <a:ea typeface="+mn-ea"/>
                <a:cs typeface="Arial"/>
              </a:rPr>
              <a:t>of the world’s large tuna purse seine vessels</a:t>
            </a:r>
          </a:p>
          <a:p>
            <a:pPr marL="283464" marR="0" lvl="0" indent="-192024"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a:ea typeface="+mn-ea"/>
                <a:cs typeface="Arial"/>
              </a:rPr>
              <a:t>Longline +100% </a:t>
            </a:r>
            <a:r>
              <a:rPr kumimoji="0" lang="en-US" sz="1600" b="0" i="0" u="none" strike="noStrike" kern="1200" cap="none" spc="0" normalizeH="0" baseline="0" noProof="0">
                <a:ln>
                  <a:noFill/>
                </a:ln>
                <a:solidFill>
                  <a:prstClr val="black"/>
                </a:solidFill>
                <a:effectLst/>
                <a:uLnTx/>
                <a:uFillTx/>
                <a:latin typeface="Arial"/>
                <a:ea typeface="+mn-ea"/>
                <a:cs typeface="Arial"/>
              </a:rPr>
              <a:t>vs 2020. Now </a:t>
            </a:r>
            <a:r>
              <a:rPr lang="en-US" sz="1600">
                <a:solidFill>
                  <a:prstClr val="black"/>
                </a:solidFill>
                <a:latin typeface="Arial"/>
                <a:cs typeface="Arial"/>
              </a:rPr>
              <a:t>900+</a:t>
            </a:r>
            <a:endParaRPr kumimoji="0" lang="en-US" sz="1600" b="0" i="0" u="none" strike="noStrike" kern="1200" cap="none" spc="0" normalizeH="0" baseline="0" noProof="0">
              <a:ln>
                <a:noFill/>
              </a:ln>
              <a:solidFill>
                <a:prstClr val="black"/>
              </a:solidFill>
              <a:effectLst/>
              <a:uLnTx/>
              <a:uFillTx/>
              <a:latin typeface="Arial"/>
              <a:ea typeface="+mn-ea"/>
              <a:cs typeface="Arial"/>
            </a:endParaRPr>
          </a:p>
        </p:txBody>
      </p:sp>
      <p:sp>
        <p:nvSpPr>
          <p:cNvPr id="14" name="Rectangle 13">
            <a:extLst>
              <a:ext uri="{FF2B5EF4-FFF2-40B4-BE49-F238E27FC236}">
                <a16:creationId xmlns:a16="http://schemas.microsoft.com/office/drawing/2014/main" id="{8998BBBD-3389-2B69-8E00-63B23112B475}"/>
              </a:ext>
            </a:extLst>
          </p:cNvPr>
          <p:cNvSpPr/>
          <p:nvPr/>
        </p:nvSpPr>
        <p:spPr>
          <a:xfrm>
            <a:off x="561663" y="5344687"/>
            <a:ext cx="4541986" cy="877228"/>
          </a:xfrm>
          <a:prstGeom prst="rect">
            <a:avLst/>
          </a:prstGeom>
          <a:solidFill>
            <a:schemeClr val="bg1"/>
          </a:solidFill>
          <a:effectLst>
            <a:glow rad="38100">
              <a:schemeClr val="bg2">
                <a:lumMod val="50000"/>
                <a:alpha val="40000"/>
              </a:schemeClr>
            </a:glow>
          </a:effectLst>
        </p:spPr>
        <p:txBody>
          <a:bodyPr wrap="square" lIns="91440" tIns="91440" rIns="91440" bIns="91440">
            <a:spAutoFit/>
          </a:bodyPr>
          <a:lstStyle/>
          <a:p>
            <a:pPr marL="0" marR="0" lvl="0" indent="0" algn="l" defTabSz="914400" rtl="0" eaLnBrk="1" fontAlgn="base" latinLnBrk="0" hangingPunct="1">
              <a:lnSpc>
                <a:spcPct val="110000"/>
              </a:lnSpc>
              <a:spcBef>
                <a:spcPts val="600"/>
              </a:spcBef>
              <a:spcAft>
                <a:spcPct val="1000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a:ea typeface="+mn-ea"/>
                <a:cs typeface="Arial"/>
              </a:rPr>
              <a:t>ISSF participating companies have listed all controlled vessels and committed to source 100% of their large-scale purse seine purchases from PVR vessels.</a:t>
            </a:r>
          </a:p>
        </p:txBody>
      </p:sp>
      <p:pic>
        <p:nvPicPr>
          <p:cNvPr id="8" name="Picture 7">
            <a:extLst>
              <a:ext uri="{FF2B5EF4-FFF2-40B4-BE49-F238E27FC236}">
                <a16:creationId xmlns:a16="http://schemas.microsoft.com/office/drawing/2014/main" id="{6C5CBDC3-0BE1-0535-58DD-9FD226D281B3}"/>
              </a:ext>
            </a:extLst>
          </p:cNvPr>
          <p:cNvPicPr>
            <a:picLocks noChangeAspect="1"/>
          </p:cNvPicPr>
          <p:nvPr/>
        </p:nvPicPr>
        <p:blipFill>
          <a:blip r:embed="rId3"/>
          <a:srcRect l="4198" b="4141"/>
          <a:stretch>
            <a:fillRect/>
          </a:stretch>
        </p:blipFill>
        <p:spPr>
          <a:xfrm>
            <a:off x="5613315" y="1739990"/>
            <a:ext cx="5964931" cy="3757195"/>
          </a:xfrm>
          <a:prstGeom prst="rect">
            <a:avLst/>
          </a:prstGeom>
        </p:spPr>
      </p:pic>
      <p:grpSp>
        <p:nvGrpSpPr>
          <p:cNvPr id="11" name="Group 10">
            <a:extLst>
              <a:ext uri="{FF2B5EF4-FFF2-40B4-BE49-F238E27FC236}">
                <a16:creationId xmlns:a16="http://schemas.microsoft.com/office/drawing/2014/main" id="{80259903-1786-8E53-F9AA-83113B50CA09}"/>
              </a:ext>
            </a:extLst>
          </p:cNvPr>
          <p:cNvGrpSpPr/>
          <p:nvPr/>
        </p:nvGrpSpPr>
        <p:grpSpPr>
          <a:xfrm>
            <a:off x="9034022" y="1401561"/>
            <a:ext cx="1628650" cy="1628651"/>
            <a:chOff x="3247827" y="2883717"/>
            <a:chExt cx="1996256" cy="1996256"/>
          </a:xfrm>
        </p:grpSpPr>
        <p:pic>
          <p:nvPicPr>
            <p:cNvPr id="12" name="Picture 11" descr="A blue starburst with black background&#10;&#10;AI-generated content may be incorrect.">
              <a:extLst>
                <a:ext uri="{FF2B5EF4-FFF2-40B4-BE49-F238E27FC236}">
                  <a16:creationId xmlns:a16="http://schemas.microsoft.com/office/drawing/2014/main" id="{A1ADB783-8A20-AEA3-5AE4-8666BE274A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47827" y="2883717"/>
              <a:ext cx="1996256" cy="1996256"/>
            </a:xfrm>
            <a:prstGeom prst="rect">
              <a:avLst/>
            </a:prstGeom>
          </p:spPr>
        </p:pic>
        <p:sp>
          <p:nvSpPr>
            <p:cNvPr id="13" name="Rectangle 12">
              <a:extLst>
                <a:ext uri="{FF2B5EF4-FFF2-40B4-BE49-F238E27FC236}">
                  <a16:creationId xmlns:a16="http://schemas.microsoft.com/office/drawing/2014/main" id="{0399557A-7105-C335-234E-8053E9DECA91}"/>
                </a:ext>
              </a:extLst>
            </p:cNvPr>
            <p:cNvSpPr>
              <a:spLocks noChangeAspect="1"/>
            </p:cNvSpPr>
            <p:nvPr/>
          </p:nvSpPr>
          <p:spPr>
            <a:xfrm>
              <a:off x="3266332" y="3394346"/>
              <a:ext cx="1959246" cy="974997"/>
            </a:xfrm>
            <a:prstGeom prst="rect">
              <a:avLst/>
            </a:prstGeom>
          </p:spPr>
          <p:txBody>
            <a:bodyPr wrap="square" lIns="0" tIns="0" rIns="91440" bIns="0" numCol="1" spcCol="365760">
              <a:noAutofit/>
            </a:bodyPr>
            <a:lstStyle/>
            <a:p>
              <a:pPr marL="91440" marR="0" lvl="0" indent="0" algn="ctr" defTabSz="914400" rtl="0" eaLnBrk="1" fontAlgn="auto" latinLnBrk="0" hangingPunct="1">
                <a:lnSpc>
                  <a:spcPct val="110000"/>
                </a:lnSpc>
                <a:spcBef>
                  <a:spcPts val="0"/>
                </a:spcBef>
                <a:spcAft>
                  <a:spcPts val="0"/>
                </a:spcAft>
                <a:buClrTx/>
                <a:buSzTx/>
                <a:buFontTx/>
                <a:buNone/>
                <a:tabLst/>
                <a:defRPr/>
              </a:pPr>
              <a:r>
                <a:rPr lang="en-US" b="1" kern="100">
                  <a:solidFill>
                    <a:srgbClr val="FFFFFF"/>
                  </a:solidFill>
                  <a:latin typeface="Arial" panose="020B0604020202020204" pitchFamily="34" charset="0"/>
                  <a:ea typeface="Aptos" panose="020B0004020202020204" pitchFamily="34" charset="0"/>
                  <a:cs typeface="Arial" panose="020B0604020202020204" pitchFamily="34" charset="0"/>
                </a:rPr>
                <a:t>1800+</a:t>
              </a:r>
              <a:endParaRPr kumimoji="0" lang="en-US" sz="18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endParaRPr>
            </a:p>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vessels</a:t>
              </a:r>
            </a:p>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listed</a:t>
              </a:r>
              <a:endParaRPr kumimoji="0" lang="en-US" sz="1200" b="0"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endParaRPr>
            </a:p>
          </p:txBody>
        </p:sp>
      </p:grpSp>
    </p:spTree>
    <p:extLst>
      <p:ext uri="{BB962C8B-B14F-4D97-AF65-F5344CB8AC3E}">
        <p14:creationId xmlns:p14="http://schemas.microsoft.com/office/powerpoint/2010/main" val="179182345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0C5BE-0568-BE3F-E010-ED45F25C332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0866817-05A7-10D5-5645-3924365870D0}"/>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28BAAB0B-2CBD-56F8-E1F2-3AD9159F5852}"/>
              </a:ext>
            </a:extLst>
          </p:cNvPr>
          <p:cNvSpPr/>
          <p:nvPr/>
        </p:nvSpPr>
        <p:spPr>
          <a:xfrm>
            <a:off x="4108299" y="1354796"/>
            <a:ext cx="8869763" cy="6003267"/>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1C93FCC-F40B-456F-A10B-2FD52AC2DFC7}"/>
              </a:ext>
            </a:extLst>
          </p:cNvPr>
          <p:cNvSpPr>
            <a:spLocks noGrp="1"/>
          </p:cNvSpPr>
          <p:nvPr>
            <p:ph type="title"/>
          </p:nvPr>
        </p:nvSpPr>
        <p:spPr>
          <a:xfrm>
            <a:off x="393731" y="504091"/>
            <a:ext cx="8899498" cy="615015"/>
          </a:xfrm>
        </p:spPr>
        <p:txBody>
          <a:bodyPr>
            <a:normAutofit/>
          </a:bodyPr>
          <a:lstStyle/>
          <a:p>
            <a:r>
              <a:rPr lang="en-US" b="1" dirty="0">
                <a:latin typeface="+mj-lt"/>
              </a:rPr>
              <a:t>Vessels in Other Sustainability Initiatives (VOSI)</a:t>
            </a:r>
          </a:p>
        </p:txBody>
      </p:sp>
      <p:cxnSp>
        <p:nvCxnSpPr>
          <p:cNvPr id="6" name="Straight Connector 5">
            <a:extLst>
              <a:ext uri="{FF2B5EF4-FFF2-40B4-BE49-F238E27FC236}">
                <a16:creationId xmlns:a16="http://schemas.microsoft.com/office/drawing/2014/main" id="{4B48A7AC-3B5B-A672-3F80-692A259F8677}"/>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3738BB23-E7E9-D3C6-AA48-436B6F8EEE8E}"/>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17" name="Content Placeholder 16">
            <a:extLst>
              <a:ext uri="{FF2B5EF4-FFF2-40B4-BE49-F238E27FC236}">
                <a16:creationId xmlns:a16="http://schemas.microsoft.com/office/drawing/2014/main" id="{31FDB2C1-D724-6DDF-78DB-F324350F398E}"/>
              </a:ext>
            </a:extLst>
          </p:cNvPr>
          <p:cNvSpPr txBox="1">
            <a:spLocks/>
          </p:cNvSpPr>
          <p:nvPr/>
        </p:nvSpPr>
        <p:spPr>
          <a:xfrm>
            <a:off x="393731" y="1577865"/>
            <a:ext cx="3616198" cy="1606393"/>
          </a:xfrm>
          <a:prstGeom prst="rect">
            <a:avLst/>
          </a:prstGeom>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VOSI </a:t>
            </a: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is a transparency tool for the public that want to understand which tuna vessels have made public commitments to more sustainable fishing beyond the commitments reflected on the PVR.</a:t>
            </a:r>
          </a:p>
        </p:txBody>
      </p:sp>
      <p:grpSp>
        <p:nvGrpSpPr>
          <p:cNvPr id="4" name="Group 3">
            <a:extLst>
              <a:ext uri="{FF2B5EF4-FFF2-40B4-BE49-F238E27FC236}">
                <a16:creationId xmlns:a16="http://schemas.microsoft.com/office/drawing/2014/main" id="{BD1B85C2-E268-EA65-D5DF-F9C4BDC868B3}"/>
              </a:ext>
            </a:extLst>
          </p:cNvPr>
          <p:cNvGrpSpPr/>
          <p:nvPr/>
        </p:nvGrpSpPr>
        <p:grpSpPr>
          <a:xfrm>
            <a:off x="9979516" y="1531762"/>
            <a:ext cx="1911349" cy="1920240"/>
            <a:chOff x="9742374" y="3859387"/>
            <a:chExt cx="1911349" cy="1920240"/>
          </a:xfrm>
        </p:grpSpPr>
        <p:grpSp>
          <p:nvGrpSpPr>
            <p:cNvPr id="5" name="Group 4">
              <a:extLst>
                <a:ext uri="{FF2B5EF4-FFF2-40B4-BE49-F238E27FC236}">
                  <a16:creationId xmlns:a16="http://schemas.microsoft.com/office/drawing/2014/main" id="{8737DA91-6391-03C2-2F29-4FCB9D83AABD}"/>
                </a:ext>
              </a:extLst>
            </p:cNvPr>
            <p:cNvGrpSpPr/>
            <p:nvPr/>
          </p:nvGrpSpPr>
          <p:grpSpPr>
            <a:xfrm>
              <a:off x="9742374" y="3859387"/>
              <a:ext cx="1911349" cy="1920240"/>
              <a:chOff x="8726662" y="3602175"/>
              <a:chExt cx="1911349" cy="1920240"/>
            </a:xfrm>
          </p:grpSpPr>
          <p:pic>
            <p:nvPicPr>
              <p:cNvPr id="15" name="Picture 14">
                <a:extLst>
                  <a:ext uri="{FF2B5EF4-FFF2-40B4-BE49-F238E27FC236}">
                    <a16:creationId xmlns:a16="http://schemas.microsoft.com/office/drawing/2014/main" id="{493D7238-6E0B-3C6E-6B65-181A9F739FB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8726662" y="3602175"/>
                <a:ext cx="1911349" cy="1920240"/>
              </a:xfrm>
              <a:prstGeom prst="rect">
                <a:avLst/>
              </a:prstGeom>
            </p:spPr>
          </p:pic>
          <p:sp>
            <p:nvSpPr>
              <p:cNvPr id="16" name="Google Shape;1765;p32">
                <a:extLst>
                  <a:ext uri="{FF2B5EF4-FFF2-40B4-BE49-F238E27FC236}">
                    <a16:creationId xmlns:a16="http://schemas.microsoft.com/office/drawing/2014/main" id="{C5B009B3-A022-201B-9D1C-7FB7F7A3D490}"/>
                  </a:ext>
                </a:extLst>
              </p:cNvPr>
              <p:cNvSpPr txBox="1"/>
              <p:nvPr/>
            </p:nvSpPr>
            <p:spPr>
              <a:xfrm>
                <a:off x="8811966" y="4116066"/>
                <a:ext cx="1772349" cy="132955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1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Independent verification</a:t>
                </a:r>
                <a:b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b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by MRAG Americas</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8" name="Picture 7">
              <a:extLst>
                <a:ext uri="{FF2B5EF4-FFF2-40B4-BE49-F238E27FC236}">
                  <a16:creationId xmlns:a16="http://schemas.microsoft.com/office/drawing/2014/main" id="{46FC32CC-DE06-89B4-D51F-9D5EBA2CBACA}"/>
                </a:ext>
              </a:extLst>
            </p:cNvPr>
            <p:cNvPicPr>
              <a:picLocks noChangeAspect="1"/>
            </p:cNvPicPr>
            <p:nvPr/>
          </p:nvPicPr>
          <p:blipFill>
            <a:blip r:embed="rId4">
              <a:biLevel thresh="25000"/>
            </a:blip>
            <a:stretch>
              <a:fillRect/>
            </a:stretch>
          </p:blipFill>
          <p:spPr>
            <a:xfrm>
              <a:off x="10556338" y="4099408"/>
              <a:ext cx="274320" cy="274320"/>
            </a:xfrm>
            <a:prstGeom prst="rect">
              <a:avLst/>
            </a:prstGeom>
          </p:spPr>
        </p:pic>
      </p:grpSp>
      <p:sp>
        <p:nvSpPr>
          <p:cNvPr id="23" name="TextBox 22">
            <a:extLst>
              <a:ext uri="{FF2B5EF4-FFF2-40B4-BE49-F238E27FC236}">
                <a16:creationId xmlns:a16="http://schemas.microsoft.com/office/drawing/2014/main" id="{EF17AB35-759A-9490-38DC-C949F915A894}"/>
              </a:ext>
            </a:extLst>
          </p:cNvPr>
          <p:cNvSpPr txBox="1"/>
          <p:nvPr/>
        </p:nvSpPr>
        <p:spPr>
          <a:xfrm>
            <a:off x="393731" y="3257215"/>
            <a:ext cx="3480568" cy="600164"/>
          </a:xfrm>
          <a:prstGeom prst="rect">
            <a:avLst/>
          </a:prstGeom>
          <a:noFill/>
        </p:spPr>
        <p:txBody>
          <a:bodyPr wrap="square" rtlCol="0">
            <a:spAutoFit/>
          </a:bodyPr>
          <a:lstStyle/>
          <a:p>
            <a:pPr marL="0" marR="0" lvl="1"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717671"/>
                </a:solidFill>
                <a:effectLst/>
                <a:uLnTx/>
                <a:uFillTx/>
                <a:latin typeface="Arial"/>
                <a:ea typeface="ＭＳ Ｐゴシック" charset="0"/>
                <a:cs typeface="Arial"/>
              </a:rPr>
              <a:t>Learn more: </a:t>
            </a:r>
            <a:r>
              <a:rPr kumimoji="0" lang="en-US" sz="1100" b="0" i="0" u="sng" strike="noStrike" kern="1200" cap="none" spc="0" normalizeH="0" baseline="0" noProof="0">
                <a:ln>
                  <a:noFill/>
                </a:ln>
                <a:solidFill>
                  <a:srgbClr val="717671"/>
                </a:solidFill>
                <a:effectLst/>
                <a:uLnTx/>
                <a:uFillTx/>
                <a:latin typeface="Arial"/>
                <a:ea typeface="ＭＳ Ｐゴシック" charset="0"/>
                <a:cs typeface="Arial"/>
                <a:hlinkClick r:id="rId5"/>
              </a:rPr>
              <a:t>www.iss-foundation.org/vessel-and-company-commitments/other-vessel-lists/vessels-in-other-sustainability-initiatives-vosi/ </a:t>
            </a:r>
            <a:endParaRPr kumimoji="0" lang="en-US" sz="1100" b="0" i="0" u="sng" strike="noStrike" kern="1200" cap="none" spc="0" normalizeH="0" baseline="0" noProof="0">
              <a:ln>
                <a:noFill/>
              </a:ln>
              <a:solidFill>
                <a:srgbClr val="717671"/>
              </a:solidFill>
              <a:effectLst/>
              <a:uLnTx/>
              <a:uFillTx/>
              <a:latin typeface="Arial"/>
              <a:ea typeface="ＭＳ Ｐゴシック" charset="0"/>
              <a:cs typeface="Arial"/>
              <a:hlinkClick r:id="rId6">
                <a:extLst>
                  <a:ext uri="{A12FA001-AC4F-418D-AE19-62706E023703}">
                    <ahyp:hlinkClr xmlns:ahyp="http://schemas.microsoft.com/office/drawing/2018/hyperlinkcolor" val="tx"/>
                  </a:ext>
                </a:extLst>
              </a:hlinkClick>
            </a:endParaRPr>
          </a:p>
        </p:txBody>
      </p:sp>
      <p:sp>
        <p:nvSpPr>
          <p:cNvPr id="14" name="Rectangle 13">
            <a:extLst>
              <a:ext uri="{FF2B5EF4-FFF2-40B4-BE49-F238E27FC236}">
                <a16:creationId xmlns:a16="http://schemas.microsoft.com/office/drawing/2014/main" id="{8F1EB30D-D6DE-224E-B483-C829DA042490}"/>
              </a:ext>
            </a:extLst>
          </p:cNvPr>
          <p:cNvSpPr/>
          <p:nvPr/>
        </p:nvSpPr>
        <p:spPr>
          <a:xfrm>
            <a:off x="5060486" y="3375207"/>
            <a:ext cx="5832250" cy="28470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2000">
                <a:solidFill>
                  <a:schemeClr val="tx1"/>
                </a:solidFill>
              </a:rPr>
              <a:t>MSC-Certified - 889</a:t>
            </a:r>
          </a:p>
          <a:p>
            <a:pPr marL="285750" indent="-285750">
              <a:buFont typeface="Arial" panose="020B0604020202020204" pitchFamily="34" charset="0"/>
              <a:buChar char="•"/>
            </a:pPr>
            <a:r>
              <a:rPr lang="en-US" sz="2000">
                <a:solidFill>
                  <a:schemeClr val="tx1"/>
                </a:solidFill>
              </a:rPr>
              <a:t>FIP - 907</a:t>
            </a:r>
          </a:p>
          <a:p>
            <a:pPr marL="285750" indent="-285750">
              <a:buFont typeface="Arial" panose="020B0604020202020204" pitchFamily="34" charset="0"/>
              <a:buChar char="•"/>
            </a:pPr>
            <a:r>
              <a:rPr lang="en-US" sz="2000">
                <a:solidFill>
                  <a:schemeClr val="tx1"/>
                </a:solidFill>
              </a:rPr>
              <a:t>EM – 110</a:t>
            </a:r>
          </a:p>
          <a:p>
            <a:pPr marL="285750" indent="-285750">
              <a:buFont typeface="Arial" panose="020B0604020202020204" pitchFamily="34" charset="0"/>
              <a:buChar char="•"/>
            </a:pPr>
            <a:r>
              <a:rPr lang="en-US" sz="2000">
                <a:solidFill>
                  <a:schemeClr val="tx1"/>
                </a:solidFill>
              </a:rPr>
              <a:t>Biodegradable FAD Trial - 187</a:t>
            </a:r>
          </a:p>
          <a:p>
            <a:pPr marL="285750" indent="-285750">
              <a:buFont typeface="Arial" panose="020B0604020202020204" pitchFamily="34" charset="0"/>
              <a:buChar char="•"/>
            </a:pPr>
            <a:r>
              <a:rPr lang="en-US" sz="2000">
                <a:solidFill>
                  <a:schemeClr val="tx1"/>
                </a:solidFill>
              </a:rPr>
              <a:t>FAD Recovery Initiative - 140</a:t>
            </a:r>
          </a:p>
          <a:p>
            <a:pPr marL="285750" indent="-285750">
              <a:buFont typeface="Arial" panose="020B0604020202020204" pitchFamily="34" charset="0"/>
              <a:buChar char="•"/>
            </a:pPr>
            <a:r>
              <a:rPr lang="en-US" sz="2000">
                <a:solidFill>
                  <a:schemeClr val="tx1"/>
                </a:solidFill>
              </a:rPr>
              <a:t>Fins Naturally Attached - 12</a:t>
            </a:r>
          </a:p>
          <a:p>
            <a:pPr marL="285750" indent="-285750">
              <a:buFont typeface="Arial" panose="020B0604020202020204" pitchFamily="34" charset="0"/>
              <a:buChar char="•"/>
            </a:pPr>
            <a:r>
              <a:rPr lang="en-US" sz="2000">
                <a:solidFill>
                  <a:schemeClr val="tx1"/>
                </a:solidFill>
              </a:rPr>
              <a:t>Longline Circle Hooks - 8</a:t>
            </a:r>
          </a:p>
          <a:p>
            <a:pPr marL="285750" indent="-285750">
              <a:buFont typeface="Arial" panose="020B0604020202020204" pitchFamily="34" charset="0"/>
              <a:buChar char="•"/>
            </a:pPr>
            <a:r>
              <a:rPr lang="en-US" sz="2000">
                <a:solidFill>
                  <a:schemeClr val="tx1"/>
                </a:solidFill>
              </a:rPr>
              <a:t>Longline Shark Lines Not Used - 13</a:t>
            </a:r>
          </a:p>
          <a:p>
            <a:pPr marL="285750" indent="-285750" algn="ctr">
              <a:buFont typeface="Arial" panose="020B0604020202020204" pitchFamily="34" charset="0"/>
              <a:buChar char="•"/>
            </a:pPr>
            <a:endParaRPr lang="en-US" sz="1600">
              <a:solidFill>
                <a:schemeClr val="tx1"/>
              </a:solidFill>
            </a:endParaRPr>
          </a:p>
        </p:txBody>
      </p:sp>
      <p:sp>
        <p:nvSpPr>
          <p:cNvPr id="9" name="TextBox 8">
            <a:extLst>
              <a:ext uri="{FF2B5EF4-FFF2-40B4-BE49-F238E27FC236}">
                <a16:creationId xmlns:a16="http://schemas.microsoft.com/office/drawing/2014/main" id="{D700FD7B-D27A-5051-ADE1-DF436B7DD427}"/>
              </a:ext>
            </a:extLst>
          </p:cNvPr>
          <p:cNvSpPr txBox="1"/>
          <p:nvPr/>
        </p:nvSpPr>
        <p:spPr>
          <a:xfrm>
            <a:off x="4243929" y="1602527"/>
            <a:ext cx="6036162" cy="707886"/>
          </a:xfrm>
          <a:prstGeom prst="rect">
            <a:avLst/>
          </a:prstGeom>
          <a:noFill/>
        </p:spPr>
        <p:txBody>
          <a:bodyPr wrap="square">
            <a:spAutoFit/>
          </a:bodyPr>
          <a:lstStyle/>
          <a:p>
            <a:r>
              <a:rPr lang="en-US" sz="2000" b="1" kern="0">
                <a:solidFill>
                  <a:srgbClr val="000000"/>
                </a:solidFill>
                <a:effectLst/>
                <a:latin typeface="Arial" panose="020B0604020202020204" pitchFamily="34" charset="0"/>
                <a:ea typeface="Times New Roman" panose="02020603050405020304" pitchFamily="18" charset="0"/>
              </a:rPr>
              <a:t>3,000+ sustainability recognitions in total, covering best practice initiatives</a:t>
            </a:r>
            <a:endParaRPr lang="en-US" sz="2000" b="1"/>
          </a:p>
        </p:txBody>
      </p:sp>
      <p:sp>
        <p:nvSpPr>
          <p:cNvPr id="10" name="TextBox 9">
            <a:extLst>
              <a:ext uri="{FF2B5EF4-FFF2-40B4-BE49-F238E27FC236}">
                <a16:creationId xmlns:a16="http://schemas.microsoft.com/office/drawing/2014/main" id="{8693EB6A-2DF8-CDF9-A41D-5FDBF6C929BC}"/>
              </a:ext>
            </a:extLst>
          </p:cNvPr>
          <p:cNvSpPr txBox="1"/>
          <p:nvPr/>
        </p:nvSpPr>
        <p:spPr>
          <a:xfrm>
            <a:off x="4243929" y="2563018"/>
            <a:ext cx="4549400" cy="707886"/>
          </a:xfrm>
          <a:prstGeom prst="rect">
            <a:avLst/>
          </a:prstGeom>
          <a:noFill/>
        </p:spPr>
        <p:txBody>
          <a:bodyPr wrap="square" rtlCol="0">
            <a:spAutoFit/>
          </a:bodyPr>
          <a:lstStyle/>
          <a:p>
            <a:r>
              <a:rPr lang="en-US" sz="2000" b="1"/>
              <a:t>Number of vessels on VOSI by key initiatives, for example:</a:t>
            </a:r>
          </a:p>
        </p:txBody>
      </p:sp>
      <p:pic>
        <p:nvPicPr>
          <p:cNvPr id="7" name="Picture 6">
            <a:extLst>
              <a:ext uri="{FF2B5EF4-FFF2-40B4-BE49-F238E27FC236}">
                <a16:creationId xmlns:a16="http://schemas.microsoft.com/office/drawing/2014/main" id="{6AA7A63E-D814-9BCD-E7E0-24C1AC501815}"/>
              </a:ext>
            </a:extLst>
          </p:cNvPr>
          <p:cNvPicPr>
            <a:picLocks noChangeAspect="1"/>
          </p:cNvPicPr>
          <p:nvPr/>
        </p:nvPicPr>
        <p:blipFill>
          <a:blip r:embed="rId7"/>
          <a:stretch>
            <a:fillRect/>
          </a:stretch>
        </p:blipFill>
        <p:spPr>
          <a:xfrm>
            <a:off x="476804" y="3930336"/>
            <a:ext cx="4549400" cy="2834500"/>
          </a:xfrm>
          <a:prstGeom prst="rect">
            <a:avLst/>
          </a:prstGeom>
        </p:spPr>
      </p:pic>
    </p:spTree>
    <p:extLst>
      <p:ext uri="{BB962C8B-B14F-4D97-AF65-F5344CB8AC3E}">
        <p14:creationId xmlns:p14="http://schemas.microsoft.com/office/powerpoint/2010/main" val="147187455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999B8-8B3A-BA53-48BF-1CB0BD9F617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585F122-CFF6-9C18-52DE-EB06EFA0FCA3}"/>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C49682EC-8E69-AEF7-CF55-797F73C996E8}"/>
              </a:ext>
            </a:extLst>
          </p:cNvPr>
          <p:cNvSpPr/>
          <p:nvPr/>
        </p:nvSpPr>
        <p:spPr>
          <a:xfrm>
            <a:off x="6549485" y="1354795"/>
            <a:ext cx="5942277" cy="5870453"/>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F29602B-5930-A375-AD9B-F77DB5EFEB25}"/>
              </a:ext>
            </a:extLst>
          </p:cNvPr>
          <p:cNvSpPr>
            <a:spLocks noGrp="1"/>
          </p:cNvSpPr>
          <p:nvPr>
            <p:ph type="title"/>
          </p:nvPr>
        </p:nvSpPr>
        <p:spPr>
          <a:xfrm>
            <a:off x="366488" y="514609"/>
            <a:ext cx="8899498" cy="615015"/>
          </a:xfrm>
        </p:spPr>
        <p:txBody>
          <a:bodyPr>
            <a:normAutofit/>
          </a:bodyPr>
          <a:lstStyle/>
          <a:p>
            <a:r>
              <a:rPr lang="en-US" b="1" dirty="0">
                <a:latin typeface="Arial" panose="020B0604020202020204" pitchFamily="34" charset="0"/>
                <a:cs typeface="Arial" panose="020B0604020202020204" pitchFamily="34" charset="0"/>
              </a:rPr>
              <a:t>Why Your Vessels Should Be on PVR &amp; VOSI</a:t>
            </a:r>
          </a:p>
        </p:txBody>
      </p:sp>
      <p:cxnSp>
        <p:nvCxnSpPr>
          <p:cNvPr id="6" name="Straight Connector 5">
            <a:extLst>
              <a:ext uri="{FF2B5EF4-FFF2-40B4-BE49-F238E27FC236}">
                <a16:creationId xmlns:a16="http://schemas.microsoft.com/office/drawing/2014/main" id="{2F2B855A-05E5-10B8-D0F7-0CE0CCB153F9}"/>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1CDEC044-C88F-EEF2-1901-284B4118F950}"/>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129</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3A057E17-CD90-42C9-0431-D33151CB94E4}"/>
              </a:ext>
            </a:extLst>
          </p:cNvPr>
          <p:cNvSpPr txBox="1"/>
          <p:nvPr/>
        </p:nvSpPr>
        <p:spPr>
          <a:xfrm>
            <a:off x="366488" y="1541393"/>
            <a:ext cx="5984505" cy="4985980"/>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Know your vessels</a:t>
            </a:r>
          </a:p>
          <a:p>
            <a:pPr marL="285750" marR="0" lvl="0" indent="-2857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PVR and VOSI empower vessel-level transparency, partnership and management</a:t>
            </a:r>
          </a:p>
          <a:p>
            <a:pPr marL="0" marR="0" lvl="0" indent="0" algn="l" defTabSz="914400" rtl="0" eaLnBrk="1" fontAlgn="auto" latinLnBrk="0" hangingPunct="1">
              <a:lnSpc>
                <a:spcPct val="100000"/>
              </a:lnSpc>
              <a:spcBef>
                <a:spcPts val="0"/>
              </a:spcBef>
              <a:buClrTx/>
              <a:buSzTx/>
              <a:buFontTx/>
              <a:buNone/>
              <a:tabLst/>
              <a:defRPr/>
            </a:pP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Track vessel-level compliance with your policy and supply chain requirements</a:t>
            </a: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283464" marR="0" lvl="1" indent="-192024"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1600">
                <a:solidFill>
                  <a:srgbClr val="0C1114"/>
                </a:solidFill>
                <a:latin typeface="Arial" panose="020B0604020202020204"/>
              </a:rPr>
              <a:t>PVR and VOSI v</a:t>
            </a:r>
            <a:r>
              <a:rPr kumimoji="0" lang="en-US" sz="1600" b="0" i="0" u="none" strike="noStrike" kern="1200" cap="none" spc="0" normalizeH="0" baseline="0" noProof="0" err="1">
                <a:ln>
                  <a:noFill/>
                </a:ln>
                <a:solidFill>
                  <a:srgbClr val="0C1114"/>
                </a:solidFill>
                <a:effectLst/>
                <a:uLnTx/>
                <a:uFillTx/>
                <a:latin typeface="Arial" panose="020B0604020202020204"/>
                <a:ea typeface="+mn-ea"/>
                <a:cs typeface="+mn-cs"/>
              </a:rPr>
              <a:t>essels</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are audited for commitments re: IUU prevention, Bycatch mitigation, observer coverage, FAD Management, FNA</a:t>
            </a:r>
          </a:p>
          <a:p>
            <a:pPr marL="0" marR="0" lvl="1" indent="0" algn="l" defTabSz="914400" rtl="0" eaLnBrk="1" fontAlgn="auto" latinLnBrk="0" hangingPunct="1">
              <a:lnSpc>
                <a:spcPct val="100000"/>
              </a:lnSpc>
              <a:spcBef>
                <a:spcPts val="0"/>
              </a:spcBef>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Lead Progress</a:t>
            </a:r>
            <a:endParaRPr lang="en-US" sz="1600" b="1" noProof="0">
              <a:solidFill>
                <a:srgbClr val="0C1114"/>
              </a:solidFill>
              <a:latin typeface="Arial" panose="020B0604020202020204"/>
            </a:endParaRPr>
          </a:p>
          <a:p>
            <a:pPr marL="2857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These </a:t>
            </a:r>
            <a:r>
              <a:rPr lang="en-US" sz="1600">
                <a:solidFill>
                  <a:srgbClr val="0C1114"/>
                </a:solidFill>
                <a:latin typeface="Arial" panose="020B0604020202020204"/>
              </a:rPr>
              <a:t>tool</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 address growing demand for vessel-level transparency about operating practices. </a:t>
            </a:r>
          </a:p>
          <a:p>
            <a:pPr marL="283464" marR="0" lvl="1" indent="-192024"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VOSI helps fulfill global pledges like 100% on-the-water monitoring and other progressive practices like:</a:t>
            </a:r>
          </a:p>
          <a:p>
            <a:pPr marL="740664" lvl="2" indent="-192024">
              <a:spcAft>
                <a:spcPts val="600"/>
              </a:spcAft>
              <a:buFont typeface="Arial" panose="020B0604020202020204" pitchFamily="34" charset="0"/>
              <a:buChar char="•"/>
              <a:defRPr/>
            </a:pPr>
            <a:r>
              <a:rPr lang="en-US" sz="1600">
                <a:solidFill>
                  <a:srgbClr val="0C1114"/>
                </a:solidFill>
                <a:latin typeface="Arial" panose="020B0604020202020204"/>
              </a:rPr>
              <a:t>B</a:t>
            </a:r>
            <a:r>
              <a:rPr kumimoji="0" lang="en-US" sz="1600" b="0" i="0" u="none" strike="noStrike" kern="1200" cap="none" spc="0" normalizeH="0" baseline="0" noProof="0" err="1">
                <a:ln>
                  <a:noFill/>
                </a:ln>
                <a:solidFill>
                  <a:srgbClr val="0C1114"/>
                </a:solidFill>
                <a:effectLst/>
                <a:uLnTx/>
                <a:uFillTx/>
                <a:latin typeface="Arial" panose="020B0604020202020204"/>
                <a:ea typeface="+mn-ea"/>
                <a:cs typeface="+mn-cs"/>
              </a:rPr>
              <a:t>iodegradable</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FADs</a:t>
            </a:r>
          </a:p>
          <a:p>
            <a:pPr marL="740664" lvl="2" indent="-192024">
              <a:spcAft>
                <a:spcPts val="600"/>
              </a:spcAft>
              <a:buFont typeface="Arial" panose="020B0604020202020204" pitchFamily="34" charset="0"/>
              <a:buChar char="•"/>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FAD retrieval</a:t>
            </a:r>
          </a:p>
          <a:p>
            <a:pPr marL="740664" lvl="2" indent="-192024">
              <a:spcAft>
                <a:spcPts val="600"/>
              </a:spcAft>
              <a:buFont typeface="Arial" panose="020B0604020202020204" pitchFamily="34" charset="0"/>
              <a:buChar char="•"/>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Longline ETP Bycatch Mitigation </a:t>
            </a:r>
          </a:p>
        </p:txBody>
      </p:sp>
      <p:sp>
        <p:nvSpPr>
          <p:cNvPr id="11" name="TextBox 10">
            <a:extLst>
              <a:ext uri="{FF2B5EF4-FFF2-40B4-BE49-F238E27FC236}">
                <a16:creationId xmlns:a16="http://schemas.microsoft.com/office/drawing/2014/main" id="{CA3DE54A-BB57-B8C3-EAB5-7EFA98EABB4F}"/>
              </a:ext>
            </a:extLst>
          </p:cNvPr>
          <p:cNvSpPr txBox="1"/>
          <p:nvPr/>
        </p:nvSpPr>
        <p:spPr>
          <a:xfrm>
            <a:off x="6906173" y="1680917"/>
            <a:ext cx="4178300" cy="984885"/>
          </a:xfrm>
          <a:prstGeom prst="rect">
            <a:avLst/>
          </a:prstGeom>
          <a:noFill/>
          <a:ln w="12700">
            <a:noFill/>
          </a:ln>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Get Started Today</a:t>
            </a:r>
            <a:r>
              <a:rPr kumimoji="0" lang="en-US" sz="1600" b="0" i="0" u="none" strike="noStrike" kern="1200" cap="none" spc="0" normalizeH="0" baseline="0" noProof="0">
                <a:ln>
                  <a:noFill/>
                </a:ln>
                <a:solidFill>
                  <a:srgbClr val="203D94"/>
                </a:solidFill>
                <a:effectLst/>
                <a:uLnTx/>
                <a:uFillTx/>
                <a:latin typeface="Arial" panose="020B0604020202020204"/>
                <a:ea typeface="+mn-ea"/>
                <a:cs typeface="+mn-cs"/>
              </a:rPr>
              <a:t>:</a:t>
            </a:r>
          </a:p>
          <a:p>
            <a:pPr marL="285750" marR="0" lvl="0" indent="-285750" algn="l" defTabSz="914400" rtl="0" eaLnBrk="1" fontAlgn="auto" latinLnBrk="0" hangingPunct="1">
              <a:lnSpc>
                <a:spcPct val="100000"/>
              </a:lnSpc>
              <a:spcBef>
                <a:spcPts val="0"/>
              </a:spcBef>
              <a:spcAft>
                <a:spcPts val="600"/>
              </a:spcAft>
              <a:buClrTx/>
              <a:buSzTx/>
              <a:buFont typeface="Wingdings" pitchFamily="2" charset="2"/>
              <a:buChar char="Ø"/>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hlinkClick r:id="rId3"/>
              </a:rPr>
              <a:t>Apply to the PVR</a:t>
            </a: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Wingdings" pitchFamily="2" charset="2"/>
              <a:buChar char="Ø"/>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hlinkClick r:id="rId4"/>
              </a:rPr>
              <a:t>Apply to the VOSI</a:t>
            </a: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p:txBody>
      </p:sp>
      <p:pic>
        <p:nvPicPr>
          <p:cNvPr id="12" name="Picture 11">
            <a:extLst>
              <a:ext uri="{FF2B5EF4-FFF2-40B4-BE49-F238E27FC236}">
                <a16:creationId xmlns:a16="http://schemas.microsoft.com/office/drawing/2014/main" id="{B3B12AF9-6624-52C6-9D0B-35DA93BD8293}"/>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824335" y="2874326"/>
            <a:ext cx="3752849" cy="2345529"/>
          </a:xfrm>
          <a:prstGeom prst="rect">
            <a:avLst/>
          </a:prstGeom>
        </p:spPr>
      </p:pic>
      <p:grpSp>
        <p:nvGrpSpPr>
          <p:cNvPr id="25" name="Group 24">
            <a:extLst>
              <a:ext uri="{FF2B5EF4-FFF2-40B4-BE49-F238E27FC236}">
                <a16:creationId xmlns:a16="http://schemas.microsoft.com/office/drawing/2014/main" id="{E3CE8D99-1256-F8EB-5331-6D1F8C9344F7}"/>
              </a:ext>
            </a:extLst>
          </p:cNvPr>
          <p:cNvGrpSpPr/>
          <p:nvPr/>
        </p:nvGrpSpPr>
        <p:grpSpPr>
          <a:xfrm>
            <a:off x="8072662" y="4004318"/>
            <a:ext cx="3752849" cy="2345529"/>
            <a:chOff x="8664424" y="3151655"/>
            <a:chExt cx="3752849" cy="2345529"/>
          </a:xfrm>
        </p:grpSpPr>
        <p:pic>
          <p:nvPicPr>
            <p:cNvPr id="13" name="Picture 12">
              <a:extLst>
                <a:ext uri="{FF2B5EF4-FFF2-40B4-BE49-F238E27FC236}">
                  <a16:creationId xmlns:a16="http://schemas.microsoft.com/office/drawing/2014/main" id="{46F51CC6-3374-9B86-9EFE-920FF9B4CCA7}"/>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664424" y="3151655"/>
              <a:ext cx="3752849" cy="2345529"/>
            </a:xfrm>
            <a:prstGeom prst="rect">
              <a:avLst/>
            </a:prstGeom>
          </p:spPr>
        </p:pic>
        <p:pic>
          <p:nvPicPr>
            <p:cNvPr id="14" name="Picture 13" descr="A screenshot of a web page&#10;&#10;AI-generated content may be incorrect.">
              <a:extLst>
                <a:ext uri="{FF2B5EF4-FFF2-40B4-BE49-F238E27FC236}">
                  <a16:creationId xmlns:a16="http://schemas.microsoft.com/office/drawing/2014/main" id="{1C10C6C6-2659-09C5-1DCB-09A577F0586E}"/>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8781975" y="3469925"/>
              <a:ext cx="3511296" cy="1830365"/>
            </a:xfrm>
            <a:prstGeom prst="rect">
              <a:avLst/>
            </a:prstGeom>
          </p:spPr>
        </p:pic>
      </p:grpSp>
    </p:spTree>
    <p:extLst>
      <p:ext uri="{BB962C8B-B14F-4D97-AF65-F5344CB8AC3E}">
        <p14:creationId xmlns:p14="http://schemas.microsoft.com/office/powerpoint/2010/main" val="268339270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E9447-3CFE-5FB3-2769-54E6289284B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3190A52-E52C-C81B-EF5C-BCB455C882AB}"/>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7DDF8FE7-4B41-2F07-50DE-42DADE51947B}"/>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C1E323C3-7FD2-11C8-D3A0-4A52C8D9AE23}"/>
              </a:ext>
            </a:extLst>
          </p:cNvPr>
          <p:cNvSpPr/>
          <p:nvPr/>
        </p:nvSpPr>
        <p:spPr>
          <a:xfrm flipH="1">
            <a:off x="-1195112" y="1354795"/>
            <a:ext cx="4535876" cy="5870453"/>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E135880F-2243-FD99-55DC-BD623CEE7EF3}"/>
              </a:ext>
            </a:extLst>
          </p:cNvPr>
          <p:cNvSpPr>
            <a:spLocks noGrp="1"/>
          </p:cNvSpPr>
          <p:nvPr>
            <p:ph type="title"/>
          </p:nvPr>
        </p:nvSpPr>
        <p:spPr>
          <a:xfrm>
            <a:off x="449649" y="498438"/>
            <a:ext cx="9824241" cy="615015"/>
          </a:xfrm>
        </p:spPr>
        <p:txBody>
          <a:bodyPr>
            <a:normAutofit/>
          </a:bodyPr>
          <a:lstStyle/>
          <a:p>
            <a:r>
              <a:rPr lang="en-US" b="1" dirty="0">
                <a:latin typeface="+mj-lt"/>
              </a:rPr>
              <a:t>ISSF Participating Company &amp; PVR Vessel Compliance</a:t>
            </a:r>
          </a:p>
        </p:txBody>
      </p:sp>
      <p:sp>
        <p:nvSpPr>
          <p:cNvPr id="7" name="Snip Single Corner Rectangle 6">
            <a:extLst>
              <a:ext uri="{FF2B5EF4-FFF2-40B4-BE49-F238E27FC236}">
                <a16:creationId xmlns:a16="http://schemas.microsoft.com/office/drawing/2014/main" id="{6E359EBF-E84E-DC23-8BDB-C62EEDCD1BA5}"/>
              </a:ext>
            </a:extLst>
          </p:cNvPr>
          <p:cNvSpPr/>
          <p:nvPr/>
        </p:nvSpPr>
        <p:spPr>
          <a:xfrm flipV="1">
            <a:off x="-2440376" y="1351311"/>
            <a:ext cx="4535876"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57FEB6C1-A8BA-E219-FF30-F4FE29B2B1AF}"/>
              </a:ext>
            </a:extLst>
          </p:cNvPr>
          <p:cNvSpPr>
            <a:spLocks noGrp="1"/>
          </p:cNvSpPr>
          <p:nvPr>
            <p:ph type="body" sz="quarter" idx="12"/>
          </p:nvPr>
        </p:nvSpPr>
        <p:spPr>
          <a:xfrm>
            <a:off x="322650" y="1434022"/>
            <a:ext cx="1905618" cy="438987"/>
          </a:xfrm>
        </p:spPr>
        <p:txBody>
          <a:bodyPr>
            <a:normAutofit/>
          </a:bodyPr>
          <a:lstStyle/>
          <a:p>
            <a:pPr marL="50800" indent="0">
              <a:buNone/>
            </a:pPr>
            <a:r>
              <a:rPr lang="en-US" dirty="0">
                <a:latin typeface="+mj-lt"/>
              </a:rPr>
              <a:t>AT-A-GLANCE</a:t>
            </a:r>
          </a:p>
        </p:txBody>
      </p:sp>
      <p:cxnSp>
        <p:nvCxnSpPr>
          <p:cNvPr id="8" name="Straight Connector 7">
            <a:extLst>
              <a:ext uri="{FF2B5EF4-FFF2-40B4-BE49-F238E27FC236}">
                <a16:creationId xmlns:a16="http://schemas.microsoft.com/office/drawing/2014/main" id="{2C43939A-7A7C-A63F-C404-6DBDE62B6593}"/>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973B2BE-E8F4-2BA8-38F5-15EB28CCEE2F}"/>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AF469B45-A39A-91F7-96F1-23C8D8940383}"/>
              </a:ext>
            </a:extLst>
          </p:cNvPr>
          <p:cNvSpPr txBox="1"/>
          <p:nvPr/>
        </p:nvSpPr>
        <p:spPr>
          <a:xfrm>
            <a:off x="354492" y="2176951"/>
            <a:ext cx="2769083" cy="3963008"/>
          </a:xfrm>
          <a:prstGeom prst="rect">
            <a:avLst/>
          </a:prstGeom>
          <a:noFill/>
          <a:ln>
            <a:noFill/>
          </a:ln>
        </p:spPr>
        <p:txBody>
          <a:bodyPr wrap="square" rtlCol="0">
            <a:spAutoFit/>
          </a:bodyPr>
          <a:lstStyle/>
          <a:p>
            <a:pPr marL="0" marR="0" lvl="0" indent="0" algn="l" defTabSz="914400" rtl="0" eaLnBrk="1" fontAlgn="auto" latinLnBrk="0" hangingPunct="1">
              <a:lnSpc>
                <a:spcPct val="112000"/>
              </a:lnSpc>
              <a:spcBef>
                <a:spcPts val="0"/>
              </a:spcBef>
              <a:spcAft>
                <a:spcPts val="1200"/>
              </a:spcAft>
              <a:buClrTx/>
              <a:buSzTx/>
              <a:buFontTx/>
              <a:buNone/>
              <a:tabLst/>
              <a:defRPr/>
            </a:pPr>
            <a:r>
              <a:rPr kumimoji="0" lang="en-US" sz="1600" b="1" i="0" u="none" strike="noStrike" kern="1200" cap="none" spc="0" normalizeH="0" baseline="0" noProof="0" dirty="0">
                <a:ln>
                  <a:noFill/>
                </a:ln>
                <a:solidFill>
                  <a:srgbClr val="203D94"/>
                </a:solidFill>
                <a:effectLst/>
                <a:uLnTx/>
                <a:uFillTx/>
                <a:latin typeface="Arial" panose="020B0604020202020204"/>
                <a:ea typeface="+mn-ea"/>
                <a:cs typeface="+mn-cs"/>
              </a:rPr>
              <a:t>ISSF annual compliance report documents performance of: </a:t>
            </a:r>
          </a:p>
          <a:p>
            <a:pPr marL="285750" marR="0" lvl="0" indent="-194310" algn="l" defTabSz="914400" rtl="0" eaLnBrk="1" fontAlgn="auto" latinLnBrk="0" hangingPunct="1">
              <a:lnSpc>
                <a:spcPct val="112000"/>
              </a:lnSpc>
              <a:spcBef>
                <a:spcPts val="0"/>
              </a:spcBef>
              <a:spcAft>
                <a:spcPts val="1200"/>
              </a:spcAft>
              <a:buClrTx/>
              <a:buSzTx/>
              <a:buFont typeface="Arial" panose="020B0604020202020204" pitchFamily="34" charset="0"/>
              <a:buChar char="•"/>
              <a:tabLst/>
              <a:defRPr/>
            </a:pPr>
            <a:r>
              <a:rPr lang="en-US" sz="1600" b="1" dirty="0">
                <a:solidFill>
                  <a:srgbClr val="000000"/>
                </a:solidFill>
                <a:latin typeface="Arial" panose="020B0604020202020204"/>
              </a:rPr>
              <a:t>P</a:t>
            </a:r>
            <a:r>
              <a:rPr kumimoji="0" lang="en-US" sz="1600" b="1" i="0" u="none" strike="noStrike" kern="1200" cap="none" spc="0" normalizeH="0" baseline="0" noProof="0" dirty="0" err="1">
                <a:ln>
                  <a:noFill/>
                </a:ln>
                <a:solidFill>
                  <a:srgbClr val="000000"/>
                </a:solidFill>
                <a:effectLst/>
                <a:uLnTx/>
                <a:uFillTx/>
                <a:latin typeface="Arial" panose="020B0604020202020204"/>
                <a:ea typeface="+mn-ea"/>
                <a:cs typeface="+mn-cs"/>
              </a:rPr>
              <a:t>articipating</a:t>
            </a:r>
            <a:r>
              <a:rPr kumimoji="0" lang="en-US" sz="1600" b="1" i="0" u="none" strike="noStrike" kern="1200" cap="none" spc="0" normalizeH="0" baseline="0" noProof="0" dirty="0">
                <a:ln>
                  <a:noFill/>
                </a:ln>
                <a:solidFill>
                  <a:srgbClr val="000000"/>
                </a:solidFill>
                <a:effectLst/>
                <a:uLnTx/>
                <a:uFillTx/>
                <a:latin typeface="Arial" panose="020B0604020202020204"/>
                <a:ea typeface="+mn-ea"/>
                <a:cs typeface="+mn-cs"/>
              </a:rPr>
              <a:t> seafood companies,</a:t>
            </a: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 each independently audited by MRAG Americas against </a:t>
            </a:r>
            <a:r>
              <a:rPr kumimoji="0" lang="en-US" sz="1600" b="1" i="0" u="none" strike="noStrike" kern="1200" cap="none" spc="0" normalizeH="0" baseline="0" noProof="0" dirty="0">
                <a:ln>
                  <a:noFill/>
                </a:ln>
                <a:solidFill>
                  <a:srgbClr val="000000"/>
                </a:solidFill>
                <a:effectLst/>
                <a:uLnTx/>
                <a:uFillTx/>
                <a:latin typeface="Arial" panose="020B0604020202020204"/>
                <a:ea typeface="+mn-ea"/>
                <a:cs typeface="+mn-cs"/>
              </a:rPr>
              <a:t>32 ISSF conservation measures</a:t>
            </a:r>
            <a:endPar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194310" algn="l" defTabSz="914400" rtl="0" eaLnBrk="1" fontAlgn="auto" latinLnBrk="0" hangingPunct="1">
              <a:lnSpc>
                <a:spcPct val="112000"/>
              </a:lnSpc>
              <a:spcBef>
                <a:spcPts val="0"/>
              </a:spcBef>
              <a:spcAft>
                <a:spcPts val="1200"/>
              </a:spcAft>
              <a:buClrTx/>
              <a:buSzTx/>
              <a:buFont typeface="Arial" panose="020B0604020202020204" pitchFamily="34" charset="0"/>
              <a:buChar char="•"/>
              <a:tabLst/>
              <a:defRPr/>
            </a:pPr>
            <a:r>
              <a:rPr lang="en-US" sz="1600" b="1" dirty="0">
                <a:solidFill>
                  <a:srgbClr val="000000"/>
                </a:solidFill>
                <a:latin typeface="Arial" panose="020B0604020202020204"/>
              </a:rPr>
              <a:t>1800+</a:t>
            </a:r>
            <a:r>
              <a:rPr kumimoji="0" lang="en-US" sz="1600" b="1" i="0" u="none" strike="noStrike" kern="1200" cap="none" spc="0" normalizeH="0" baseline="0" noProof="0" dirty="0">
                <a:ln>
                  <a:noFill/>
                </a:ln>
                <a:solidFill>
                  <a:srgbClr val="000000"/>
                </a:solidFill>
                <a:effectLst/>
                <a:uLnTx/>
                <a:uFillTx/>
                <a:latin typeface="Arial" panose="020B0604020202020204"/>
                <a:ea typeface="+mn-ea"/>
                <a:cs typeface="+mn-cs"/>
              </a:rPr>
              <a:t> Vessels</a:t>
            </a: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 listed on PVR against relevant ISSF conservation measures</a:t>
            </a:r>
          </a:p>
        </p:txBody>
      </p:sp>
      <p:pic>
        <p:nvPicPr>
          <p:cNvPr id="5" name="Picture 4">
            <a:extLst>
              <a:ext uri="{FF2B5EF4-FFF2-40B4-BE49-F238E27FC236}">
                <a16:creationId xmlns:a16="http://schemas.microsoft.com/office/drawing/2014/main" id="{55FC6ADF-4DC0-86BD-3C82-0440452042C5}"/>
              </a:ext>
            </a:extLst>
          </p:cNvPr>
          <p:cNvPicPr>
            <a:picLocks noChangeAspect="1"/>
          </p:cNvPicPr>
          <p:nvPr/>
        </p:nvPicPr>
        <p:blipFill>
          <a:blip r:embed="rId3"/>
          <a:stretch>
            <a:fillRect/>
          </a:stretch>
        </p:blipFill>
        <p:spPr>
          <a:xfrm>
            <a:off x="3414762" y="2028281"/>
            <a:ext cx="8890529" cy="3906135"/>
          </a:xfrm>
          <a:prstGeom prst="rect">
            <a:avLst/>
          </a:prstGeom>
        </p:spPr>
      </p:pic>
    </p:spTree>
    <p:extLst>
      <p:ext uri="{BB962C8B-B14F-4D97-AF65-F5344CB8AC3E}">
        <p14:creationId xmlns:p14="http://schemas.microsoft.com/office/powerpoint/2010/main" val="14252140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42FB7-CBCC-0D25-D17B-27148329CFF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04CEA92-5200-B69F-E6D1-CB773E49EB95}"/>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24FE1367-B587-015A-C946-79C828241780}"/>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C9A6426-6A08-34E2-9BA9-778D3A86AAAF}"/>
              </a:ext>
            </a:extLst>
          </p:cNvPr>
          <p:cNvSpPr>
            <a:spLocks noGrp="1"/>
          </p:cNvSpPr>
          <p:nvPr>
            <p:ph type="title"/>
          </p:nvPr>
        </p:nvSpPr>
        <p:spPr>
          <a:xfrm>
            <a:off x="422049" y="541354"/>
            <a:ext cx="9824241" cy="615015"/>
          </a:xfrm>
        </p:spPr>
        <p:txBody>
          <a:bodyPr>
            <a:normAutofit/>
          </a:bodyPr>
          <a:lstStyle/>
          <a:p>
            <a:r>
              <a:rPr lang="en-US" b="1" dirty="0">
                <a:latin typeface="Arial" panose="020B0604020202020204" pitchFamily="34" charset="0"/>
                <a:cs typeface="Arial" panose="020B0604020202020204" pitchFamily="34" charset="0"/>
              </a:rPr>
              <a:t>ISSF 2026 Annual Compliance Report </a:t>
            </a:r>
          </a:p>
        </p:txBody>
      </p:sp>
      <p:sp>
        <p:nvSpPr>
          <p:cNvPr id="7" name="Snip Single Corner Rectangle 6">
            <a:extLst>
              <a:ext uri="{FF2B5EF4-FFF2-40B4-BE49-F238E27FC236}">
                <a16:creationId xmlns:a16="http://schemas.microsoft.com/office/drawing/2014/main" id="{4614A14C-563C-AE82-11DF-5096C2083734}"/>
              </a:ext>
            </a:extLst>
          </p:cNvPr>
          <p:cNvSpPr/>
          <p:nvPr/>
        </p:nvSpPr>
        <p:spPr>
          <a:xfrm flipV="1">
            <a:off x="-2491176" y="1351312"/>
            <a:ext cx="6703412"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DAB44703-A06F-7DC4-5CD4-E99879A16334}"/>
              </a:ext>
            </a:extLst>
          </p:cNvPr>
          <p:cNvSpPr>
            <a:spLocks noGrp="1"/>
          </p:cNvSpPr>
          <p:nvPr>
            <p:ph type="body" sz="quarter" idx="12"/>
          </p:nvPr>
        </p:nvSpPr>
        <p:spPr>
          <a:xfrm>
            <a:off x="354492" y="1429296"/>
            <a:ext cx="4016786" cy="438987"/>
          </a:xfrm>
        </p:spPr>
        <p:txBody>
          <a:bodyPr>
            <a:normAutofit/>
          </a:bodyPr>
          <a:lstStyle/>
          <a:p>
            <a:pPr marL="50800" indent="0">
              <a:buNone/>
            </a:pPr>
            <a:r>
              <a:rPr lang="en-US" dirty="0">
                <a:latin typeface="+mj-lt"/>
              </a:rPr>
              <a:t>CHANGE OVER TIME — JUNE 2026</a:t>
            </a:r>
          </a:p>
        </p:txBody>
      </p:sp>
      <p:cxnSp>
        <p:nvCxnSpPr>
          <p:cNvPr id="8" name="Straight Connector 7">
            <a:extLst>
              <a:ext uri="{FF2B5EF4-FFF2-40B4-BE49-F238E27FC236}">
                <a16:creationId xmlns:a16="http://schemas.microsoft.com/office/drawing/2014/main" id="{ED1349A6-C682-BF24-3FF8-2CA822C26AD5}"/>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55BCC52-67DF-5CF6-7D3B-BD7BE03C7F0E}"/>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66025FDA-DC87-F8B9-607F-D38EC0F20A53}"/>
              </a:ext>
            </a:extLst>
          </p:cNvPr>
          <p:cNvSpPr txBox="1"/>
          <p:nvPr/>
        </p:nvSpPr>
        <p:spPr>
          <a:xfrm>
            <a:off x="4356465" y="1471066"/>
            <a:ext cx="32691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52A31"/>
                </a:solidFill>
                <a:effectLst/>
                <a:uLnTx/>
                <a:uFillTx/>
                <a:latin typeface="Arial" panose="020B0604020202020204"/>
                <a:ea typeface="+mn-ea"/>
                <a:cs typeface="Arial Narrow"/>
              </a:rPr>
              <a:t>All Companies</a:t>
            </a:r>
            <a:endParaRPr kumimoji="0" lang="en-US" sz="1600" b="0" i="0" u="none" strike="noStrike" kern="1200" cap="all" spc="0" normalizeH="0" baseline="0" noProof="0">
              <a:ln>
                <a:noFill/>
              </a:ln>
              <a:solidFill>
                <a:srgbClr val="252A31"/>
              </a:solidFill>
              <a:effectLst/>
              <a:uLnTx/>
              <a:uFillTx/>
              <a:latin typeface="Arial" panose="020B0604020202020204"/>
              <a:ea typeface="+mn-ea"/>
              <a:cs typeface="Arial Narrow"/>
            </a:endParaRPr>
          </a:p>
        </p:txBody>
      </p:sp>
      <p:sp>
        <p:nvSpPr>
          <p:cNvPr id="25" name="Oval 24">
            <a:extLst>
              <a:ext uri="{FF2B5EF4-FFF2-40B4-BE49-F238E27FC236}">
                <a16:creationId xmlns:a16="http://schemas.microsoft.com/office/drawing/2014/main" id="{5618D4AD-EC1D-5897-11CE-F49295AE4E67}"/>
              </a:ext>
            </a:extLst>
          </p:cNvPr>
          <p:cNvSpPr/>
          <p:nvPr/>
        </p:nvSpPr>
        <p:spPr>
          <a:xfrm>
            <a:off x="422049" y="2201907"/>
            <a:ext cx="2675435" cy="2675435"/>
          </a:xfrm>
          <a:prstGeom prst="ellipse">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640080" rIns="91440" bIns="9144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Ambitious Commitment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Implementation Integrity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Sustainability Impact</a:t>
            </a:r>
          </a:p>
        </p:txBody>
      </p:sp>
      <p:grpSp>
        <p:nvGrpSpPr>
          <p:cNvPr id="20" name="Group 19">
            <a:extLst>
              <a:ext uri="{FF2B5EF4-FFF2-40B4-BE49-F238E27FC236}">
                <a16:creationId xmlns:a16="http://schemas.microsoft.com/office/drawing/2014/main" id="{435F79EC-C48B-924D-9646-C01FC28ED942}"/>
              </a:ext>
            </a:extLst>
          </p:cNvPr>
          <p:cNvGrpSpPr/>
          <p:nvPr/>
        </p:nvGrpSpPr>
        <p:grpSpPr>
          <a:xfrm>
            <a:off x="2488059" y="3519321"/>
            <a:ext cx="1694649" cy="1702531"/>
            <a:chOff x="9083182" y="3153393"/>
            <a:chExt cx="1911350" cy="1920240"/>
          </a:xfrm>
        </p:grpSpPr>
        <p:pic>
          <p:nvPicPr>
            <p:cNvPr id="22" name="Picture 21">
              <a:extLst>
                <a:ext uri="{FF2B5EF4-FFF2-40B4-BE49-F238E27FC236}">
                  <a16:creationId xmlns:a16="http://schemas.microsoft.com/office/drawing/2014/main" id="{85CE7B2C-5E08-6431-FDB0-AB99801504D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9083183" y="3153393"/>
              <a:ext cx="1911349" cy="1920240"/>
            </a:xfrm>
            <a:prstGeom prst="rect">
              <a:avLst/>
            </a:prstGeom>
          </p:spPr>
        </p:pic>
        <p:sp>
          <p:nvSpPr>
            <p:cNvPr id="24" name="Google Shape;1765;p32">
              <a:extLst>
                <a:ext uri="{FF2B5EF4-FFF2-40B4-BE49-F238E27FC236}">
                  <a16:creationId xmlns:a16="http://schemas.microsoft.com/office/drawing/2014/main" id="{3C2DE704-C52F-5D92-8B6F-83D8E9527397}"/>
                </a:ext>
              </a:extLst>
            </p:cNvPr>
            <p:cNvSpPr txBox="1"/>
            <p:nvPr/>
          </p:nvSpPr>
          <p:spPr>
            <a:xfrm>
              <a:off x="9083182" y="3766054"/>
              <a:ext cx="1911349" cy="88861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1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98.83% Compliance</a:t>
              </a:r>
            </a:p>
          </p:txBody>
        </p:sp>
      </p:grpSp>
      <p:pic>
        <p:nvPicPr>
          <p:cNvPr id="3" name="Picture 2">
            <a:extLst>
              <a:ext uri="{FF2B5EF4-FFF2-40B4-BE49-F238E27FC236}">
                <a16:creationId xmlns:a16="http://schemas.microsoft.com/office/drawing/2014/main" id="{2E59D64E-B7B8-CC20-4F4B-C279FC26C065}"/>
              </a:ext>
            </a:extLst>
          </p:cNvPr>
          <p:cNvPicPr>
            <a:picLocks noChangeAspect="1"/>
          </p:cNvPicPr>
          <p:nvPr/>
        </p:nvPicPr>
        <p:blipFill>
          <a:blip r:embed="rId4"/>
          <a:srcRect t="14790" b="1504"/>
          <a:stretch>
            <a:fillRect/>
          </a:stretch>
        </p:blipFill>
        <p:spPr>
          <a:xfrm>
            <a:off x="4179598" y="1819182"/>
            <a:ext cx="8201335" cy="4600281"/>
          </a:xfrm>
          <a:prstGeom prst="rect">
            <a:avLst/>
          </a:prstGeom>
        </p:spPr>
      </p:pic>
    </p:spTree>
    <p:extLst>
      <p:ext uri="{BB962C8B-B14F-4D97-AF65-F5344CB8AC3E}">
        <p14:creationId xmlns:p14="http://schemas.microsoft.com/office/powerpoint/2010/main" val="26329589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51348-C9FE-0919-7699-CFB3730C0C8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13BA7CD-B607-C7E5-3375-D2481D6144EB}"/>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9FDE3139-75B4-DDEB-68D7-A8F5FBAF6E23}"/>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AF296EDD-728D-16B7-E91E-36425DD33499}"/>
              </a:ext>
            </a:extLst>
          </p:cNvPr>
          <p:cNvSpPr>
            <a:spLocks noGrp="1"/>
          </p:cNvSpPr>
          <p:nvPr>
            <p:ph type="title"/>
          </p:nvPr>
        </p:nvSpPr>
        <p:spPr>
          <a:xfrm>
            <a:off x="354490" y="526301"/>
            <a:ext cx="9824241" cy="615015"/>
          </a:xfrm>
        </p:spPr>
        <p:txBody>
          <a:bodyPr>
            <a:normAutofit/>
          </a:bodyPr>
          <a:lstStyle/>
          <a:p>
            <a:r>
              <a:rPr lang="en-US" b="1" dirty="0">
                <a:latin typeface="Arial" panose="020B0604020202020204" pitchFamily="34" charset="0"/>
                <a:cs typeface="Arial" panose="020B0604020202020204" pitchFamily="34" charset="0"/>
              </a:rPr>
              <a:t>ISSF Participating Companies </a:t>
            </a:r>
          </a:p>
        </p:txBody>
      </p:sp>
      <p:sp>
        <p:nvSpPr>
          <p:cNvPr id="7" name="Snip Single Corner Rectangle 6">
            <a:extLst>
              <a:ext uri="{FF2B5EF4-FFF2-40B4-BE49-F238E27FC236}">
                <a16:creationId xmlns:a16="http://schemas.microsoft.com/office/drawing/2014/main" id="{8D6855D3-58D0-C171-2E58-87E7E59DEE3E}"/>
              </a:ext>
            </a:extLst>
          </p:cNvPr>
          <p:cNvSpPr/>
          <p:nvPr/>
        </p:nvSpPr>
        <p:spPr>
          <a:xfrm flipV="1">
            <a:off x="-2491176" y="1351312"/>
            <a:ext cx="6703412"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F86B98B6-742E-BF3D-A946-7CF7E82E2ADD}"/>
              </a:ext>
            </a:extLst>
          </p:cNvPr>
          <p:cNvSpPr>
            <a:spLocks noGrp="1"/>
          </p:cNvSpPr>
          <p:nvPr>
            <p:ph type="body" sz="quarter" idx="12"/>
          </p:nvPr>
        </p:nvSpPr>
        <p:spPr>
          <a:xfrm>
            <a:off x="354492" y="1429296"/>
            <a:ext cx="4016786" cy="438987"/>
          </a:xfrm>
        </p:spPr>
        <p:txBody>
          <a:bodyPr>
            <a:normAutofit/>
          </a:bodyPr>
          <a:lstStyle/>
          <a:p>
            <a:pPr marL="50800" indent="0">
              <a:buNone/>
            </a:pPr>
            <a:r>
              <a:rPr lang="en-US" dirty="0">
                <a:latin typeface="+mj-lt"/>
              </a:rPr>
              <a:t>VALUABLE SUPPLY CHAIN PARTNERS</a:t>
            </a:r>
          </a:p>
        </p:txBody>
      </p:sp>
      <p:cxnSp>
        <p:nvCxnSpPr>
          <p:cNvPr id="8" name="Straight Connector 7">
            <a:extLst>
              <a:ext uri="{FF2B5EF4-FFF2-40B4-BE49-F238E27FC236}">
                <a16:creationId xmlns:a16="http://schemas.microsoft.com/office/drawing/2014/main" id="{590D3A32-68FC-0B61-1D6C-0742C25D89BE}"/>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3174819-D126-7409-21F2-8707646FB84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D789676F-316D-3545-4725-AA590CFFFB6A}"/>
              </a:ext>
            </a:extLst>
          </p:cNvPr>
          <p:cNvSpPr txBox="1"/>
          <p:nvPr/>
        </p:nvSpPr>
        <p:spPr>
          <a:xfrm>
            <a:off x="354490" y="2176951"/>
            <a:ext cx="7545325"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Participating Companies make an essential contribution to Progress</a:t>
            </a:r>
          </a:p>
        </p:txBody>
      </p:sp>
      <p:grpSp>
        <p:nvGrpSpPr>
          <p:cNvPr id="15" name="Group 14">
            <a:extLst>
              <a:ext uri="{FF2B5EF4-FFF2-40B4-BE49-F238E27FC236}">
                <a16:creationId xmlns:a16="http://schemas.microsoft.com/office/drawing/2014/main" id="{A7FAA42A-9C50-711F-52F2-2E9FBAFB44E1}"/>
              </a:ext>
            </a:extLst>
          </p:cNvPr>
          <p:cNvGrpSpPr/>
          <p:nvPr/>
        </p:nvGrpSpPr>
        <p:grpSpPr>
          <a:xfrm>
            <a:off x="298736" y="2674273"/>
            <a:ext cx="4607802" cy="2818070"/>
            <a:chOff x="354491" y="2824173"/>
            <a:chExt cx="4279690" cy="2818070"/>
          </a:xfrm>
        </p:grpSpPr>
        <p:sp>
          <p:nvSpPr>
            <p:cNvPr id="3" name="TextBox 2">
              <a:extLst>
                <a:ext uri="{FF2B5EF4-FFF2-40B4-BE49-F238E27FC236}">
                  <a16:creationId xmlns:a16="http://schemas.microsoft.com/office/drawing/2014/main" id="{B74102ED-3CB0-E9DB-8A29-1B26E48363C3}"/>
                </a:ext>
              </a:extLst>
            </p:cNvPr>
            <p:cNvSpPr txBox="1"/>
            <p:nvPr/>
          </p:nvSpPr>
          <p:spPr>
            <a:xfrm>
              <a:off x="354491" y="2824173"/>
              <a:ext cx="4157548" cy="1400383"/>
            </a:xfrm>
            <a:prstGeom prst="rect">
              <a:avLst/>
            </a:prstGeom>
            <a:noFill/>
            <a:ln>
              <a:noFill/>
            </a:ln>
          </p:spPr>
          <p:txBody>
            <a:bodyPr wrap="square" rtlCol="0">
              <a:spAutoFit/>
            </a:bodyPr>
            <a:lstStyle/>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strike="noStrike" kern="1200" cap="none" spc="0" normalizeH="0" baseline="0" noProof="0">
                  <a:ln>
                    <a:noFill/>
                  </a:ln>
                  <a:solidFill>
                    <a:srgbClr val="0C1114"/>
                  </a:solidFill>
                  <a:effectLst/>
                  <a:uLnTx/>
                  <a:uFillTx/>
                  <a:latin typeface="Arial" panose="020B0604020202020204"/>
                  <a:ea typeface="+mn-ea"/>
                  <a:cs typeface="+mn-cs"/>
                </a:rPr>
                <a:t>Fund solutions-focused science</a:t>
              </a:r>
            </a:p>
            <a:p>
              <a:pPr marL="283464"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Supporting research, on-the-water trials and innovations such as electronic monitoring, biodegradable FADs and best-practice training for skippers</a:t>
              </a:r>
            </a:p>
          </p:txBody>
        </p:sp>
        <p:sp>
          <p:nvSpPr>
            <p:cNvPr id="4" name="TextBox 3">
              <a:extLst>
                <a:ext uri="{FF2B5EF4-FFF2-40B4-BE49-F238E27FC236}">
                  <a16:creationId xmlns:a16="http://schemas.microsoft.com/office/drawing/2014/main" id="{BCB4F2FC-2939-9A3E-B628-4F083530BACB}"/>
                </a:ext>
              </a:extLst>
            </p:cNvPr>
            <p:cNvSpPr txBox="1"/>
            <p:nvPr/>
          </p:nvSpPr>
          <p:spPr>
            <a:xfrm>
              <a:off x="354491" y="4488081"/>
              <a:ext cx="4279690" cy="1154162"/>
            </a:xfrm>
            <a:prstGeom prst="rect">
              <a:avLst/>
            </a:prstGeom>
            <a:noFill/>
            <a:ln>
              <a:noFill/>
            </a:ln>
          </p:spPr>
          <p:txBody>
            <a:bodyPr wrap="square" rtlCol="0">
              <a:spAutoFit/>
            </a:bodyPr>
            <a:lstStyle/>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strike="noStrike" kern="1200" cap="none" spc="0" normalizeH="0" baseline="0" noProof="0">
                  <a:ln>
                    <a:noFill/>
                  </a:ln>
                  <a:solidFill>
                    <a:srgbClr val="0C1114"/>
                  </a:solidFill>
                  <a:effectLst/>
                  <a:uLnTx/>
                  <a:uFillTx/>
                  <a:latin typeface="Arial" panose="020B0604020202020204"/>
                  <a:ea typeface="+mn-ea"/>
                  <a:cs typeface="+mn-cs"/>
                </a:rPr>
                <a:t>Implement science-based, best practices</a:t>
              </a:r>
            </a:p>
            <a:p>
              <a:pPr marL="283464"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Traceability, Bycatch reduction, Vessel tracking, IUU fishing prevention, Observer coverage and more </a:t>
              </a:r>
            </a:p>
          </p:txBody>
        </p:sp>
      </p:grpSp>
      <p:grpSp>
        <p:nvGrpSpPr>
          <p:cNvPr id="14" name="Group 13">
            <a:extLst>
              <a:ext uri="{FF2B5EF4-FFF2-40B4-BE49-F238E27FC236}">
                <a16:creationId xmlns:a16="http://schemas.microsoft.com/office/drawing/2014/main" id="{76BFABBA-795C-2E91-4B2F-8E4BBDD43078}"/>
              </a:ext>
            </a:extLst>
          </p:cNvPr>
          <p:cNvGrpSpPr/>
          <p:nvPr/>
        </p:nvGrpSpPr>
        <p:grpSpPr>
          <a:xfrm>
            <a:off x="4756842" y="2674273"/>
            <a:ext cx="4157548" cy="3556734"/>
            <a:chOff x="4716628" y="2824173"/>
            <a:chExt cx="4157548" cy="3556734"/>
          </a:xfrm>
        </p:grpSpPr>
        <p:sp>
          <p:nvSpPr>
            <p:cNvPr id="9" name="TextBox 8">
              <a:extLst>
                <a:ext uri="{FF2B5EF4-FFF2-40B4-BE49-F238E27FC236}">
                  <a16:creationId xmlns:a16="http://schemas.microsoft.com/office/drawing/2014/main" id="{361A9894-C55D-D116-D6FF-C60F5AC02C05}"/>
                </a:ext>
              </a:extLst>
            </p:cNvPr>
            <p:cNvSpPr txBox="1"/>
            <p:nvPr/>
          </p:nvSpPr>
          <p:spPr>
            <a:xfrm>
              <a:off x="4716628" y="2824173"/>
              <a:ext cx="4157548" cy="1400383"/>
            </a:xfrm>
            <a:prstGeom prst="rect">
              <a:avLst/>
            </a:prstGeom>
            <a:noFill/>
            <a:ln>
              <a:noFill/>
            </a:ln>
          </p:spPr>
          <p:txBody>
            <a:bodyPr wrap="square" rtlCol="0">
              <a:spAutoFit/>
            </a:bodyPr>
            <a:lstStyle/>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strike="noStrike" kern="1200" cap="none" spc="0" normalizeH="0" baseline="0" noProof="0">
                  <a:ln>
                    <a:noFill/>
                  </a:ln>
                  <a:solidFill>
                    <a:srgbClr val="0C1114"/>
                  </a:solidFill>
                  <a:effectLst/>
                  <a:uLnTx/>
                  <a:uFillTx/>
                  <a:latin typeface="Arial" panose="020B0604020202020204"/>
                  <a:ea typeface="+mn-ea"/>
                  <a:cs typeface="+mn-cs"/>
                </a:rPr>
                <a:t>Ensure independent verification </a:t>
              </a:r>
            </a:p>
            <a:p>
              <a:pPr marL="283464"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Undergo third-party audits with results published transparently to provide stakeholders with credible data on company performance</a:t>
              </a:r>
            </a:p>
          </p:txBody>
        </p:sp>
        <p:sp>
          <p:nvSpPr>
            <p:cNvPr id="10" name="TextBox 9">
              <a:extLst>
                <a:ext uri="{FF2B5EF4-FFF2-40B4-BE49-F238E27FC236}">
                  <a16:creationId xmlns:a16="http://schemas.microsoft.com/office/drawing/2014/main" id="{2C68B527-C2D8-4ECC-DF7E-962F315FD99B}"/>
                </a:ext>
              </a:extLst>
            </p:cNvPr>
            <p:cNvSpPr txBox="1"/>
            <p:nvPr/>
          </p:nvSpPr>
          <p:spPr>
            <a:xfrm>
              <a:off x="4716628" y="4488081"/>
              <a:ext cx="4157548" cy="1892826"/>
            </a:xfrm>
            <a:prstGeom prst="rect">
              <a:avLst/>
            </a:prstGeom>
            <a:noFill/>
            <a:ln>
              <a:noFill/>
            </a:ln>
          </p:spPr>
          <p:txBody>
            <a:bodyPr wrap="square" rtlCol="0">
              <a:spAutoFit/>
            </a:bodyPr>
            <a:lstStyle/>
            <a:p>
              <a:pPr marL="285750" lvl="0" indent="-194310">
                <a:spcAft>
                  <a:spcPts val="600"/>
                </a:spcAft>
                <a:buFont typeface="Arial" panose="020B0604020202020204" pitchFamily="34" charset="0"/>
                <a:buChar char="•"/>
                <a:defRPr/>
              </a:pPr>
              <a:r>
                <a:rPr lang="en-US" sz="1600" b="1">
                  <a:solidFill>
                    <a:srgbClr val="0C1114"/>
                  </a:solidFill>
                </a:rPr>
                <a:t>Foster vessel-level transparency and continual improvement </a:t>
              </a:r>
            </a:p>
            <a:p>
              <a:pPr marL="283464" lvl="0">
                <a:spcAft>
                  <a:spcPts val="600"/>
                </a:spcAft>
                <a:defRPr/>
              </a:pPr>
              <a:r>
                <a:rPr lang="en-US" sz="1600">
                  <a:solidFill>
                    <a:srgbClr val="0C1114"/>
                  </a:solidFill>
                </a:rPr>
                <a:t>Supporting platforms like the </a:t>
              </a:r>
              <a:r>
                <a:rPr lang="en-US" sz="1600" err="1">
                  <a:solidFill>
                    <a:srgbClr val="0C1114"/>
                  </a:solidFill>
                </a:rPr>
                <a:t>ProActive</a:t>
              </a:r>
              <a:r>
                <a:rPr lang="en-US" sz="1600">
                  <a:solidFill>
                    <a:srgbClr val="0C1114"/>
                  </a:solidFill>
                </a:rPr>
                <a:t> Vessel Register (PVR) and Vessels in Other Sustainability Initiatives (VOSI) which track vessel–level progress to implement best practices.</a:t>
              </a:r>
            </a:p>
          </p:txBody>
        </p:sp>
      </p:grpSp>
      <p:sp>
        <p:nvSpPr>
          <p:cNvPr id="11" name="TextBox 10">
            <a:extLst>
              <a:ext uri="{FF2B5EF4-FFF2-40B4-BE49-F238E27FC236}">
                <a16:creationId xmlns:a16="http://schemas.microsoft.com/office/drawing/2014/main" id="{2FE7632E-D2BE-3DCB-F233-30DD255D3027}"/>
              </a:ext>
            </a:extLst>
          </p:cNvPr>
          <p:cNvSpPr txBox="1"/>
          <p:nvPr/>
        </p:nvSpPr>
        <p:spPr>
          <a:xfrm>
            <a:off x="9046955" y="2674273"/>
            <a:ext cx="2958336" cy="830997"/>
          </a:xfrm>
          <a:prstGeom prst="rect">
            <a:avLst/>
          </a:prstGeom>
          <a:noFill/>
          <a:ln>
            <a:noFill/>
          </a:ln>
        </p:spPr>
        <p:txBody>
          <a:bodyPr wrap="square" rtlCol="0">
            <a:spAutoFit/>
          </a:bodyPr>
          <a:lstStyle/>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strike="noStrike" kern="1200" cap="none" spc="0" normalizeH="0" baseline="0" noProof="0">
                <a:ln>
                  <a:noFill/>
                </a:ln>
                <a:solidFill>
                  <a:srgbClr val="0C1114"/>
                </a:solidFill>
                <a:effectLst/>
                <a:uLnTx/>
                <a:uFillTx/>
                <a:latin typeface="Arial" panose="020B0604020202020204"/>
                <a:ea typeface="+mn-ea"/>
                <a:cs typeface="+mn-cs"/>
              </a:rPr>
              <a:t>Advocate for stronger global tuna fisheries management by RFMOs </a:t>
            </a:r>
          </a:p>
        </p:txBody>
      </p:sp>
    </p:spTree>
    <p:extLst>
      <p:ext uri="{BB962C8B-B14F-4D97-AF65-F5344CB8AC3E}">
        <p14:creationId xmlns:p14="http://schemas.microsoft.com/office/powerpoint/2010/main" val="69718379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DC73-1E42-13BC-DDBA-2D09E1F88F1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3E25E6C-FFCF-877F-1769-19C1B69F4C42}"/>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Straight Connector 5">
            <a:extLst>
              <a:ext uri="{FF2B5EF4-FFF2-40B4-BE49-F238E27FC236}">
                <a16:creationId xmlns:a16="http://schemas.microsoft.com/office/drawing/2014/main" id="{9D958D63-BC96-F65F-2851-39DCA2A4116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742C3B9-1EA6-7EB5-1BCB-AD0C2F85CD8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133</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11" name="Title 1">
            <a:extLst>
              <a:ext uri="{FF2B5EF4-FFF2-40B4-BE49-F238E27FC236}">
                <a16:creationId xmlns:a16="http://schemas.microsoft.com/office/drawing/2014/main" id="{B22364E9-F034-5490-5FF9-0042992A1869}"/>
              </a:ext>
            </a:extLst>
          </p:cNvPr>
          <p:cNvSpPr>
            <a:spLocks noGrp="1"/>
          </p:cNvSpPr>
          <p:nvPr>
            <p:ph type="title"/>
          </p:nvPr>
        </p:nvSpPr>
        <p:spPr>
          <a:xfrm>
            <a:off x="424249" y="565983"/>
            <a:ext cx="9824241" cy="615015"/>
          </a:xfrm>
        </p:spPr>
        <p:txBody>
          <a:bodyPr>
            <a:normAutofit/>
          </a:bodyPr>
          <a:lstStyle/>
          <a:p>
            <a:r>
              <a:rPr lang="en-US" b="1" dirty="0">
                <a:latin typeface="+mj-lt"/>
              </a:rPr>
              <a:t>The ISSF Approach</a:t>
            </a:r>
          </a:p>
        </p:txBody>
      </p:sp>
      <p:pic>
        <p:nvPicPr>
          <p:cNvPr id="10" name="Picture 9" descr="A diagram of a diagram&#10;&#10;AI-generated content may be incorrect.">
            <a:extLst>
              <a:ext uri="{FF2B5EF4-FFF2-40B4-BE49-F238E27FC236}">
                <a16:creationId xmlns:a16="http://schemas.microsoft.com/office/drawing/2014/main" id="{A45EB248-DB6D-28E8-4C92-091213FC18A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12486" y="1417439"/>
            <a:ext cx="5517152" cy="5377916"/>
          </a:xfrm>
          <a:prstGeom prst="rect">
            <a:avLst/>
          </a:prstGeom>
        </p:spPr>
      </p:pic>
    </p:spTree>
    <p:extLst>
      <p:ext uri="{BB962C8B-B14F-4D97-AF65-F5344CB8AC3E}">
        <p14:creationId xmlns:p14="http://schemas.microsoft.com/office/powerpoint/2010/main" val="204608349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ip Single Corner Rectangle 1">
            <a:extLst>
              <a:ext uri="{FF2B5EF4-FFF2-40B4-BE49-F238E27FC236}">
                <a16:creationId xmlns:a16="http://schemas.microsoft.com/office/drawing/2014/main" id="{436C27D0-18CD-9F1B-9873-D06208EDF4FC}"/>
              </a:ext>
            </a:extLst>
          </p:cNvPr>
          <p:cNvSpPr>
            <a:spLocks/>
          </p:cNvSpPr>
          <p:nvPr/>
        </p:nvSpPr>
        <p:spPr>
          <a:xfrm rot="10800000" flipH="1" flipV="1">
            <a:off x="-390850" y="1969073"/>
            <a:ext cx="11209104" cy="2047669"/>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89CA1"/>
              </a:solidFill>
              <a:effectLst/>
              <a:uLnTx/>
              <a:uFillTx/>
              <a:latin typeface="Arial" panose="020B0604020202020204"/>
              <a:ea typeface="+mn-ea"/>
              <a:cs typeface="+mn-cs"/>
            </a:endParaRPr>
          </a:p>
        </p:txBody>
      </p:sp>
      <p:sp>
        <p:nvSpPr>
          <p:cNvPr id="15" name="Title 1">
            <a:extLst>
              <a:ext uri="{FF2B5EF4-FFF2-40B4-BE49-F238E27FC236}">
                <a16:creationId xmlns:a16="http://schemas.microsoft.com/office/drawing/2014/main" id="{53A35884-13CC-9158-1244-AB7288593B43}"/>
              </a:ext>
            </a:extLst>
          </p:cNvPr>
          <p:cNvSpPr txBox="1">
            <a:spLocks/>
          </p:cNvSpPr>
          <p:nvPr/>
        </p:nvSpPr>
        <p:spPr>
          <a:xfrm>
            <a:off x="1054882" y="2443064"/>
            <a:ext cx="9364125" cy="618631"/>
          </a:xfrm>
          <a:prstGeom prst="rect">
            <a:avLst/>
          </a:prstGeom>
        </p:spPr>
        <p:txBody>
          <a:bodyPr wrap="square" anchor="t" anchorCtr="0">
            <a:spAutoFit/>
          </a:bodyPr>
          <a:lstStyle>
            <a:lvl1pPr algn="l" defTabSz="914400" rtl="0" eaLnBrk="1" latinLnBrk="0" hangingPunct="1">
              <a:lnSpc>
                <a:spcPct val="90000"/>
              </a:lnSpc>
              <a:spcBef>
                <a:spcPct val="0"/>
              </a:spcBef>
              <a:buNone/>
              <a:defRPr sz="3800" b="1" kern="1200">
                <a:solidFill>
                  <a:schemeClr val="accent6">
                    <a:lumMod val="10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t>Closing Comments</a:t>
            </a:r>
          </a:p>
        </p:txBody>
      </p:sp>
      <p:sp>
        <p:nvSpPr>
          <p:cNvPr id="16" name="Snip Single Corner Rectangle 15">
            <a:extLst>
              <a:ext uri="{FF2B5EF4-FFF2-40B4-BE49-F238E27FC236}">
                <a16:creationId xmlns:a16="http://schemas.microsoft.com/office/drawing/2014/main" id="{BE7F0A22-0EB3-7C25-AB17-ADF30A6659A9}"/>
              </a:ext>
            </a:extLst>
          </p:cNvPr>
          <p:cNvSpPr/>
          <p:nvPr/>
        </p:nvSpPr>
        <p:spPr>
          <a:xfrm flipV="1">
            <a:off x="-390852" y="4016742"/>
            <a:ext cx="11209104" cy="1184469"/>
          </a:xfrm>
          <a:prstGeom prst="snip1Rect">
            <a:avLst>
              <a:gd name="adj" fmla="val 41908"/>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8" name="Straight Connector 17">
            <a:extLst>
              <a:ext uri="{FF2B5EF4-FFF2-40B4-BE49-F238E27FC236}">
                <a16:creationId xmlns:a16="http://schemas.microsoft.com/office/drawing/2014/main" id="{350D1F09-CA78-215D-7CF7-62D82F71FA4B}"/>
              </a:ext>
            </a:extLst>
          </p:cNvPr>
          <p:cNvCxnSpPr>
            <a:cxnSpLocks/>
          </p:cNvCxnSpPr>
          <p:nvPr/>
        </p:nvCxnSpPr>
        <p:spPr>
          <a:xfrm>
            <a:off x="3304527" y="4112838"/>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4">
            <a:extLst>
              <a:ext uri="{FF2B5EF4-FFF2-40B4-BE49-F238E27FC236}">
                <a16:creationId xmlns:a16="http://schemas.microsoft.com/office/drawing/2014/main" id="{3821AB2A-7F53-79CC-62CD-BAD04DE4EF81}"/>
              </a:ext>
            </a:extLst>
          </p:cNvPr>
          <p:cNvSpPr txBox="1">
            <a:spLocks/>
          </p:cNvSpPr>
          <p:nvPr/>
        </p:nvSpPr>
        <p:spPr>
          <a:xfrm>
            <a:off x="591673" y="4016745"/>
            <a:ext cx="2533267" cy="1179504"/>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0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lang="en-US" sz="1800">
                <a:solidFill>
                  <a:srgbClr val="E7E8E6">
                    <a:lumMod val="25000"/>
                  </a:srgbClr>
                </a:solidFill>
                <a:latin typeface="Arial" panose="020B0604020202020204"/>
              </a:rPr>
              <a:t>Octo</a:t>
            </a:r>
            <a:r>
              <a:rPr kumimoji="0" lang="en-US" sz="1800" b="1" i="0" u="none" strike="noStrike" kern="1200" cap="none" spc="0" normalizeH="0" baseline="0" noProof="0" err="1">
                <a:ln>
                  <a:noFill/>
                </a:ln>
                <a:solidFill>
                  <a:srgbClr val="E7E8E6">
                    <a:lumMod val="25000"/>
                  </a:srgbClr>
                </a:solidFill>
                <a:effectLst/>
                <a:uLnTx/>
                <a:uFillTx/>
                <a:latin typeface="Arial" panose="020B0604020202020204"/>
                <a:ea typeface="+mn-ea"/>
                <a:cs typeface="+mn-cs"/>
              </a:rPr>
              <a:t>ber</a:t>
            </a: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 2026 </a:t>
            </a:r>
          </a:p>
        </p:txBody>
      </p:sp>
      <p:sp>
        <p:nvSpPr>
          <p:cNvPr id="20" name="Text Placeholder 23">
            <a:extLst>
              <a:ext uri="{FF2B5EF4-FFF2-40B4-BE49-F238E27FC236}">
                <a16:creationId xmlns:a16="http://schemas.microsoft.com/office/drawing/2014/main" id="{CA902593-F910-59A7-8276-B456982EC3A3}"/>
              </a:ext>
            </a:extLst>
          </p:cNvPr>
          <p:cNvSpPr txBox="1">
            <a:spLocks/>
          </p:cNvSpPr>
          <p:nvPr/>
        </p:nvSpPr>
        <p:spPr>
          <a:xfrm>
            <a:off x="3484113" y="4225848"/>
            <a:ext cx="1924464"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1"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Susan Jackson</a:t>
            </a:r>
          </a:p>
        </p:txBody>
      </p:sp>
      <p:sp>
        <p:nvSpPr>
          <p:cNvPr id="21" name="Text Placeholder 23">
            <a:extLst>
              <a:ext uri="{FF2B5EF4-FFF2-40B4-BE49-F238E27FC236}">
                <a16:creationId xmlns:a16="http://schemas.microsoft.com/office/drawing/2014/main" id="{679E92F9-05B0-2548-457F-E2FF23A5F3BA}"/>
              </a:ext>
            </a:extLst>
          </p:cNvPr>
          <p:cNvSpPr txBox="1">
            <a:spLocks/>
          </p:cNvSpPr>
          <p:nvPr/>
        </p:nvSpPr>
        <p:spPr>
          <a:xfrm>
            <a:off x="3484113" y="4589932"/>
            <a:ext cx="1768820"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0"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E7E8E6">
                    <a:lumMod val="25000"/>
                  </a:srgbClr>
                </a:solidFill>
                <a:effectLst/>
                <a:uLnTx/>
                <a:uFillTx/>
                <a:latin typeface="Arial" panose="020B0604020202020204"/>
                <a:ea typeface="+mn-ea"/>
                <a:cs typeface="+mn-cs"/>
              </a:rPr>
              <a:t>President</a:t>
            </a:r>
          </a:p>
        </p:txBody>
      </p:sp>
      <p:cxnSp>
        <p:nvCxnSpPr>
          <p:cNvPr id="5" name="Straight Connector 4">
            <a:extLst>
              <a:ext uri="{FF2B5EF4-FFF2-40B4-BE49-F238E27FC236}">
                <a16:creationId xmlns:a16="http://schemas.microsoft.com/office/drawing/2014/main" id="{3970E071-4A82-BB0E-11FB-E47C8BF88E5F}"/>
              </a:ext>
            </a:extLst>
          </p:cNvPr>
          <p:cNvCxnSpPr>
            <a:cxnSpLocks/>
          </p:cNvCxnSpPr>
          <p:nvPr/>
        </p:nvCxnSpPr>
        <p:spPr>
          <a:xfrm>
            <a:off x="-708252" y="1974034"/>
            <a:ext cx="1152650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338445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nip Single Corner Rectangle 10">
            <a:extLst>
              <a:ext uri="{FF2B5EF4-FFF2-40B4-BE49-F238E27FC236}">
                <a16:creationId xmlns:a16="http://schemas.microsoft.com/office/drawing/2014/main" id="{26292C58-DC25-8C5B-52DE-64F51A16ADCC}"/>
              </a:ext>
            </a:extLst>
          </p:cNvPr>
          <p:cNvSpPr/>
          <p:nvPr/>
        </p:nvSpPr>
        <p:spPr>
          <a:xfrm flipH="1" flipV="1">
            <a:off x="3514" y="4253711"/>
            <a:ext cx="11837526" cy="1184469"/>
          </a:xfrm>
          <a:prstGeom prst="snip1Rect">
            <a:avLst>
              <a:gd name="adj" fmla="val 0"/>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Snip Single Corner Rectangle 9">
            <a:extLst>
              <a:ext uri="{FF2B5EF4-FFF2-40B4-BE49-F238E27FC236}">
                <a16:creationId xmlns:a16="http://schemas.microsoft.com/office/drawing/2014/main" id="{CB19E57F-92CE-EC2B-3A17-DCC0AB93FA77}"/>
              </a:ext>
            </a:extLst>
          </p:cNvPr>
          <p:cNvSpPr/>
          <p:nvPr/>
        </p:nvSpPr>
        <p:spPr>
          <a:xfrm>
            <a:off x="3519" y="2390440"/>
            <a:ext cx="11837522" cy="1874686"/>
          </a:xfrm>
          <a:prstGeom prst="snip1Rect">
            <a:avLst>
              <a:gd name="adj" fmla="val 36698"/>
            </a:avLst>
          </a:prstGeom>
          <a:solidFill>
            <a:srgbClr val="FFFFFF">
              <a:alpha val="8902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grpSp>
        <p:nvGrpSpPr>
          <p:cNvPr id="18" name="Group 17">
            <a:extLst>
              <a:ext uri="{FF2B5EF4-FFF2-40B4-BE49-F238E27FC236}">
                <a16:creationId xmlns:a16="http://schemas.microsoft.com/office/drawing/2014/main" id="{0DEE6FE6-0E05-72CA-1C86-7F00EA2C1F11}"/>
              </a:ext>
            </a:extLst>
          </p:cNvPr>
          <p:cNvGrpSpPr/>
          <p:nvPr/>
        </p:nvGrpSpPr>
        <p:grpSpPr>
          <a:xfrm flipH="1">
            <a:off x="1136527" y="4349806"/>
            <a:ext cx="10424928" cy="979366"/>
            <a:chOff x="-70058" y="4349806"/>
            <a:chExt cx="10424928" cy="979366"/>
          </a:xfrm>
        </p:grpSpPr>
        <p:cxnSp>
          <p:nvCxnSpPr>
            <p:cNvPr id="12" name="Straight Connector 11">
              <a:extLst>
                <a:ext uri="{FF2B5EF4-FFF2-40B4-BE49-F238E27FC236}">
                  <a16:creationId xmlns:a16="http://schemas.microsoft.com/office/drawing/2014/main" id="{59DCCDE6-95CF-B049-E056-443D3BC4BC28}"/>
                </a:ext>
              </a:extLst>
            </p:cNvPr>
            <p:cNvCxnSpPr>
              <a:cxnSpLocks/>
            </p:cNvCxnSpPr>
            <p:nvPr/>
          </p:nvCxnSpPr>
          <p:spPr>
            <a:xfrm flipH="1">
              <a:off x="5603039" y="4349806"/>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3" name="TextBox 12">
              <a:hlinkClick r:id="rId3"/>
              <a:extLst>
                <a:ext uri="{FF2B5EF4-FFF2-40B4-BE49-F238E27FC236}">
                  <a16:creationId xmlns:a16="http://schemas.microsoft.com/office/drawing/2014/main" id="{36EE6735-6DF6-3072-5618-F8AD82D300F7}"/>
                </a:ext>
              </a:extLst>
            </p:cNvPr>
            <p:cNvSpPr txBox="1"/>
            <p:nvPr/>
          </p:nvSpPr>
          <p:spPr>
            <a:xfrm flipH="1">
              <a:off x="-70058" y="4428106"/>
              <a:ext cx="5493523" cy="445932"/>
            </a:xfrm>
            <a:prstGeom prst="rect">
              <a:avLst/>
            </a:prstGeom>
            <a:noFill/>
          </p:spPr>
          <p:txBody>
            <a:bodyPr wrap="square"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7">
                      <a:lumMod val="25000"/>
                    </a:srgbClr>
                  </a:solidFill>
                  <a:effectLst/>
                  <a:uLnTx/>
                  <a:uFillTx/>
                  <a:latin typeface="Arial" panose="020B0604020202020204"/>
                  <a:ea typeface="+mn-ea"/>
                  <a:cs typeface="+mn-cs"/>
                </a:rPr>
                <a:t>iss-foundation.org</a:t>
              </a:r>
            </a:p>
          </p:txBody>
        </p:sp>
        <p:sp>
          <p:nvSpPr>
            <p:cNvPr id="14" name="TextBox 13">
              <a:hlinkClick r:id="rId4"/>
              <a:extLst>
                <a:ext uri="{FF2B5EF4-FFF2-40B4-BE49-F238E27FC236}">
                  <a16:creationId xmlns:a16="http://schemas.microsoft.com/office/drawing/2014/main" id="{0B0BE316-F648-2799-9BA3-647FA2024A5F}"/>
                </a:ext>
              </a:extLst>
            </p:cNvPr>
            <p:cNvSpPr txBox="1"/>
            <p:nvPr/>
          </p:nvSpPr>
          <p:spPr>
            <a:xfrm flipH="1">
              <a:off x="-70058" y="4820146"/>
              <a:ext cx="5493523" cy="445932"/>
            </a:xfrm>
            <a:prstGeom prst="rect">
              <a:avLst/>
            </a:prstGeom>
            <a:noFill/>
          </p:spPr>
          <p:txBody>
            <a:bodyPr wrap="square"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7E8E7">
                      <a:lumMod val="25000"/>
                    </a:srgbClr>
                  </a:solidFill>
                  <a:effectLst/>
                  <a:uLnTx/>
                  <a:uFillTx/>
                  <a:latin typeface="Arial" panose="020B0604020202020204"/>
                  <a:ea typeface="+mn-ea"/>
                  <a:cs typeface="+mn-cs"/>
                </a:rPr>
                <a:t>Email: info@iss-foundation.org</a:t>
              </a:r>
            </a:p>
          </p:txBody>
        </p:sp>
        <p:sp>
          <p:nvSpPr>
            <p:cNvPr id="15" name="TextBox 14">
              <a:extLst>
                <a:ext uri="{FF2B5EF4-FFF2-40B4-BE49-F238E27FC236}">
                  <a16:creationId xmlns:a16="http://schemas.microsoft.com/office/drawing/2014/main" id="{1FA73B36-380C-4169-6FE5-DD204431D55C}"/>
                </a:ext>
              </a:extLst>
            </p:cNvPr>
            <p:cNvSpPr txBox="1"/>
            <p:nvPr/>
          </p:nvSpPr>
          <p:spPr>
            <a:xfrm flipH="1">
              <a:off x="6779485" y="4490210"/>
              <a:ext cx="3575385"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a:ln>
                    <a:noFill/>
                  </a:ln>
                  <a:solidFill>
                    <a:srgbClr val="E7E8E7">
                      <a:lumMod val="25000"/>
                    </a:srgbClr>
                  </a:solidFill>
                  <a:effectLst/>
                  <a:uLnTx/>
                  <a:uFillTx/>
                  <a:latin typeface="Arial" panose="020B0604020202020204"/>
                  <a:ea typeface="+mn-ea"/>
                  <a:cs typeface="+mn-cs"/>
                </a:rPr>
                <a:t>Thank You!</a:t>
              </a:r>
            </a:p>
          </p:txBody>
        </p:sp>
      </p:grpSp>
      <p:pic>
        <p:nvPicPr>
          <p:cNvPr id="19" name="Picture 18">
            <a:extLst>
              <a:ext uri="{FF2B5EF4-FFF2-40B4-BE49-F238E27FC236}">
                <a16:creationId xmlns:a16="http://schemas.microsoft.com/office/drawing/2014/main" id="{9A6C7EF1-79F8-A2CF-E273-8D5DA99E270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4831"/>
          <a:stretch/>
        </p:blipFill>
        <p:spPr>
          <a:xfrm>
            <a:off x="1136528" y="2869878"/>
            <a:ext cx="3575416" cy="910637"/>
          </a:xfrm>
          <a:prstGeom prst="rect">
            <a:avLst/>
          </a:prstGeom>
        </p:spPr>
      </p:pic>
      <p:cxnSp>
        <p:nvCxnSpPr>
          <p:cNvPr id="4" name="Straight Connector 3">
            <a:extLst>
              <a:ext uri="{FF2B5EF4-FFF2-40B4-BE49-F238E27FC236}">
                <a16:creationId xmlns:a16="http://schemas.microsoft.com/office/drawing/2014/main" id="{E3CE8290-9738-1530-779C-4C9BA18B8AEA}"/>
              </a:ext>
            </a:extLst>
          </p:cNvPr>
          <p:cNvCxnSpPr>
            <a:cxnSpLocks/>
          </p:cNvCxnSpPr>
          <p:nvPr/>
        </p:nvCxnSpPr>
        <p:spPr>
          <a:xfrm>
            <a:off x="-708252" y="4253711"/>
            <a:ext cx="125492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6406345"/>
      </p:ext>
    </p:extLst>
  </p:cSld>
  <p:clrMapOvr>
    <a:masterClrMapping/>
  </p:clrMapOvr>
</p:sld>
</file>

<file path=ppt/theme/theme1.xml><?xml version="1.0" encoding="utf-8"?>
<a:theme xmlns:a="http://schemas.openxmlformats.org/drawingml/2006/main" name="Office Theme">
  <a:themeElements>
    <a:clrScheme name="Custom 5">
      <a:dk1>
        <a:srgbClr val="0C1114"/>
      </a:dk1>
      <a:lt1>
        <a:srgbClr val="FFFFFF"/>
      </a:lt1>
      <a:dk2>
        <a:srgbClr val="203D94"/>
      </a:dk2>
      <a:lt2>
        <a:srgbClr val="E7E8E6"/>
      </a:lt2>
      <a:accent1>
        <a:srgbClr val="203D94"/>
      </a:accent1>
      <a:accent2>
        <a:srgbClr val="E7E8E7"/>
      </a:accent2>
      <a:accent3>
        <a:srgbClr val="81AEBB"/>
      </a:accent3>
      <a:accent4>
        <a:srgbClr val="589CA1"/>
      </a:accent4>
      <a:accent5>
        <a:srgbClr val="9ED1C8"/>
      </a:accent5>
      <a:accent6>
        <a:srgbClr val="85A4B8"/>
      </a:accent6>
      <a:hlink>
        <a:srgbClr val="616261"/>
      </a:hlink>
      <a:folHlink>
        <a:srgbClr val="61626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400" dirty="0"/>
        </a:defPPr>
      </a:lstStyle>
    </a:txDef>
  </a:objectDefaults>
  <a:extraClrSchemeLst/>
  <a:extLst>
    <a:ext uri="{05A4C25C-085E-4340-85A3-A5531E510DB2}">
      <thm15:themeFamily xmlns:thm15="http://schemas.microsoft.com/office/thememl/2012/main" name="21_Template_v2" id="{D8D0CC70-1706-D945-A1B7-63161F2BFCAD}" vid="{0CE3096C-A904-AC4E-890A-3F36C4E2F9BC}"/>
    </a:ext>
  </a:extLst>
</a:theme>
</file>

<file path=ppt/theme/theme2.xml><?xml version="1.0" encoding="utf-8"?>
<a:theme xmlns:a="http://schemas.openxmlformats.org/drawingml/2006/main" name="7_Office Theme">
  <a:themeElements>
    <a:clrScheme name="Custom 5">
      <a:dk1>
        <a:srgbClr val="0C1114"/>
      </a:dk1>
      <a:lt1>
        <a:srgbClr val="FFFFFF"/>
      </a:lt1>
      <a:dk2>
        <a:srgbClr val="203D94"/>
      </a:dk2>
      <a:lt2>
        <a:srgbClr val="E7E8E6"/>
      </a:lt2>
      <a:accent1>
        <a:srgbClr val="203D94"/>
      </a:accent1>
      <a:accent2>
        <a:srgbClr val="E7E8E7"/>
      </a:accent2>
      <a:accent3>
        <a:srgbClr val="81AEBB"/>
      </a:accent3>
      <a:accent4>
        <a:srgbClr val="589CA1"/>
      </a:accent4>
      <a:accent5>
        <a:srgbClr val="9ED1C8"/>
      </a:accent5>
      <a:accent6>
        <a:srgbClr val="85A4B8"/>
      </a:accent6>
      <a:hlink>
        <a:srgbClr val="616261"/>
      </a:hlink>
      <a:folHlink>
        <a:srgbClr val="61626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400" dirty="0"/>
        </a:defPPr>
      </a:lstStyle>
    </a:txDef>
  </a:objectDefaults>
  <a:extraClrSchemeLst/>
  <a:extLst>
    <a:ext uri="{05A4C25C-085E-4340-85A3-A5531E510DB2}">
      <thm15:themeFamily xmlns:thm15="http://schemas.microsoft.com/office/thememl/2012/main" name="21_Template_v2" id="{D8D0CC70-1706-D945-A1B7-63161F2BFCAD}" vid="{0CE3096C-A904-AC4E-890A-3F36C4E2F9BC}"/>
    </a:ext>
  </a:extLst>
</a:theme>
</file>

<file path=ppt/theme/theme3.xml><?xml version="1.0" encoding="utf-8"?>
<a:theme xmlns:a="http://schemas.openxmlformats.org/drawingml/2006/main" name="2_MSC Template 202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SC">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C PowerPoint Template new images Sep23" id="{C34407AB-B992-4358-A377-A87940E0E95F}" vid="{9A5D1811-B5A9-4D5C-987C-B582F3D52828}"/>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SC">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C PowerPoint Template new images Sep23" id="{C34407AB-B992-4358-A377-A87940E0E95F}" vid="{9A5D1811-B5A9-4D5C-987C-B582F3D52828}"/>
    </a:ext>
  </a:extLst>
</a:theme>
</file>

<file path=ppt/theme/theme6.xml><?xml version="1.0" encoding="utf-8"?>
<a:theme xmlns:a="http://schemas.openxmlformats.org/drawingml/2006/main" name="1_MSC Template 201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SC">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C PowerPoint Template new images Sep23" id="{C34407AB-B992-4358-A377-A87940E0E95F}" vid="{9A5D1811-B5A9-4D5C-987C-B582F3D52828}"/>
    </a:ext>
  </a:extLst>
</a:theme>
</file>

<file path=ppt/theme/theme8.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MSC Template 201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MSC Template 202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SC">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C PowerPoint Template new images Sep23" id="{C34407AB-B992-4358-A377-A87940E0E95F}" vid="{9A5D1811-B5A9-4D5C-987C-B582F3D52828}"/>
    </a:ext>
  </a:extLst>
</a:theme>
</file>

<file path=ppt/theme/theme12.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_Tema di Offic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8D3ABE59-7200-41C8-AE49-CC6A82F2744A}" vid="{97A7A111-9942-4880-9C43-1756959FC81A}"/>
    </a:ext>
  </a:extLst>
</a:theme>
</file>

<file path=ppt/theme/theme14.xml><?xml version="1.0" encoding="utf-8"?>
<a:theme xmlns:a="http://schemas.openxmlformats.org/drawingml/2006/main" name="1_Office Theme">
  <a:themeElements>
    <a:clrScheme name="ASC MSC">
      <a:dk1>
        <a:srgbClr val="14323C"/>
      </a:dk1>
      <a:lt1>
        <a:srgbClr val="FFFFFF"/>
      </a:lt1>
      <a:dk2>
        <a:srgbClr val="13313C"/>
      </a:dk2>
      <a:lt2>
        <a:srgbClr val="F2F2F1"/>
      </a:lt2>
      <a:accent1>
        <a:srgbClr val="009C9D"/>
      </a:accent1>
      <a:accent2>
        <a:srgbClr val="0056BF"/>
      </a:accent2>
      <a:accent3>
        <a:srgbClr val="65737E"/>
      </a:accent3>
      <a:accent4>
        <a:srgbClr val="F87749"/>
      </a:accent4>
      <a:accent5>
        <a:srgbClr val="FAD250"/>
      </a:accent5>
      <a:accent6>
        <a:srgbClr val="A4B34B"/>
      </a:accent6>
      <a:hlink>
        <a:srgbClr val="0563C1"/>
      </a:hlink>
      <a:folHlink>
        <a:srgbClr val="0A4B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776 ASC MSC PPT" id="{D75116A6-6B3F-1C4E-B12C-D20B9F2BD40F}" vid="{056B993A-B21E-3341-8875-9575D4F442F0}"/>
    </a:ext>
  </a:extLst>
</a:theme>
</file>

<file path=ppt/theme/theme15.xml><?xml version="1.0" encoding="utf-8"?>
<a:theme xmlns:a="http://schemas.openxmlformats.org/drawingml/2006/main" name="4_MSC Template 202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44779</TotalTime>
  <Words>8892</Words>
  <Application>Microsoft Macintosh PowerPoint</Application>
  <PresentationFormat>Widescreen</PresentationFormat>
  <Paragraphs>1241</Paragraphs>
  <Slides>135</Slides>
  <Notes>104</Notes>
  <HiddenSlides>0</HiddenSlides>
  <MMClips>1</MMClips>
  <ScaleCrop>false</ScaleCrop>
  <HeadingPairs>
    <vt:vector size="6" baseType="variant">
      <vt:variant>
        <vt:lpstr>Fonts Used</vt:lpstr>
      </vt:variant>
      <vt:variant>
        <vt:i4>15</vt:i4>
      </vt:variant>
      <vt:variant>
        <vt:lpstr>Theme</vt:lpstr>
      </vt:variant>
      <vt:variant>
        <vt:i4>15</vt:i4>
      </vt:variant>
      <vt:variant>
        <vt:lpstr>Slide Titles</vt:lpstr>
      </vt:variant>
      <vt:variant>
        <vt:i4>135</vt:i4>
      </vt:variant>
    </vt:vector>
  </HeadingPairs>
  <TitlesOfParts>
    <vt:vector size="165" baseType="lpstr">
      <vt:lpstr>Aptos</vt:lpstr>
      <vt:lpstr>Arial</vt:lpstr>
      <vt:lpstr>Arial Narrow</vt:lpstr>
      <vt:lpstr>Calibri</vt:lpstr>
      <vt:lpstr>Calibri Light</vt:lpstr>
      <vt:lpstr>Farah</vt:lpstr>
      <vt:lpstr>Gill Sans</vt:lpstr>
      <vt:lpstr>Helvetica</vt:lpstr>
      <vt:lpstr>Impact</vt:lpstr>
      <vt:lpstr>Local Brewery Five</vt:lpstr>
      <vt:lpstr>Local Brewery Four</vt:lpstr>
      <vt:lpstr>Meta Offc Pro</vt:lpstr>
      <vt:lpstr>Times New Roman</vt:lpstr>
      <vt:lpstr>Trebuchet MS</vt:lpstr>
      <vt:lpstr>Wingdings</vt:lpstr>
      <vt:lpstr>Office Theme</vt:lpstr>
      <vt:lpstr>7_Office Theme</vt:lpstr>
      <vt:lpstr>2_MSC Template 2020</vt:lpstr>
      <vt:lpstr>3_Office Theme</vt:lpstr>
      <vt:lpstr>2_Office Theme</vt:lpstr>
      <vt:lpstr>1_MSC Template 2019</vt:lpstr>
      <vt:lpstr>5_Office Theme</vt:lpstr>
      <vt:lpstr>Custom Design</vt:lpstr>
      <vt:lpstr>MSC Template 2019</vt:lpstr>
      <vt:lpstr>3_MSC Template 2020</vt:lpstr>
      <vt:lpstr>6_Office Theme</vt:lpstr>
      <vt:lpstr>4_Office Theme</vt:lpstr>
      <vt:lpstr>1_Tema di Office</vt:lpstr>
      <vt:lpstr>1_Office Theme</vt:lpstr>
      <vt:lpstr>4_MSC Template 2020</vt:lpstr>
      <vt:lpstr>PowerPoint Presentation</vt:lpstr>
      <vt:lpstr>Agenda</vt:lpstr>
      <vt:lpstr>PowerPoint Presentation</vt:lpstr>
      <vt:lpstr>Today’s Presenters</vt:lpstr>
      <vt:lpstr>Today’s Presenters</vt:lpstr>
      <vt:lpstr>PowerPoint Presentation</vt:lpstr>
      <vt:lpstr>Driving More than a Decade of Measurable Change</vt:lpstr>
      <vt:lpstr>From Challenge to Change  More than a Decade of Sustainable Tuna Progress</vt:lpstr>
      <vt:lpstr>From Challenge to Change  More than a Decade of Sustainable Tuna Progress</vt:lpstr>
      <vt:lpstr>From Challenge to Change  More than a Decade of Sustainable Tuna Progress</vt:lpstr>
      <vt:lpstr>From Challenge to Change  More than a Decade of Sustainable Tuna Progress</vt:lpstr>
      <vt:lpstr>From Challenge to Change  More than a Decade of Sustainable Tuna Progress</vt:lpstr>
      <vt:lpstr>PowerPoint Presentation</vt:lpstr>
      <vt:lpstr>PowerPoint Presentation</vt:lpstr>
      <vt:lpstr>ISSF Theory of Change</vt:lpstr>
      <vt:lpstr>ISSF Theory of Change</vt:lpstr>
      <vt:lpstr>Mobilizing FUNDS Toward Sustainable Fisheries </vt:lpstr>
      <vt:lpstr>Mobilizing FISHERS Toward Sustainable Fisheries </vt:lpstr>
      <vt:lpstr>Verified Transparency in Vessel Practices</vt:lpstr>
      <vt:lpstr>ISSF Participating Companies</vt:lpstr>
      <vt:lpstr>Charitable Foundations &amp; Other Partners Supporting ISSF </vt:lpstr>
      <vt:lpstr>Charitable Foundations &amp; Other Partners Supporting ISSF </vt:lpstr>
      <vt:lpstr>NGO Tuna Forum Participation </vt:lpstr>
      <vt:lpstr>Improved Fishing Gear Design to Minimize Ecosystem Impacts</vt:lpstr>
      <vt:lpstr>Consistent, Coordinated Advocacy to RFMOs</vt:lpstr>
      <vt:lpstr>Independent Audits • Transparent Reporting • Verified Action </vt:lpstr>
      <vt:lpstr>The Path Ahead</vt:lpstr>
      <vt:lpstr>The Path Ahead</vt:lpstr>
      <vt:lpstr>PowerPoint Presentation</vt:lpstr>
      <vt:lpstr>PowerPoint Presentation</vt:lpstr>
      <vt:lpstr>Turning Science into Action: Global Tuna Progress Through ISSF Collaboration</vt:lpstr>
      <vt:lpstr>PowerPoint Presentation</vt:lpstr>
      <vt:lpstr>Status of the 23 Major Tuna Stocks</vt:lpstr>
      <vt:lpstr>Status of the Major Commercial Tuna Stocks</vt:lpstr>
      <vt:lpstr>IO Yellowfin</vt:lpstr>
      <vt:lpstr>PowerPoint Presentation</vt:lpstr>
      <vt:lpstr>Why Harvest Strategies Matter</vt:lpstr>
      <vt:lpstr>HS/MP progress in tuna RFMOS</vt:lpstr>
      <vt:lpstr>PowerPoint Presentation</vt:lpstr>
      <vt:lpstr>All Fisheries Have Impacts</vt:lpstr>
      <vt:lpstr>Purse Seine Bycatch</vt:lpstr>
      <vt:lpstr>Our Approach to (Bycatch) SCIENCE</vt:lpstr>
      <vt:lpstr>Our Approach to (Bycatch) SCIENCE</vt:lpstr>
      <vt:lpstr>At-Sea Research &amp; Experiments</vt:lpstr>
      <vt:lpstr>Chronological Hierarchy of Bycatch Mitigation</vt:lpstr>
      <vt:lpstr>Understanding Entanglement at FADs</vt:lpstr>
      <vt:lpstr>Entanglements at FADs in the Eastern Pacific</vt:lpstr>
      <vt:lpstr>Fully NEFADs Without Netting</vt:lpstr>
      <vt:lpstr>Non-Entangling AND Biodegradable: Jelly-FAD Design</vt:lpstr>
      <vt:lpstr>Conclusion from bioFAD Trials</vt:lpstr>
      <vt:lpstr>Management Measures on Biodegradable FADs</vt:lpstr>
      <vt:lpstr>Chronological Hierarchy of Bycatch Mitigation</vt:lpstr>
      <vt:lpstr>Acoustic Discrimination</vt:lpstr>
      <vt:lpstr>Acoustic Discrimination</vt:lpstr>
      <vt:lpstr>Acoustic Discrimination</vt:lpstr>
      <vt:lpstr>Chronological Hierarchy of Bycatch Mitigation</vt:lpstr>
      <vt:lpstr>Shark Releases from the Net</vt:lpstr>
      <vt:lpstr>Chronological Hierarchy of Bycatch Mitigation</vt:lpstr>
      <vt:lpstr>Design &amp; Testing of Sorting Grids</vt:lpstr>
      <vt:lpstr>Design &amp; Testing of Sorting Grids</vt:lpstr>
      <vt:lpstr>Chronological Hierarchy of Bycatch Mitigation</vt:lpstr>
      <vt:lpstr>ISSF Sea Turtle Conservation</vt:lpstr>
      <vt:lpstr>Conclusions</vt:lpstr>
      <vt:lpstr>PowerPoint Presentation</vt:lpstr>
      <vt:lpstr>Monitoring Transshipment — At Sea vs. In Port</vt:lpstr>
      <vt:lpstr>Strengthening Transshipment Regulations</vt:lpstr>
      <vt:lpstr>Tackling IUU From Multiple Angles </vt:lpstr>
      <vt:lpstr>Tackling IUU From Multiple Angles </vt:lpstr>
      <vt:lpstr>PowerPoint Presentation</vt:lpstr>
      <vt:lpstr>A Collaborative Push to Embrace and Standardize EM</vt:lpstr>
      <vt:lpstr>Vessels in Other Sustainability Initiatives (VOSI)</vt:lpstr>
      <vt:lpstr>Dramatic Strides toward Worldwide EMS Use in Recent Years </vt:lpstr>
      <vt:lpstr>PowerPoint Presentation</vt:lpstr>
      <vt:lpstr>IL RUOLO DI MSC NEL PROGRESSO DELLA SOSTENIBILITÀ DEL TONNO </vt:lpstr>
      <vt:lpstr>MSC- MARINE STEWARDSHIP COUNCIL</vt:lpstr>
      <vt:lpstr>PowerPoint Presentation</vt:lpstr>
      <vt:lpstr>I NOSTRI RISULTATI A OGGI</vt:lpstr>
      <vt:lpstr>IL MARCHIO MSC IN ITALIA</vt:lpstr>
      <vt:lpstr>VERSO UNA PESCA DEL TONNO PIÙ SOSTENIBILE</vt:lpstr>
      <vt:lpstr>ATTIVITÀ DI PESCA DEL TONNO COINVOLTE  NEL PROGRAMMA MSC</vt:lpstr>
      <vt:lpstr>IL TONNO CERTIFICATO IN FORTE CRESCITA</vt:lpstr>
      <vt:lpstr>CHE COSA SIGNIFICA SOSTENIBILE?</vt:lpstr>
      <vt:lpstr>LO STANDARD MSC E LA PESCA DEL TONNO</vt:lpstr>
      <vt:lpstr>SOSTENIBILITÀ COME PROCESSO CONTINUO</vt:lpstr>
      <vt:lpstr>LA CERTIFICAZIONE NON È UN TRAGUARDO STATICO</vt:lpstr>
      <vt:lpstr>MIGLIORAMENTI CONCRETI</vt:lpstr>
      <vt:lpstr>MIGLIORAMENTI CONCRETI</vt:lpstr>
      <vt:lpstr>DA CONDIZIONE MSC A STRATEGIA IOTC Il caso dell’attività di pesca AGAC Four Oceans</vt:lpstr>
      <vt:lpstr>LE FISHERIES MSC MIGLIORANO CONTINUAMENTE</vt:lpstr>
      <vt:lpstr>FISHERIES PROGRAM REVISIONS</vt:lpstr>
      <vt:lpstr>I PROGRESSI NEL MERCATO ITALIANO PER IL TONNO MSC</vt:lpstr>
      <vt:lpstr>I PRINCIPALI MERCATI PER IL TONNO MSC</vt:lpstr>
      <vt:lpstr>TONNO MSC IN ITALIA: VOLUMI, SPECIE E CATEGORIE</vt:lpstr>
      <vt:lpstr>IL TONNO IN CONSERVA IN ITALIA</vt:lpstr>
      <vt:lpstr>TONNO IN CONSERVA CON IL MARCHIO BLU</vt:lpstr>
      <vt:lpstr>PRODOTTI DI TONNO MSC IN ITALIA</vt:lpstr>
      <vt:lpstr>FOCUS EmpCo</vt:lpstr>
      <vt:lpstr>Risorse a disposizione: LINEE GUIDA COMUNICAZIONE</vt:lpstr>
      <vt:lpstr>Risorse a disposizione: ATTIVITÀ DI PESCA</vt:lpstr>
      <vt:lpstr>Risorse a disposizione: FORNITORI </vt:lpstr>
      <vt:lpstr>Risorse a disposizione: SUSTAINABLE TUNA UPDATES</vt:lpstr>
      <vt:lpstr>GRAZIE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ISSF Portfolio of Initiatives &amp; Tools</vt:lpstr>
      <vt:lpstr>ISSF Portfolio of Initiatives &amp; Tools</vt:lpstr>
      <vt:lpstr>PowerPoint Presentation</vt:lpstr>
      <vt:lpstr>ISSF RFMO Advocacy Program </vt:lpstr>
      <vt:lpstr>ISSF RFMO Advocacy Program</vt:lpstr>
      <vt:lpstr>ISSF Transparency &amp; Accountability Tools</vt:lpstr>
      <vt:lpstr>ISSF Transparency &amp; Accountability Tools</vt:lpstr>
      <vt:lpstr>ISSF Conservation Measures</vt:lpstr>
      <vt:lpstr>ISSF’s ProActive Vessel Register (PVR) </vt:lpstr>
      <vt:lpstr>Vessels in Other Sustainability Initiatives (VOSI)</vt:lpstr>
      <vt:lpstr>Why Your Vessels Should Be on PVR &amp; VOSI</vt:lpstr>
      <vt:lpstr>ISSF Participating Company &amp; PVR Vessel Compliance</vt:lpstr>
      <vt:lpstr>ISSF 2026 Annual Compliance Report </vt:lpstr>
      <vt:lpstr>ISSF Participating Companies </vt:lpstr>
      <vt:lpstr>The ISSF Approach</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Realizing Value: Tuna Sustainability Progress &amp; Market Priorities (Milan)</dc:title>
  <dc:subject/>
  <dc:creator>ISSF</dc:creator>
  <cp:keywords/>
  <dc:description/>
  <cp:lastModifiedBy>Sharon VanOuse</cp:lastModifiedBy>
  <cp:revision>958</cp:revision>
  <cp:lastPrinted>2025-11-13T14:31:52Z</cp:lastPrinted>
  <dcterms:created xsi:type="dcterms:W3CDTF">2021-12-21T20:16:15Z</dcterms:created>
  <dcterms:modified xsi:type="dcterms:W3CDTF">2026-10-14T22:58:10Z</dcterms:modified>
  <cp:category/>
</cp:coreProperties>
</file>